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1"/>
  </p:notesMasterIdLst>
  <p:sldIdLst>
    <p:sldId id="256" r:id="rId2"/>
    <p:sldId id="324" r:id="rId3"/>
    <p:sldId id="267" r:id="rId4"/>
    <p:sldId id="261" r:id="rId5"/>
    <p:sldId id="292" r:id="rId6"/>
    <p:sldId id="296" r:id="rId7"/>
    <p:sldId id="297" r:id="rId8"/>
    <p:sldId id="307" r:id="rId9"/>
    <p:sldId id="269" r:id="rId10"/>
    <p:sldId id="290" r:id="rId11"/>
    <p:sldId id="308" r:id="rId12"/>
    <p:sldId id="301" r:id="rId13"/>
    <p:sldId id="298" r:id="rId14"/>
    <p:sldId id="330" r:id="rId15"/>
    <p:sldId id="336" r:id="rId16"/>
    <p:sldId id="306" r:id="rId17"/>
    <p:sldId id="304" r:id="rId18"/>
    <p:sldId id="286" r:id="rId19"/>
    <p:sldId id="273" r:id="rId20"/>
    <p:sldId id="277" r:id="rId21"/>
    <p:sldId id="316" r:id="rId22"/>
    <p:sldId id="317" r:id="rId23"/>
    <p:sldId id="318" r:id="rId24"/>
    <p:sldId id="319" r:id="rId25"/>
    <p:sldId id="335" r:id="rId26"/>
    <p:sldId id="334" r:id="rId27"/>
    <p:sldId id="320" r:id="rId28"/>
    <p:sldId id="287" r:id="rId29"/>
    <p:sldId id="323" r:id="rId30"/>
  </p:sldIdLst>
  <p:sldSz cx="12192000" cy="6858000"/>
  <p:notesSz cx="6858000" cy="9144000"/>
  <p:embeddedFontLst>
    <p:embeddedFont>
      <p:font typeface="open sans" pitchFamily="2" charset="0"/>
      <p:regular r:id="rId32"/>
      <p:bold r:id="rId33"/>
    </p:embeddedFont>
    <p:embeddedFont>
      <p:font typeface="ROBOTO" panose="02000000000000000000" pitchFamily="2" charset="0"/>
      <p:regular r:id="rId34"/>
      <p:bold r:id="rId35"/>
      <p:boldItalic r:id="rId36"/>
    </p:embeddedFont>
    <p:embeddedFont>
      <p:font typeface="ROBOTO" panose="02000000000000000000" pitchFamily="2" charset="0"/>
      <p:regular r:id="rId34"/>
      <p:bold r:id="rId35"/>
      <p:boldItalic r:id="rId36"/>
    </p:embeddedFont>
    <p:embeddedFont>
      <p:font typeface="Roboto Light" panose="02000000000000000000" pitchFamily="2" charset="0"/>
      <p:regular r:id="rId37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BOTO" panose="02000000000000000000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840">
          <p15:clr>
            <a:srgbClr val="A4A3A4"/>
          </p15:clr>
        </p15:guide>
        <p15:guide id="3" pos="432">
          <p15:clr>
            <a:srgbClr val="A4A3A4"/>
          </p15:clr>
        </p15:guide>
        <p15:guide id="4" pos="7224">
          <p15:clr>
            <a:srgbClr val="A4A3A4"/>
          </p15:clr>
        </p15:guide>
        <p15:guide id="5" pos="2112">
          <p15:clr>
            <a:srgbClr val="A4A3A4"/>
          </p15:clr>
        </p15:guide>
        <p15:guide id="6" orient="horz" pos="12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6798"/>
    <a:srgbClr val="F5F5F5"/>
    <a:srgbClr val="C7C7C7"/>
    <a:srgbClr val="E2E2E2"/>
    <a:srgbClr val="B9B7B7"/>
    <a:srgbClr val="000000"/>
    <a:srgbClr val="D4D8E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3" autoAdjust="0"/>
    <p:restoredTop sz="95533" autoAdjust="0"/>
  </p:normalViewPr>
  <p:slideViewPr>
    <p:cSldViewPr snapToGrid="0">
      <p:cViewPr varScale="1">
        <p:scale>
          <a:sx n="152" d="100"/>
          <a:sy n="152" d="100"/>
        </p:scale>
        <p:origin x="744" y="138"/>
      </p:cViewPr>
      <p:guideLst>
        <p:guide orient="horz" pos="4032"/>
        <p:guide pos="3840"/>
        <p:guide pos="432"/>
        <p:guide pos="7224"/>
        <p:guide pos="2112"/>
        <p:guide orient="horz" pos="12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38A2131-D46A-F304-1443-9C28E27834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B3F3684-86F8-4ADE-1D20-A288E49B81C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F0C4FE-BB7C-4DA1-BF3F-2A88BC3A274D}" type="datetimeFigureOut">
              <a:rPr lang="de-DE"/>
              <a:pPr>
                <a:defRPr/>
              </a:pPr>
              <a:t>03.06.2025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38BE38D3-F747-50AC-C947-E40B9A057C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73E52E56-E04E-A592-7C36-DED339DD9D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D861D3A-1AEE-3E17-BBBA-208BE3192B5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BB60CE-33BC-C5D1-C29E-AA0F7CF58E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1A4796-5018-47D7-9692-EA9DD264952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1A4796-5018-47D7-9692-EA9DD264952E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33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200"/>
              </a:spcBef>
            </a:pPr>
            <a:r>
              <a:rPr lang="de-DE" sz="1600" dirty="0">
                <a:solidFill>
                  <a:srgbClr val="0048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 sorgen weltweit für Bewegung.</a:t>
            </a:r>
          </a:p>
          <a:p>
            <a:pPr>
              <a:spcBef>
                <a:spcPts val="200"/>
              </a:spcBef>
            </a:pPr>
            <a:endParaRPr lang="de-DE" sz="1200" i="1" dirty="0">
              <a:solidFill>
                <a:srgbClr val="0048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00"/>
              </a:spcBef>
            </a:pP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Unsere </a:t>
            </a:r>
            <a:r>
              <a:rPr lang="de-DE" sz="1600" dirty="0">
                <a:solidFill>
                  <a:srgbClr val="0048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MITARBEITER 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und unsere </a:t>
            </a:r>
            <a:r>
              <a:rPr lang="de-DE" sz="1600" dirty="0">
                <a:solidFill>
                  <a:srgbClr val="0048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QUALITÄT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sind die Grundlage unserer Zuverlässigkeit.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1A4796-5018-47D7-9692-EA9DD264952E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1504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Standort Ammersbek:</a:t>
            </a:r>
          </a:p>
          <a:p>
            <a:endParaRPr lang="de-DE" dirty="0"/>
          </a:p>
          <a:p>
            <a:r>
              <a:rPr lang="de-DE" dirty="0"/>
              <a:t>HOE: 60 Jahre</a:t>
            </a:r>
          </a:p>
          <a:p>
            <a:r>
              <a:rPr lang="de-DE" dirty="0"/>
              <a:t>GROMEX: 49 Jahre</a:t>
            </a:r>
          </a:p>
          <a:p>
            <a:r>
              <a:rPr lang="de-DE" dirty="0" err="1"/>
              <a:t>dph</a:t>
            </a:r>
            <a:r>
              <a:rPr lang="de-DE" dirty="0"/>
              <a:t>: 38 Jahre </a:t>
            </a:r>
          </a:p>
          <a:p>
            <a:endParaRPr lang="de-DE" dirty="0"/>
          </a:p>
          <a:p>
            <a:r>
              <a:rPr lang="de-DE" dirty="0"/>
              <a:t>12.000 qm Gewerbefläche</a:t>
            </a:r>
          </a:p>
          <a:p>
            <a:r>
              <a:rPr lang="de-DE" dirty="0"/>
              <a:t>  7.500 qm Lager &amp; Produktion</a:t>
            </a:r>
          </a:p>
          <a:p>
            <a:r>
              <a:rPr lang="de-DE" dirty="0"/>
              <a:t>  4.500 qm Büro &amp; Verwaltung</a:t>
            </a:r>
          </a:p>
          <a:p>
            <a:endParaRPr lang="de-DE" dirty="0"/>
          </a:p>
          <a:p>
            <a:r>
              <a:rPr lang="de-DE" dirty="0"/>
              <a:t>100+ Mitarbeiter im Haus der Dichtungen Ammersbek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1A4796-5018-47D7-9692-EA9DD264952E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0701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1A4796-5018-47D7-9692-EA9DD264952E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3263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Ammersbek 12.000 qm Fläche</a:t>
            </a:r>
          </a:p>
          <a:p>
            <a:r>
              <a:rPr lang="de-DE" dirty="0"/>
              <a:t>Glaubitz – Dresden 7.500 qm Fläche</a:t>
            </a:r>
          </a:p>
          <a:p>
            <a:r>
              <a:rPr lang="de-DE" dirty="0" err="1"/>
              <a:t>Viadanica</a:t>
            </a:r>
            <a:r>
              <a:rPr lang="de-DE" dirty="0"/>
              <a:t> – Italien 3.900 qm Fläche</a:t>
            </a:r>
          </a:p>
          <a:p>
            <a:endParaRPr lang="de-DE" dirty="0"/>
          </a:p>
          <a:p>
            <a:r>
              <a:rPr lang="de-DE" dirty="0"/>
              <a:t>Niederlassung in Südafrika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1A4796-5018-47D7-9692-EA9DD264952E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446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lienbildplatzhalter 1">
            <a:extLst>
              <a:ext uri="{FF2B5EF4-FFF2-40B4-BE49-F238E27FC236}">
                <a16:creationId xmlns:a16="http://schemas.microsoft.com/office/drawing/2014/main" id="{134F2416-0AA3-072A-0B08-35EF28646A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izenplatzhalter 2">
            <a:extLst>
              <a:ext uri="{FF2B5EF4-FFF2-40B4-BE49-F238E27FC236}">
                <a16:creationId xmlns:a16="http://schemas.microsoft.com/office/drawing/2014/main" id="{663E54B6-1E92-7E89-0AF3-0240D49B9C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DE" altLang="de-DE"/>
              <a:t>Eigener Werkzeugbau 	</a:t>
            </a:r>
            <a:br>
              <a:rPr lang="de-DE" altLang="de-DE"/>
            </a:br>
            <a:r>
              <a:rPr lang="de-DE" altLang="de-DE"/>
              <a:t>-&gt; kurze Herstellungszeiten erforderlicher Werkzeuge</a:t>
            </a:r>
          </a:p>
          <a:p>
            <a:pPr eaLnBrk="1" hangingPunct="1">
              <a:spcBef>
                <a:spcPct val="0"/>
              </a:spcBef>
            </a:pPr>
            <a:endParaRPr lang="de-DE" altLang="de-DE"/>
          </a:p>
          <a:p>
            <a:pPr eaLnBrk="1" hangingPunct="1">
              <a:spcBef>
                <a:spcPct val="0"/>
              </a:spcBef>
            </a:pPr>
            <a:r>
              <a:rPr lang="de-DE" altLang="de-DE"/>
              <a:t>Kurze Lieferzeiten 	</a:t>
            </a:r>
            <a:br>
              <a:rPr lang="de-DE" altLang="de-DE"/>
            </a:br>
            <a:r>
              <a:rPr lang="de-DE" altLang="de-DE"/>
              <a:t>-&gt; umfassendes Rohstofflager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/>
              <a:t>-&gt; umfangreiche Lagerhaltung in den Standardabmessungen</a:t>
            </a:r>
          </a:p>
        </p:txBody>
      </p:sp>
      <p:sp>
        <p:nvSpPr>
          <p:cNvPr id="35844" name="Foliennummernplatzhalter 3">
            <a:extLst>
              <a:ext uri="{FF2B5EF4-FFF2-40B4-BE49-F238E27FC236}">
                <a16:creationId xmlns:a16="http://schemas.microsoft.com/office/drawing/2014/main" id="{D5714C10-C134-B66F-674C-67628AB9C3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fld id="{27616D1B-FEBF-41EF-92AD-6FEBF3DAEBBE}" type="slidenum">
              <a:rPr lang="de-DE" altLang="de-DE" smtClean="0"/>
              <a:pPr/>
              <a:t>8</a:t>
            </a:fld>
            <a:endParaRPr lang="de-DE" alt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lienbildplatzhalter 1">
            <a:extLst>
              <a:ext uri="{FF2B5EF4-FFF2-40B4-BE49-F238E27FC236}">
                <a16:creationId xmlns:a16="http://schemas.microsoft.com/office/drawing/2014/main" id="{8FD0DB3E-E633-EA9D-B177-6D7DF8EAF9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izenplatzhalter 2">
            <a:extLst>
              <a:ext uri="{FF2B5EF4-FFF2-40B4-BE49-F238E27FC236}">
                <a16:creationId xmlns:a16="http://schemas.microsoft.com/office/drawing/2014/main" id="{E83B90C9-095F-049B-A473-D3A9A4E16B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dirty="0"/>
          </a:p>
        </p:txBody>
      </p:sp>
      <p:sp>
        <p:nvSpPr>
          <p:cNvPr id="38916" name="Foliennummernplatzhalter 3">
            <a:extLst>
              <a:ext uri="{FF2B5EF4-FFF2-40B4-BE49-F238E27FC236}">
                <a16:creationId xmlns:a16="http://schemas.microsoft.com/office/drawing/2014/main" id="{57FEE87A-DA7E-03A2-EF23-5804E212D6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fld id="{AEA33794-21D4-4332-85C4-C92BFFB53C50}" type="slidenum">
              <a:rPr lang="de-DE" altLang="de-DE" smtClean="0"/>
              <a:pPr/>
              <a:t>10</a:t>
            </a:fld>
            <a:endParaRPr lang="de-DE" alt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lienbildplatzhalter 1">
            <a:extLst>
              <a:ext uri="{FF2B5EF4-FFF2-40B4-BE49-F238E27FC236}">
                <a16:creationId xmlns:a16="http://schemas.microsoft.com/office/drawing/2014/main" id="{27B8337A-E336-D4AB-638E-327AC38935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izenplatzhalter 2">
            <a:extLst>
              <a:ext uri="{FF2B5EF4-FFF2-40B4-BE49-F238E27FC236}">
                <a16:creationId xmlns:a16="http://schemas.microsoft.com/office/drawing/2014/main" id="{70656D08-6126-B0F2-7FBB-7A7FC1A1C8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DE" altLang="de-DE" dirty="0"/>
              <a:t>Kurze Lieferzeiten 	-&gt; umfassendes Rohstofflager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		-&gt; umfangreiche Lagerhaltung in den Standardabmessungen</a:t>
            </a:r>
          </a:p>
          <a:p>
            <a:pPr eaLnBrk="1" hangingPunct="1">
              <a:spcBef>
                <a:spcPct val="0"/>
              </a:spcBef>
            </a:pPr>
            <a:endParaRPr lang="de-DE" altLang="de-DE" dirty="0"/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Durchlaufschweißmaschine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2 Schrumpftunnel (voll- und halbautomatisch)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„Skin“ </a:t>
            </a:r>
            <a:r>
              <a:rPr lang="de-DE" altLang="de-DE" dirty="0" err="1"/>
              <a:t>Packing</a:t>
            </a:r>
            <a:r>
              <a:rPr lang="de-DE" altLang="de-DE" dirty="0"/>
              <a:t> Maschine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3 Beutelmaschinen (2 Tischgeräte, 1 Sprinter)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Diverse Etikettendrucker</a:t>
            </a:r>
          </a:p>
          <a:p>
            <a:pPr eaLnBrk="1" hangingPunct="1">
              <a:spcBef>
                <a:spcPct val="0"/>
              </a:spcBef>
            </a:pPr>
            <a:endParaRPr lang="de-DE" altLang="de-DE" dirty="0"/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Verpackung &amp; Beschriftung nach Kundenwunsch</a:t>
            </a:r>
          </a:p>
        </p:txBody>
      </p:sp>
      <p:sp>
        <p:nvSpPr>
          <p:cNvPr id="41988" name="Foliennummernplatzhalter 3">
            <a:extLst>
              <a:ext uri="{FF2B5EF4-FFF2-40B4-BE49-F238E27FC236}">
                <a16:creationId xmlns:a16="http://schemas.microsoft.com/office/drawing/2014/main" id="{1111C8FF-21B1-136C-8875-9E2804BF22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fld id="{957A7CAF-C388-4E35-97CD-534C762636DC}" type="slidenum">
              <a:rPr lang="de-DE" altLang="de-DE" smtClean="0"/>
              <a:pPr/>
              <a:t>12</a:t>
            </a:fld>
            <a:endParaRPr lang="de-DE" alt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lienbildplatzhalter 1">
            <a:extLst>
              <a:ext uri="{FF2B5EF4-FFF2-40B4-BE49-F238E27FC236}">
                <a16:creationId xmlns:a16="http://schemas.microsoft.com/office/drawing/2014/main" id="{FB76B668-4D45-7668-C898-506471C82A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izenplatzhalter 2">
            <a:extLst>
              <a:ext uri="{FF2B5EF4-FFF2-40B4-BE49-F238E27FC236}">
                <a16:creationId xmlns:a16="http://schemas.microsoft.com/office/drawing/2014/main" id="{B74D5450-6581-BD8C-251B-2D40961788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DE" altLang="de-DE" dirty="0"/>
              <a:t>ERP System </a:t>
            </a:r>
            <a:r>
              <a:rPr lang="de-DE" altLang="de-DE" dirty="0" err="1"/>
              <a:t>ProAlpha</a:t>
            </a:r>
            <a:endParaRPr lang="de-DE" altLang="de-DE" dirty="0"/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Modernste Technik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Neues Rechenzentrum mit den aktuellsten Sicherheitsstandards ;-)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Mobil ausgestattet – arbeiten und Telefonieren von überall</a:t>
            </a:r>
          </a:p>
          <a:p>
            <a:pPr eaLnBrk="1" hangingPunct="1">
              <a:spcBef>
                <a:spcPct val="0"/>
              </a:spcBef>
            </a:pPr>
            <a:endParaRPr lang="de-DE" altLang="de-DE" dirty="0"/>
          </a:p>
        </p:txBody>
      </p:sp>
      <p:sp>
        <p:nvSpPr>
          <p:cNvPr id="45060" name="Foliennummernplatzhalter 3">
            <a:extLst>
              <a:ext uri="{FF2B5EF4-FFF2-40B4-BE49-F238E27FC236}">
                <a16:creationId xmlns:a16="http://schemas.microsoft.com/office/drawing/2014/main" id="{063A6847-0642-6F92-6529-46B9E3BBD0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fld id="{53D5696A-BE33-4931-AA11-ECA4DF1CC669}" type="slidenum">
              <a:rPr lang="de-DE" altLang="de-DE" smtClean="0"/>
              <a:pPr/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51954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1A4796-5018-47D7-9692-EA9DD264952E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0688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lienbildplatzhalter 1">
            <a:extLst>
              <a:ext uri="{FF2B5EF4-FFF2-40B4-BE49-F238E27FC236}">
                <a16:creationId xmlns:a16="http://schemas.microsoft.com/office/drawing/2014/main" id="{58F7C5DF-52ED-DB26-882F-A1F0427AEC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izenplatzhalter 2">
            <a:extLst>
              <a:ext uri="{FF2B5EF4-FFF2-40B4-BE49-F238E27FC236}">
                <a16:creationId xmlns:a16="http://schemas.microsoft.com/office/drawing/2014/main" id="{515FDE04-785F-AC15-36A9-AA04E11E93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DE" altLang="de-DE" dirty="0"/>
              <a:t>Ständige Überprüfung unserer Zertifikate durch interne und externe Audits</a:t>
            </a:r>
          </a:p>
          <a:p>
            <a:pPr eaLnBrk="1" hangingPunct="1">
              <a:spcBef>
                <a:spcPct val="0"/>
              </a:spcBef>
            </a:pPr>
            <a:endParaRPr lang="de-DE" altLang="de-DE" dirty="0"/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Qualitätskontrolle: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Sichtkontrolle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Automatisiert durch modernste Technik</a:t>
            </a:r>
          </a:p>
          <a:p>
            <a:pPr eaLnBrk="1" hangingPunct="1">
              <a:spcBef>
                <a:spcPct val="0"/>
              </a:spcBef>
            </a:pPr>
            <a:endParaRPr lang="de-DE" altLang="de-DE" dirty="0"/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Zulassungen: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DVGW – DIN EN 549 VP2</a:t>
            </a:r>
          </a:p>
          <a:p>
            <a:pPr eaLnBrk="1" hangingPunct="1">
              <a:spcBef>
                <a:spcPct val="0"/>
              </a:spcBef>
            </a:pPr>
            <a:r>
              <a:rPr lang="de-DE" altLang="de-DE" dirty="0"/>
              <a:t>BAM – VR1</a:t>
            </a:r>
          </a:p>
          <a:p>
            <a:pPr eaLnBrk="1" hangingPunct="1">
              <a:spcBef>
                <a:spcPct val="0"/>
              </a:spcBef>
            </a:pPr>
            <a:endParaRPr lang="de-DE" altLang="de-DE" dirty="0"/>
          </a:p>
        </p:txBody>
      </p:sp>
      <p:sp>
        <p:nvSpPr>
          <p:cNvPr id="48132" name="Foliennummernplatzhalter 3">
            <a:extLst>
              <a:ext uri="{FF2B5EF4-FFF2-40B4-BE49-F238E27FC236}">
                <a16:creationId xmlns:a16="http://schemas.microsoft.com/office/drawing/2014/main" id="{F650A5E3-0221-23BD-17B8-E645E10B39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fld id="{91687170-270E-4A3D-94DA-8D2B3C55D8AE}" type="slidenum">
              <a:rPr lang="de-DE" altLang="de-DE" smtClean="0"/>
              <a:pPr/>
              <a:t>16</a:t>
            </a:fld>
            <a:endParaRPr lang="de-DE" alt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1A4796-5018-47D7-9692-EA9DD264952E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5888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C1A4796-5018-47D7-9692-EA9DD264952E}" type="slidenum">
              <a:rPr lang="de-DE" smtClean="0"/>
              <a:pPr>
                <a:defRPr/>
              </a:pPr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1848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524000" y="706819"/>
            <a:ext cx="9144000" cy="978534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524000" y="1405158"/>
            <a:ext cx="9144000" cy="560387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51CC8E9-1709-9072-D519-8D1D634F2BB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37BF1-C95A-432E-A3F1-D4BEE7A52DF8}" type="datetimeFigureOut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ECB23BD-474E-DC2C-FFB0-B95D67DC87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A5BEA35-BF9F-DC81-4E7F-86A80A96A49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FBF76-4FFB-47B5-9D09-FA4D0C88BBA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42064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D591556B-3869-1BB5-D99E-48043CB6C86C}"/>
              </a:ext>
            </a:extLst>
          </p:cNvPr>
          <p:cNvSpPr/>
          <p:nvPr userDrawn="1"/>
        </p:nvSpPr>
        <p:spPr>
          <a:xfrm>
            <a:off x="0" y="2809875"/>
            <a:ext cx="12192000" cy="4048125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75A7BDE3-7CFA-3BB0-011E-67807D6B64F2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5076825" y="2061845"/>
            <a:ext cx="2038350" cy="2039938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65D452-3CE0-835E-6D7A-AC1724A83C85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DB379-9EBE-E997-1458-CF5FDE77F1E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BDED1-666B-D25C-1305-24965BEE635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2FCA6-BA76-45E2-BA98-E97859EBD8E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883894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BE0AFC7-285F-FED9-3986-585B88142885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9A97A0D4-1AE3-EF8B-BC8A-EA612735C3CF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838200" y="2129630"/>
            <a:ext cx="2795792" cy="2797970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ECB39-DA48-6229-85D7-62CDC3B3DD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DAF9A-B562-5125-25CA-D0625B8A6E7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EA5EE-FF15-C4D2-F104-B878DF3F2BF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6E1D7-E02A-43EB-ACE4-5F48563AA8A7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531225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EFE7EB8E-4C63-6233-185D-D41C65F2BD94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CE864DBB-D404-5DA2-5B36-0091E91AB0E8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19"/>
          <p:cNvSpPr>
            <a:spLocks noGrp="1"/>
          </p:cNvSpPr>
          <p:nvPr>
            <p:ph type="pic" sz="quarter" idx="16"/>
          </p:nvPr>
        </p:nvSpPr>
        <p:spPr>
          <a:xfrm>
            <a:off x="6552463" y="2129631"/>
            <a:ext cx="1793857" cy="1795255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3849783" y="2129631"/>
            <a:ext cx="1793857" cy="1795255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1F601-F3B8-F6DB-D9CC-30ADC296CB4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354FF-3B26-0740-81FE-9FD109ECAC4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6E3DD-0759-7E8A-08F3-FA8409E713C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DC70F-D433-4B92-A813-8B016184BEA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102340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51326BD3-8CFA-80C5-01AB-9EA4DCA578C3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2271C3C9-35B9-1E24-1495-CE82B65134A0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1147103" y="2129631"/>
            <a:ext cx="1793857" cy="1795255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2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9255143" y="2129631"/>
            <a:ext cx="1793857" cy="1795255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9"/>
          <p:cNvSpPr>
            <a:spLocks noGrp="1"/>
          </p:cNvSpPr>
          <p:nvPr>
            <p:ph type="pic" sz="quarter" idx="16"/>
          </p:nvPr>
        </p:nvSpPr>
        <p:spPr>
          <a:xfrm>
            <a:off x="6552463" y="2129631"/>
            <a:ext cx="1793857" cy="1795255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6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3849783" y="2129631"/>
            <a:ext cx="1793857" cy="1795255"/>
          </a:xfrm>
          <a:prstGeom prst="ellipse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470A4-6028-8D7D-648E-97D728B6B34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9229E-F534-C4C9-0AC1-6846DBE37EA7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E1322-F645-4789-C8B0-62BA8D9DC8B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37B47-2BCE-4BF6-A475-6B27E76FB91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8190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44FBA10A-D24E-D545-AB5C-544F8CE2634C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7CBB0024-4E84-00D3-2890-BFCF1D72F036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1356360" y="1901190"/>
            <a:ext cx="1980000" cy="198000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1356360" y="4279265"/>
            <a:ext cx="1980000" cy="1980000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B4F96-C020-6468-9A29-7C3BD2CE632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61C99-EB21-0C67-1382-1B87925D8EF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A7A9F-672F-EB1F-BBE8-E52C4E8FB8D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D2D07-2606-4E7B-81B0-FFC552387195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44701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8AAC61C6-01FC-287A-D1D8-7B100C051EEF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A4E9C958-0F3B-4242-C591-D1433D361443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1077404" y="2198260"/>
            <a:ext cx="2643234" cy="2643234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4774383" y="2198260"/>
            <a:ext cx="2643234" cy="2643234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Picture Placeholder 19"/>
          <p:cNvSpPr>
            <a:spLocks noGrp="1"/>
          </p:cNvSpPr>
          <p:nvPr>
            <p:ph type="pic" sz="quarter" idx="16"/>
          </p:nvPr>
        </p:nvSpPr>
        <p:spPr>
          <a:xfrm>
            <a:off x="8471362" y="2198260"/>
            <a:ext cx="2643234" cy="2643234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A7E3A-AC58-A2D9-26A2-42CC88AB2AC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F64F1-52D5-4072-4F2C-6C0BEF9CF2E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DA95F-83A8-DEF5-CA7C-8F20B7C3208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FBF37-528D-4734-9051-2F89CA184F7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02246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BFD19E53-2E55-D068-80FA-586DA834DE4C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0D58B888-83E9-D1BD-97CE-4B7AD0279027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E9A38-14A2-41A2-67F7-E44F93BA1C1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EA6C5-F8BA-FB02-5A91-A7ACD2998A6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C76CE-1210-250E-118B-77D051947CE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1ACB2-FD59-44E6-A339-89F9C09ABC1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12057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559D9A26-A627-9EA8-3F35-6B194444FD5A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1475E512-67CF-35B1-E6DF-25E29914F7CB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1600200"/>
            <a:ext cx="12192000" cy="26289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41CC1C3-437C-8EB7-C264-613A9EF26F7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4671F75-995E-F3E2-24B1-F62E9CB8A0C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085AE75-68F4-E780-5C69-4AD17E7EFB7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74649-86F1-4569-AD1E-227939E7E00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895958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DCC88EDD-9586-D870-5CBF-7C975911DC5C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E5FDF05D-1E56-8A0A-CA80-1EB85187F4B7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4724753" y="2057400"/>
            <a:ext cx="1338493" cy="1338493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 dirty="0"/>
          </a:p>
        </p:txBody>
      </p:sp>
      <p:sp>
        <p:nvSpPr>
          <p:cNvPr id="15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4724753" y="5062307"/>
            <a:ext cx="1338493" cy="1338493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19"/>
          <p:cNvSpPr>
            <a:spLocks noGrp="1"/>
          </p:cNvSpPr>
          <p:nvPr>
            <p:ph type="pic" sz="quarter" idx="16"/>
          </p:nvPr>
        </p:nvSpPr>
        <p:spPr>
          <a:xfrm>
            <a:off x="9922553" y="3559854"/>
            <a:ext cx="1338493" cy="1338493"/>
          </a:xfrm>
          <a:prstGeom prst="ellipse">
            <a:avLst/>
          </a:prstGeo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9B345-D6C3-5DF7-1A29-562FE74A199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9EE39-6D99-DC6F-C68A-9E2F4B48172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E847B-9951-2626-5230-ED49C43CBB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2786D-99EC-47E7-B64A-EDF8F77960AE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25476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532E35E-29A6-8B0D-97CD-C7538C0E599F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3842CEED-1397-71BC-EB22-15CD23A0A268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1600200"/>
            <a:ext cx="12192000" cy="314452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7F77820-5769-ADBB-BDBC-B6A9FBE1507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6DDB3E-5561-76EF-AE08-BAB9D54BCD3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E6086B-7A6E-5D21-2388-2108B2F6C13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ACFF6-EEAC-43EA-A588-EA20E2B676A6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56848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55681410-4889-CBC4-103F-E42D30C3D2A2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F94693C7-DDD4-5452-0538-04E2B9ECBF35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3738880"/>
            <a:ext cx="12192000" cy="311912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561095E-C3C9-A141-D6FE-DAAEDE54A40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8D1F965-CBA5-9BC4-ADEE-82D48D5EFDD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0E4D6A-6045-DB7B-303D-D6376B8974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923DF-5C28-4D40-B54D-27069BB2B9C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580886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4BDCA42B-0B33-B62A-2ACE-02BECB2CD361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ounded Rectangle 8">
            <a:extLst>
              <a:ext uri="{FF2B5EF4-FFF2-40B4-BE49-F238E27FC236}">
                <a16:creationId xmlns:a16="http://schemas.microsoft.com/office/drawing/2014/main" id="{8E6191A1-69DE-4095-024D-8D16218B8628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1600200"/>
            <a:ext cx="6096000" cy="26289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23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096000" y="4229100"/>
            <a:ext cx="6096000" cy="26289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4" name="Picture Placeholder 19"/>
          <p:cNvSpPr>
            <a:spLocks noGrp="1"/>
          </p:cNvSpPr>
          <p:nvPr>
            <p:ph type="pic" sz="quarter" idx="18"/>
          </p:nvPr>
        </p:nvSpPr>
        <p:spPr>
          <a:xfrm>
            <a:off x="0" y="4229100"/>
            <a:ext cx="6096000" cy="26289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6096000" y="1600200"/>
            <a:ext cx="6096000" cy="26289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AEDC7-D3D5-CE62-DD67-F8E839525D90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07C7DA-E271-6518-5D15-BB401265E70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0DCFB-29E1-188D-1F11-0E7AB506A37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D5D3B-B222-4CB7-B697-42BFF4203F10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21567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061AB41-79F6-06C4-11AB-3140B1962E4E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C83B5B22-A2D2-CD2B-B01C-93E62C3DF70D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333564" y="2000060"/>
            <a:ext cx="6279777" cy="3995609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E1552E-6EC5-C2C3-1CF7-646822E136B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ADAF0F-A634-9E1C-4651-711FB0837BC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827B87A-B9F3-2AA5-65F7-43621A97BCA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5CFAC-6D60-4D1E-B955-FE486F028D92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337896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21EB6FA9-A98C-8972-8820-0C54E8DA9CF4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D7FF5A22-4173-9AEE-8E27-7D5CDD7A7045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72309" y="2690122"/>
            <a:ext cx="2696678" cy="3085108"/>
          </a:xfrm>
          <a:prstGeom prst="round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896D99-56BB-04AB-E407-EBF3949B6FC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8008F1-2ADD-BE0E-71A4-5C38676C495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14EDFE-0D7D-3701-8C86-884CC34F0D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02691-E7D7-452A-A18A-8314D8CFD5BC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13570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7057530-BCE0-BCF1-A7FE-84E52B1E1730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02B75EDC-1816-957B-ED6B-2EA8721B5C4F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599583" y="2494722"/>
            <a:ext cx="1630017" cy="3468756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965712" y="4333460"/>
            <a:ext cx="3458817" cy="1630018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0F9A74-67E7-BD38-FBFE-872EA799593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581E159-C116-ABBA-490E-F20904B7FD7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4A0E0C-FCCC-D84A-62C1-243017C84BD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F66D5-9FFB-43D6-AD3A-5255640B5054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66140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6937489-89E6-6618-DA9B-C83970D4DACC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47E5E7B7-A409-7E3A-E207-46D13929FE18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1600200"/>
            <a:ext cx="6096000" cy="2628900"/>
          </a:xfrm>
        </p:spPr>
        <p:txBody>
          <a:bodyPr rtlCol="0">
            <a:normAutofit/>
          </a:bodyPr>
          <a:lstStyle/>
          <a:p>
            <a:pPr lvl="0"/>
            <a:endParaRPr lang="en-ID" noProof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96000" y="4229100"/>
            <a:ext cx="6096000" cy="2628900"/>
          </a:xfrm>
        </p:spPr>
        <p:txBody>
          <a:bodyPr rtlCol="0">
            <a:normAutofit/>
          </a:bodyPr>
          <a:lstStyle/>
          <a:p>
            <a:pPr lvl="0"/>
            <a:endParaRPr lang="en-ID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4A63FE-4144-7466-D797-BF6BFE38A22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B483456-6815-A784-623D-68744787774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C456FB1-8E88-BA5C-1BF2-BB969E9644E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43396-B5DA-4309-889B-01EE1D41A508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2235785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31299305-1C47-3C61-F3A6-E02C80AA6BBD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438F0075-8038-5A15-5A68-0CD3373E4A9C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1600200"/>
            <a:ext cx="6096000" cy="52578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17934C-52F8-8848-2122-638716FF48F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251CE62-8D1F-C52F-5105-FF8CD87DD03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FB57A0-B961-807A-F167-6370E7002D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57E48-1BE1-4B39-B25E-20C4A433B141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228265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F20D1EA9-846B-0A92-8EA0-9581D9146DD0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71F8D36A-A2AE-4C7E-EE05-E64F07013C69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096000" y="1600200"/>
            <a:ext cx="6096000" cy="52578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AB4B39-BBE9-4190-E706-8659239D213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4D25CCE-EBAB-D0A0-CF82-5CB6179E732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079501F-F294-DEE2-9CC8-C86DCC3885B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69550-1989-4879-954F-7FAAEDF320DF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585677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16BCD685-F535-9FB0-D709-8CBBCC90615F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C88502F2-167E-188F-9E16-788CFDB18510}"/>
              </a:ext>
            </a:extLst>
          </p:cNvPr>
          <p:cNvSpPr/>
          <p:nvPr userDrawn="1"/>
        </p:nvSpPr>
        <p:spPr>
          <a:xfrm>
            <a:off x="5394325" y="0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1600200"/>
            <a:ext cx="12192000" cy="354076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884555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8200" y="1006475"/>
            <a:ext cx="10515600" cy="342075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B4611E6-8933-9026-31ED-77D1A25CFF3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A232-5E9B-44C7-9761-B21F3B1D5737}" type="datetime1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E0AC08-F993-B4BC-8654-EDF96DB4124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5F85F56-E6B8-9229-4FBC-B8263E86C00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87724-B99E-4F98-881E-45AC1ACDFC3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95619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9FBFE81-19F7-E3DC-B3AC-731645E6DA1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6880D-4D66-4048-B09F-856FA890A279}" type="datetimeFigureOut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2283341-934B-5E4B-77E5-658415E20FE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24061CA-D09A-5643-3B46-93C7D63672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471BB-4BBE-401C-AF9F-E4F203830DC3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81800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B8D3C7B-97CE-766D-258E-B84843AFCD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FDDE5B0-B925-C302-18C1-CE7D0B308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/>
              <a:t>Click to edit Master text styles</a:t>
            </a:r>
          </a:p>
          <a:p>
            <a:pPr lvl="1"/>
            <a:r>
              <a:rPr lang="en-US" altLang="de-DE"/>
              <a:t>Second level</a:t>
            </a:r>
          </a:p>
          <a:p>
            <a:pPr lvl="2"/>
            <a:r>
              <a:rPr lang="en-US" altLang="de-DE"/>
              <a:t>Third level</a:t>
            </a:r>
          </a:p>
          <a:p>
            <a:pPr lvl="3"/>
            <a:r>
              <a:rPr lang="en-US" altLang="de-DE"/>
              <a:t>Fourth level</a:t>
            </a:r>
          </a:p>
          <a:p>
            <a:pPr lvl="4"/>
            <a:r>
              <a:rPr lang="en-US" altLang="de-DE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F9110-0C38-0A3D-626F-5B97652149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55A7DE-CC94-4F2D-88C5-CD0D067AF4A4}" type="datetimeFigureOut">
              <a:rPr lang="en-US"/>
              <a:pPr>
                <a:defRPr/>
              </a:pPr>
              <a:t>6/3/2025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152AD-1640-D824-47E6-D6B6D301A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82441-AE44-DD0A-0EF1-C7EE894DB1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1E4E4BD-ADF6-4946-A77C-11356F7D0ADD}" type="slidenum">
              <a:rPr lang="en-US" altLang="de-DE"/>
              <a:pPr>
                <a:defRPr/>
              </a:pPr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5" r:id="rId14"/>
    <p:sldLayoutId id="2147484026" r:id="rId15"/>
    <p:sldLayoutId id="2147484027" r:id="rId16"/>
    <p:sldLayoutId id="2147484028" r:id="rId17"/>
    <p:sldLayoutId id="2147484029" r:id="rId18"/>
    <p:sldLayoutId id="2147484030" r:id="rId19"/>
    <p:sldLayoutId id="2147484031" r:id="rId20"/>
    <p:sldLayoutId id="2147484012" r:id="rId2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 panose="020B0606030504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 panose="020B0606030504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 panose="020B0606030504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 panose="020B0606030504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 panose="020B0606030504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 panose="020B0606030504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 panose="020B0606030504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open sans" panose="020B0606030504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jpe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Relationship Id="rId14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jpeg"/><Relationship Id="rId11" Type="http://schemas.openxmlformats.org/officeDocument/2006/relationships/image" Target="../media/image63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Relationship Id="rId14" Type="http://schemas.openxmlformats.org/officeDocument/2006/relationships/image" Target="../media/image6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3.jpe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jpe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9.png"/><Relationship Id="rId5" Type="http://schemas.openxmlformats.org/officeDocument/2006/relationships/image" Target="../media/image97.png"/><Relationship Id="rId4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103.png"/><Relationship Id="rId4" Type="http://schemas.openxmlformats.org/officeDocument/2006/relationships/image" Target="../media/image93.png"/><Relationship Id="rId9" Type="http://schemas.openxmlformats.org/officeDocument/2006/relationships/image" Target="../media/image9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4.png"/><Relationship Id="rId4" Type="http://schemas.openxmlformats.org/officeDocument/2006/relationships/image" Target="../media/image9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5.png"/><Relationship Id="rId4" Type="http://schemas.openxmlformats.org/officeDocument/2006/relationships/image" Target="../media/image9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2.png"/><Relationship Id="rId7" Type="http://schemas.openxmlformats.org/officeDocument/2006/relationships/image" Target="../media/image97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6.png"/><Relationship Id="rId11" Type="http://schemas.openxmlformats.org/officeDocument/2006/relationships/image" Target="../media/image106.png"/><Relationship Id="rId5" Type="http://schemas.openxmlformats.org/officeDocument/2006/relationships/image" Target="../media/image94.png"/><Relationship Id="rId10" Type="http://schemas.openxmlformats.org/officeDocument/2006/relationships/image" Target="../media/image101.png"/><Relationship Id="rId4" Type="http://schemas.openxmlformats.org/officeDocument/2006/relationships/image" Target="../media/image93.png"/><Relationship Id="rId9" Type="http://schemas.openxmlformats.org/officeDocument/2006/relationships/image" Target="../media/image10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9.png"/><Relationship Id="rId5" Type="http://schemas.openxmlformats.org/officeDocument/2006/relationships/image" Target="../media/image97.png"/><Relationship Id="rId4" Type="http://schemas.openxmlformats.org/officeDocument/2006/relationships/image" Target="../media/image9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5.png"/><Relationship Id="rId11" Type="http://schemas.openxmlformats.org/officeDocument/2006/relationships/image" Target="../media/image108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platzhalter 12" descr="Ein Bild, das Grafiken, Schrift, Logo, Grafikdesign enthält.">
            <a:extLst>
              <a:ext uri="{FF2B5EF4-FFF2-40B4-BE49-F238E27FC236}">
                <a16:creationId xmlns:a16="http://schemas.microsoft.com/office/drawing/2014/main" id="{E41F9BE7-52EC-7316-1564-004787B12C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202621-CAD4-DEA5-33F9-83B70BA9659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0EFB6DF2-1FCF-FA18-15E8-4EE6BC042D47}"/>
              </a:ext>
            </a:extLst>
          </p:cNvPr>
          <p:cNvSpPr/>
          <p:nvPr/>
        </p:nvSpPr>
        <p:spPr>
          <a:xfrm>
            <a:off x="5394325" y="0"/>
            <a:ext cx="1403350" cy="1295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416F91A0-8408-401B-5B73-29EDFA81725B}"/>
              </a:ext>
            </a:extLst>
          </p:cNvPr>
          <p:cNvSpPr/>
          <p:nvPr/>
        </p:nvSpPr>
        <p:spPr>
          <a:xfrm>
            <a:off x="5394325" y="6772275"/>
            <a:ext cx="1403350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Untertitel 10">
            <a:extLst>
              <a:ext uri="{FF2B5EF4-FFF2-40B4-BE49-F238E27FC236}">
                <a16:creationId xmlns:a16="http://schemas.microsoft.com/office/drawing/2014/main" id="{7161B50B-ADA5-8C58-1B6A-58B8CAB9C9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2" name="Grafik 21" descr="Ein Bild, das Grafiken, Schrift, Logo, Grafikdesign enthält.&#10;&#10;Automatisch generierte Beschreibung">
            <a:extLst>
              <a:ext uri="{FF2B5EF4-FFF2-40B4-BE49-F238E27FC236}">
                <a16:creationId xmlns:a16="http://schemas.microsoft.com/office/drawing/2014/main" id="{791E4429-51B1-009B-EDFE-1808B9FAA43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0011" y="2253269"/>
            <a:ext cx="4654596" cy="26231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0"/>
    </mc:Choice>
    <mc:Fallback xmlns="">
      <p:transition spd="slow" advTm="28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13">
            <a:extLst>
              <a:ext uri="{FF2B5EF4-FFF2-40B4-BE49-F238E27FC236}">
                <a16:creationId xmlns:a16="http://schemas.microsoft.com/office/drawing/2014/main" id="{39C2810B-C64A-D182-0CFD-3AFFA1B3D93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4146550"/>
            <a:ext cx="9144000" cy="560388"/>
          </a:xfrm>
        </p:spPr>
        <p:txBody>
          <a:bodyPr/>
          <a:lstStyle/>
          <a:p>
            <a:pPr algn="ctr" eaLnBrk="1" hangingPunct="1"/>
            <a:r>
              <a:rPr lang="en-US" altLang="de-DE" sz="1700" dirty="0">
                <a:solidFill>
                  <a:schemeClr val="bg2"/>
                </a:solidFill>
              </a:rPr>
              <a:t>YOUR PARTNER FOR THE MARITIME SEALING TECHNOLOGY</a:t>
            </a:r>
          </a:p>
        </p:txBody>
      </p:sp>
      <p:pic>
        <p:nvPicPr>
          <p:cNvPr id="12" name="Grafik 14">
            <a:extLst>
              <a:ext uri="{FF2B5EF4-FFF2-40B4-BE49-F238E27FC236}">
                <a16:creationId xmlns:a16="http://schemas.microsoft.com/office/drawing/2014/main" id="{95C465D4-9FFB-7809-85F7-EBEB128C5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81338" y="3001963"/>
            <a:ext cx="60293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 descr="Ein Bild, das Text, Logo, Cartoon, Grafiken enthält.&#10;&#10;Automatisch generierte Beschreibung">
            <a:extLst>
              <a:ext uri="{FF2B5EF4-FFF2-40B4-BE49-F238E27FC236}">
                <a16:creationId xmlns:a16="http://schemas.microsoft.com/office/drawing/2014/main" id="{D29C66C4-0775-552A-7418-37B9BE88EB6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81"/>
            <a:ext cx="12192000" cy="6852438"/>
          </a:xfrm>
          <a:prstGeom prst="rect">
            <a:avLst/>
          </a:prstGeom>
        </p:spPr>
      </p:pic>
      <p:pic>
        <p:nvPicPr>
          <p:cNvPr id="5" name="dph - Dichtungspartner Hamburg - Branchenfilm Automotive">
            <a:hlinkClick r:id="" action="ppaction://media"/>
            <a:extLst>
              <a:ext uri="{FF2B5EF4-FFF2-40B4-BE49-F238E27FC236}">
                <a16:creationId xmlns:a16="http://schemas.microsoft.com/office/drawing/2014/main" id="{D71076DD-5956-6133-3BF1-A64D839542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 advTm="953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3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showWhenStopped="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9" grpId="0" build="p"/>
    </p:bldLst>
  </p:timing>
  <p:extLst>
    <p:ext uri="{E180D4A7-C9FB-4DFB-919C-405C955672EB}">
      <p14:showEvtLst xmlns:p14="http://schemas.microsoft.com/office/powerpoint/2010/main">
        <p14:playEvt time="156" objId="2"/>
        <p14:stopEvt time="94588" objId="2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platzhalter 2" descr="Ein Bild, das draußen, Landfahrzeug, Fahrzeug, Himmel enthält.&#10;&#10;Automatisch generierte Beschreibung">
            <a:extLst>
              <a:ext uri="{FF2B5EF4-FFF2-40B4-BE49-F238E27FC236}">
                <a16:creationId xmlns:a16="http://schemas.microsoft.com/office/drawing/2014/main" id="{A52B3C83-97B7-074F-D4AD-4A3688DC29BE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8CBC58F-D0D8-01AE-B8E8-BCD8544C9999}"/>
              </a:ext>
            </a:extLst>
          </p:cNvPr>
          <p:cNvSpPr/>
          <p:nvPr/>
        </p:nvSpPr>
        <p:spPr>
          <a:xfrm>
            <a:off x="0" y="1600200"/>
            <a:ext cx="6096000" cy="526097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F889D4-48AF-0949-7E53-A086E5BC3E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Company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0C0610-FC52-C8AE-8BE1-E649D4F228B4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r>
              <a:rPr lang="en-GB" dirty="0"/>
              <a:t>OUR GROUP OF COMPANIES</a:t>
            </a:r>
            <a:endParaRPr lang="de-DE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DE46784-E8C7-C8F5-D319-7FC5712ECCDC}"/>
              </a:ext>
            </a:extLst>
          </p:cNvPr>
          <p:cNvSpPr/>
          <p:nvPr/>
        </p:nvSpPr>
        <p:spPr>
          <a:xfrm>
            <a:off x="5553075" y="2100263"/>
            <a:ext cx="1085850" cy="1087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B82DF12-942E-FA43-7C05-40F783EDE0C7}"/>
              </a:ext>
            </a:extLst>
          </p:cNvPr>
          <p:cNvSpPr/>
          <p:nvPr/>
        </p:nvSpPr>
        <p:spPr>
          <a:xfrm>
            <a:off x="5553075" y="5267325"/>
            <a:ext cx="1085850" cy="10874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D184141-C5AB-611D-6F91-25A5DD6C4955}"/>
              </a:ext>
            </a:extLst>
          </p:cNvPr>
          <p:cNvSpPr/>
          <p:nvPr/>
        </p:nvSpPr>
        <p:spPr>
          <a:xfrm>
            <a:off x="5553075" y="3681413"/>
            <a:ext cx="1085850" cy="10874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5BBCECC-3E05-B421-3CA0-4B258809324C}"/>
              </a:ext>
            </a:extLst>
          </p:cNvPr>
          <p:cNvSpPr txBox="1"/>
          <p:nvPr/>
        </p:nvSpPr>
        <p:spPr>
          <a:xfrm>
            <a:off x="6856413" y="2160588"/>
            <a:ext cx="342106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ea typeface="Roboto" pitchFamily="2" charset="0"/>
              </a:rPr>
              <a:t>Dichtungspartner</a:t>
            </a:r>
            <a:r>
              <a:rPr lang="en-US" b="1" dirty="0">
                <a:ea typeface="Roboto" pitchFamily="2" charset="0"/>
              </a:rPr>
              <a:t> Hamburg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A612CBC-530A-A253-1BC9-A55202432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7525" y="2479675"/>
            <a:ext cx="4573588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Our brand for the automotive sector.</a:t>
            </a:r>
            <a:b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Since 1986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9150FED-15BA-3B2B-7F99-A6BD3588BA80}"/>
              </a:ext>
            </a:extLst>
          </p:cNvPr>
          <p:cNvSpPr txBox="1"/>
          <p:nvPr/>
        </p:nvSpPr>
        <p:spPr>
          <a:xfrm>
            <a:off x="6856413" y="3700463"/>
            <a:ext cx="34766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j-lt"/>
                <a:ea typeface="Roboto" pitchFamily="2" charset="0"/>
              </a:rPr>
              <a:t>GROMEX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FCFADDE-7AD0-81B7-5BC0-9B88B1F68C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9113" y="4017963"/>
            <a:ext cx="4595812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Our brand for the maritime sector.</a:t>
            </a:r>
            <a:b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Since 1975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FD2C7A2-580B-8411-3630-F3C6CFA2D84E}"/>
              </a:ext>
            </a:extLst>
          </p:cNvPr>
          <p:cNvSpPr txBox="1"/>
          <p:nvPr/>
        </p:nvSpPr>
        <p:spPr>
          <a:xfrm>
            <a:off x="6856413" y="5264150"/>
            <a:ext cx="34766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j-lt"/>
                <a:ea typeface="Roboto" pitchFamily="2" charset="0"/>
              </a:rPr>
              <a:t>Höfert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638C1AF-0931-2611-9BDD-430718C26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9113" y="5583238"/>
            <a:ext cx="4606925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Our brand for the general industry</a:t>
            </a:r>
            <a:r>
              <a:rPr lang="de-DE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br>
              <a:rPr lang="de-DE" altLang="de-DE" sz="1400" dirty="0"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altLang="de-DE" sz="1400" dirty="0" err="1">
                <a:ea typeface="ROBOTO" panose="02000000000000000000" pitchFamily="2" charset="0"/>
                <a:cs typeface="ROBOTO" panose="02000000000000000000" pitchFamily="2" charset="0"/>
              </a:rPr>
              <a:t>Since</a:t>
            </a:r>
            <a:r>
              <a:rPr lang="de-DE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 1963</a:t>
            </a:r>
            <a:endParaRPr lang="id-ID" altLang="de-DE" sz="1400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5E0DFA-4CAD-693A-704A-96698D52651C}"/>
              </a:ext>
            </a:extLst>
          </p:cNvPr>
          <p:cNvSpPr txBox="1"/>
          <p:nvPr/>
        </p:nvSpPr>
        <p:spPr>
          <a:xfrm>
            <a:off x="646113" y="2335213"/>
            <a:ext cx="4803775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bg2"/>
                </a:solidFill>
                <a:latin typeface="+mj-lt"/>
                <a:ea typeface="Roboto" pitchFamily="2" charset="0"/>
              </a:rPr>
              <a:t>ONE LOCATION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bg2"/>
                </a:solidFill>
                <a:latin typeface="+mj-lt"/>
                <a:ea typeface="Roboto" pitchFamily="2" charset="0"/>
              </a:rPr>
              <a:t>3 STRONG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accent4"/>
                </a:solidFill>
                <a:latin typeface="+mj-lt"/>
                <a:ea typeface="Roboto" pitchFamily="2" charset="0"/>
              </a:rPr>
              <a:t>PARTNERS</a:t>
            </a:r>
          </a:p>
        </p:txBody>
      </p:sp>
      <p:pic>
        <p:nvPicPr>
          <p:cNvPr id="6" name="Grafik 14" descr="Ein Bild, das Grafiken, Schrift, Logo, Grafikdesign enthält.&#10;&#10;Automatisch generierte Beschreibung">
            <a:extLst>
              <a:ext uri="{FF2B5EF4-FFF2-40B4-BE49-F238E27FC236}">
                <a16:creationId xmlns:a16="http://schemas.microsoft.com/office/drawing/2014/main" id="{FF84CB8A-CE93-8A73-9D54-9F0570A15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5625" y="2390960"/>
            <a:ext cx="86518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14">
            <a:extLst>
              <a:ext uri="{FF2B5EF4-FFF2-40B4-BE49-F238E27FC236}">
                <a16:creationId xmlns:a16="http://schemas.microsoft.com/office/drawing/2014/main" id="{19FB49DF-4516-56A8-FB50-6D57B6DC6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4153374"/>
            <a:ext cx="915988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fik 9" descr="Ein Bild, das Schrift, Grafiken, Kreis, Logo enthält.&#10;&#10;Automatisch generierte Beschreibung">
            <a:extLst>
              <a:ext uri="{FF2B5EF4-FFF2-40B4-BE49-F238E27FC236}">
                <a16:creationId xmlns:a16="http://schemas.microsoft.com/office/drawing/2014/main" id="{07243498-BF69-80FE-5923-0EEE312C9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3100" y="5451475"/>
            <a:ext cx="69215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903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" grpId="0"/>
      <p:bldP spid="5" grpId="0" build="p"/>
      <p:bldP spid="9" grpId="0" animBg="1"/>
      <p:bldP spid="15" grpId="0" animBg="1"/>
      <p:bldP spid="16" grpId="0" animBg="1"/>
      <p:bldP spid="44" grpId="0"/>
      <p:bldP spid="45" grpId="0"/>
      <p:bldP spid="48" grpId="0"/>
      <p:bldP spid="49" grpId="0"/>
      <p:bldP spid="51" grpId="0"/>
      <p:bldP spid="52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88E1E1-8864-61B4-F5D5-3A6D34C33B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Company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CD3BBA-20E7-6BAE-7DDF-ECAA200BD585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16000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IN THE HAMBURG METROPOLITAN REGION</a:t>
            </a:r>
          </a:p>
        </p:txBody>
      </p:sp>
      <p:pic>
        <p:nvPicPr>
          <p:cNvPr id="29700" name="Bildplatzhalter 8" descr="Ein Bild, das Baum, draußen, Gebäude, Luftfotografie enthält.&#10;&#10;Automatisch generierte Beschreibung">
            <a:extLst>
              <a:ext uri="{FF2B5EF4-FFF2-40B4-BE49-F238E27FC236}">
                <a16:creationId xmlns:a16="http://schemas.microsoft.com/office/drawing/2014/main" id="{8E62ED8F-A381-1D87-FDC4-260F4883C17A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600200"/>
            <a:ext cx="12192000" cy="4127500"/>
          </a:xfrm>
        </p:spPr>
      </p:pic>
      <p:cxnSp>
        <p:nvCxnSpPr>
          <p:cNvPr id="36" name="Straight Connector 37">
            <a:extLst>
              <a:ext uri="{FF2B5EF4-FFF2-40B4-BE49-F238E27FC236}">
                <a16:creationId xmlns:a16="http://schemas.microsoft.com/office/drawing/2014/main" id="{8A28B997-8809-F02A-A998-17DDE4BBF149}"/>
              </a:ext>
            </a:extLst>
          </p:cNvPr>
          <p:cNvCxnSpPr>
            <a:cxnSpLocks/>
          </p:cNvCxnSpPr>
          <p:nvPr/>
        </p:nvCxnSpPr>
        <p:spPr>
          <a:xfrm>
            <a:off x="-4763" y="5719763"/>
            <a:ext cx="1289051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50">
            <a:extLst>
              <a:ext uri="{FF2B5EF4-FFF2-40B4-BE49-F238E27FC236}">
                <a16:creationId xmlns:a16="http://schemas.microsoft.com/office/drawing/2014/main" id="{9678587A-63D7-9113-EE1E-463CC2AC6370}"/>
              </a:ext>
            </a:extLst>
          </p:cNvPr>
          <p:cNvSpPr txBox="1"/>
          <p:nvPr/>
        </p:nvSpPr>
        <p:spPr>
          <a:xfrm>
            <a:off x="790576" y="6256338"/>
            <a:ext cx="19462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+mj-lt"/>
              </a:rPr>
              <a:t>More than 60 years</a:t>
            </a:r>
          </a:p>
        </p:txBody>
      </p:sp>
      <p:sp>
        <p:nvSpPr>
          <p:cNvPr id="25" name="TextBox 96">
            <a:extLst>
              <a:ext uri="{FF2B5EF4-FFF2-40B4-BE49-F238E27FC236}">
                <a16:creationId xmlns:a16="http://schemas.microsoft.com/office/drawing/2014/main" id="{07D78C7F-B051-346F-0980-3FE532F45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275" y="6489700"/>
            <a:ext cx="19383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sz="1200" dirty="0" err="1"/>
              <a:t>of</a:t>
            </a:r>
            <a:r>
              <a:rPr lang="de-DE" altLang="de-DE" sz="1200" dirty="0"/>
              <a:t> </a:t>
            </a:r>
            <a:r>
              <a:rPr lang="de-DE" altLang="de-DE" sz="1200" dirty="0" err="1"/>
              <a:t>experience</a:t>
            </a:r>
            <a:endParaRPr lang="id-ID" altLang="de-DE" sz="1200" dirty="0"/>
          </a:p>
        </p:txBody>
      </p:sp>
      <p:sp>
        <p:nvSpPr>
          <p:cNvPr id="30" name="Oval 21">
            <a:extLst>
              <a:ext uri="{FF2B5EF4-FFF2-40B4-BE49-F238E27FC236}">
                <a16:creationId xmlns:a16="http://schemas.microsoft.com/office/drawing/2014/main" id="{70451B3A-7838-E5B1-8625-DB0F7BF874DE}"/>
              </a:ext>
            </a:extLst>
          </p:cNvPr>
          <p:cNvSpPr/>
          <p:nvPr/>
        </p:nvSpPr>
        <p:spPr>
          <a:xfrm>
            <a:off x="1284288" y="5257800"/>
            <a:ext cx="974725" cy="974725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Freeform 43">
            <a:extLst>
              <a:ext uri="{FF2B5EF4-FFF2-40B4-BE49-F238E27FC236}">
                <a16:creationId xmlns:a16="http://schemas.microsoft.com/office/drawing/2014/main" id="{F047FCAF-36E0-13D3-B589-ACDE3B0CE28F}"/>
              </a:ext>
            </a:extLst>
          </p:cNvPr>
          <p:cNvSpPr>
            <a:spLocks noEditPoints="1"/>
          </p:cNvSpPr>
          <p:nvPr/>
        </p:nvSpPr>
        <p:spPr bwMode="auto">
          <a:xfrm>
            <a:off x="1520825" y="5483225"/>
            <a:ext cx="503238" cy="525463"/>
          </a:xfrm>
          <a:custGeom>
            <a:avLst/>
            <a:gdLst>
              <a:gd name="T0" fmla="*/ 2147483646 w 194"/>
              <a:gd name="T1" fmla="*/ 2147483646 h 202"/>
              <a:gd name="T2" fmla="*/ 2147483646 w 194"/>
              <a:gd name="T3" fmla="*/ 2147483646 h 202"/>
              <a:gd name="T4" fmla="*/ 2147483646 w 194"/>
              <a:gd name="T5" fmla="*/ 2147483646 h 202"/>
              <a:gd name="T6" fmla="*/ 2147483646 w 194"/>
              <a:gd name="T7" fmla="*/ 2147483646 h 202"/>
              <a:gd name="T8" fmla="*/ 2147483646 w 194"/>
              <a:gd name="T9" fmla="*/ 2147483646 h 202"/>
              <a:gd name="T10" fmla="*/ 2147483646 w 194"/>
              <a:gd name="T11" fmla="*/ 2147483646 h 202"/>
              <a:gd name="T12" fmla="*/ 2147483646 w 194"/>
              <a:gd name="T13" fmla="*/ 2147483646 h 202"/>
              <a:gd name="T14" fmla="*/ 2147483646 w 194"/>
              <a:gd name="T15" fmla="*/ 2147483646 h 202"/>
              <a:gd name="T16" fmla="*/ 2147483646 w 194"/>
              <a:gd name="T17" fmla="*/ 2147483646 h 202"/>
              <a:gd name="T18" fmla="*/ 2147483646 w 194"/>
              <a:gd name="T19" fmla="*/ 2147483646 h 202"/>
              <a:gd name="T20" fmla="*/ 2147483646 w 194"/>
              <a:gd name="T21" fmla="*/ 2147483646 h 202"/>
              <a:gd name="T22" fmla="*/ 2147483646 w 194"/>
              <a:gd name="T23" fmla="*/ 2147483646 h 202"/>
              <a:gd name="T24" fmla="*/ 2147483646 w 194"/>
              <a:gd name="T25" fmla="*/ 2147483646 h 202"/>
              <a:gd name="T26" fmla="*/ 2147483646 w 194"/>
              <a:gd name="T27" fmla="*/ 2147483646 h 202"/>
              <a:gd name="T28" fmla="*/ 2147483646 w 194"/>
              <a:gd name="T29" fmla="*/ 2147483646 h 202"/>
              <a:gd name="T30" fmla="*/ 2147483646 w 194"/>
              <a:gd name="T31" fmla="*/ 2147483646 h 202"/>
              <a:gd name="T32" fmla="*/ 2147483646 w 194"/>
              <a:gd name="T33" fmla="*/ 2147483646 h 202"/>
              <a:gd name="T34" fmla="*/ 2147483646 w 194"/>
              <a:gd name="T35" fmla="*/ 2147483646 h 202"/>
              <a:gd name="T36" fmla="*/ 2147483646 w 194"/>
              <a:gd name="T37" fmla="*/ 2147483646 h 202"/>
              <a:gd name="T38" fmla="*/ 2147483646 w 194"/>
              <a:gd name="T39" fmla="*/ 2147483646 h 202"/>
              <a:gd name="T40" fmla="*/ 2147483646 w 194"/>
              <a:gd name="T41" fmla="*/ 2147483646 h 202"/>
              <a:gd name="T42" fmla="*/ 2147483646 w 194"/>
              <a:gd name="T43" fmla="*/ 2147483646 h 202"/>
              <a:gd name="T44" fmla="*/ 2147483646 w 194"/>
              <a:gd name="T45" fmla="*/ 0 h 202"/>
              <a:gd name="T46" fmla="*/ 2147483646 w 194"/>
              <a:gd name="T47" fmla="*/ 0 h 202"/>
              <a:gd name="T48" fmla="*/ 2147483646 w 194"/>
              <a:gd name="T49" fmla="*/ 2147483646 h 202"/>
              <a:gd name="T50" fmla="*/ 2147483646 w 194"/>
              <a:gd name="T51" fmla="*/ 2147483646 h 202"/>
              <a:gd name="T52" fmla="*/ 2147483646 w 194"/>
              <a:gd name="T53" fmla="*/ 2147483646 h 202"/>
              <a:gd name="T54" fmla="*/ 2147483646 w 194"/>
              <a:gd name="T55" fmla="*/ 2147483646 h 202"/>
              <a:gd name="T56" fmla="*/ 2147483646 w 194"/>
              <a:gd name="T57" fmla="*/ 2147483646 h 202"/>
              <a:gd name="T58" fmla="*/ 2147483646 w 194"/>
              <a:gd name="T59" fmla="*/ 2147483646 h 202"/>
              <a:gd name="T60" fmla="*/ 2147483646 w 194"/>
              <a:gd name="T61" fmla="*/ 2147483646 h 202"/>
              <a:gd name="T62" fmla="*/ 2147483646 w 194"/>
              <a:gd name="T63" fmla="*/ 2147483646 h 202"/>
              <a:gd name="T64" fmla="*/ 2147483646 w 194"/>
              <a:gd name="T65" fmla="*/ 2147483646 h 202"/>
              <a:gd name="T66" fmla="*/ 2147483646 w 194"/>
              <a:gd name="T67" fmla="*/ 2147483646 h 202"/>
              <a:gd name="T68" fmla="*/ 2147483646 w 194"/>
              <a:gd name="T69" fmla="*/ 2147483646 h 20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94" h="202">
                <a:moveTo>
                  <a:pt x="69" y="102"/>
                </a:moveTo>
                <a:cubicBezTo>
                  <a:pt x="52" y="102"/>
                  <a:pt x="38" y="115"/>
                  <a:pt x="38" y="133"/>
                </a:cubicBezTo>
                <a:cubicBezTo>
                  <a:pt x="38" y="150"/>
                  <a:pt x="52" y="164"/>
                  <a:pt x="69" y="164"/>
                </a:cubicBezTo>
                <a:cubicBezTo>
                  <a:pt x="86" y="164"/>
                  <a:pt x="100" y="150"/>
                  <a:pt x="100" y="133"/>
                </a:cubicBezTo>
                <a:cubicBezTo>
                  <a:pt x="100" y="115"/>
                  <a:pt x="86" y="102"/>
                  <a:pt x="69" y="102"/>
                </a:cubicBezTo>
                <a:moveTo>
                  <a:pt x="69" y="154"/>
                </a:moveTo>
                <a:cubicBezTo>
                  <a:pt x="57" y="154"/>
                  <a:pt x="48" y="144"/>
                  <a:pt x="48" y="133"/>
                </a:cubicBezTo>
                <a:cubicBezTo>
                  <a:pt x="48" y="121"/>
                  <a:pt x="57" y="112"/>
                  <a:pt x="69" y="112"/>
                </a:cubicBezTo>
                <a:cubicBezTo>
                  <a:pt x="80" y="112"/>
                  <a:pt x="90" y="121"/>
                  <a:pt x="90" y="133"/>
                </a:cubicBezTo>
                <a:cubicBezTo>
                  <a:pt x="90" y="144"/>
                  <a:pt x="80" y="154"/>
                  <a:pt x="69" y="154"/>
                </a:cubicBezTo>
                <a:moveTo>
                  <a:pt x="138" y="114"/>
                </a:moveTo>
                <a:cubicBezTo>
                  <a:pt x="136" y="108"/>
                  <a:pt x="134" y="102"/>
                  <a:pt x="131" y="97"/>
                </a:cubicBezTo>
                <a:cubicBezTo>
                  <a:pt x="124" y="100"/>
                  <a:pt x="115" y="99"/>
                  <a:pt x="109" y="93"/>
                </a:cubicBezTo>
                <a:cubicBezTo>
                  <a:pt x="103" y="87"/>
                  <a:pt x="101" y="78"/>
                  <a:pt x="105" y="71"/>
                </a:cubicBezTo>
                <a:cubicBezTo>
                  <a:pt x="99" y="68"/>
                  <a:pt x="94" y="65"/>
                  <a:pt x="87" y="64"/>
                </a:cubicBezTo>
                <a:cubicBezTo>
                  <a:pt x="85" y="71"/>
                  <a:pt x="77" y="76"/>
                  <a:pt x="69" y="76"/>
                </a:cubicBezTo>
                <a:cubicBezTo>
                  <a:pt x="60" y="76"/>
                  <a:pt x="53" y="71"/>
                  <a:pt x="51" y="64"/>
                </a:cubicBezTo>
                <a:cubicBezTo>
                  <a:pt x="44" y="65"/>
                  <a:pt x="39" y="68"/>
                  <a:pt x="33" y="71"/>
                </a:cubicBezTo>
                <a:cubicBezTo>
                  <a:pt x="36" y="78"/>
                  <a:pt x="35" y="87"/>
                  <a:pt x="29" y="93"/>
                </a:cubicBezTo>
                <a:cubicBezTo>
                  <a:pt x="23" y="99"/>
                  <a:pt x="14" y="100"/>
                  <a:pt x="7" y="97"/>
                </a:cubicBezTo>
                <a:cubicBezTo>
                  <a:pt x="4" y="102"/>
                  <a:pt x="2" y="108"/>
                  <a:pt x="0" y="114"/>
                </a:cubicBezTo>
                <a:cubicBezTo>
                  <a:pt x="7" y="117"/>
                  <a:pt x="13" y="124"/>
                  <a:pt x="13" y="133"/>
                </a:cubicBezTo>
                <a:cubicBezTo>
                  <a:pt x="13" y="141"/>
                  <a:pt x="7" y="148"/>
                  <a:pt x="0" y="151"/>
                </a:cubicBezTo>
                <a:cubicBezTo>
                  <a:pt x="2" y="157"/>
                  <a:pt x="4" y="163"/>
                  <a:pt x="7" y="168"/>
                </a:cubicBezTo>
                <a:cubicBezTo>
                  <a:pt x="14" y="165"/>
                  <a:pt x="23" y="166"/>
                  <a:pt x="29" y="172"/>
                </a:cubicBezTo>
                <a:cubicBezTo>
                  <a:pt x="35" y="178"/>
                  <a:pt x="36" y="187"/>
                  <a:pt x="33" y="194"/>
                </a:cubicBezTo>
                <a:cubicBezTo>
                  <a:pt x="39" y="198"/>
                  <a:pt x="44" y="200"/>
                  <a:pt x="51" y="202"/>
                </a:cubicBezTo>
                <a:cubicBezTo>
                  <a:pt x="53" y="194"/>
                  <a:pt x="60" y="189"/>
                  <a:pt x="69" y="189"/>
                </a:cubicBezTo>
                <a:cubicBezTo>
                  <a:pt x="77" y="189"/>
                  <a:pt x="85" y="194"/>
                  <a:pt x="87" y="202"/>
                </a:cubicBezTo>
                <a:cubicBezTo>
                  <a:pt x="94" y="200"/>
                  <a:pt x="99" y="198"/>
                  <a:pt x="105" y="194"/>
                </a:cubicBezTo>
                <a:cubicBezTo>
                  <a:pt x="101" y="187"/>
                  <a:pt x="103" y="178"/>
                  <a:pt x="109" y="172"/>
                </a:cubicBezTo>
                <a:cubicBezTo>
                  <a:pt x="115" y="166"/>
                  <a:pt x="124" y="165"/>
                  <a:pt x="131" y="168"/>
                </a:cubicBezTo>
                <a:cubicBezTo>
                  <a:pt x="134" y="163"/>
                  <a:pt x="136" y="157"/>
                  <a:pt x="138" y="151"/>
                </a:cubicBezTo>
                <a:cubicBezTo>
                  <a:pt x="130" y="148"/>
                  <a:pt x="125" y="141"/>
                  <a:pt x="125" y="133"/>
                </a:cubicBezTo>
                <a:cubicBezTo>
                  <a:pt x="125" y="124"/>
                  <a:pt x="130" y="117"/>
                  <a:pt x="138" y="114"/>
                </a:cubicBezTo>
                <a:moveTo>
                  <a:pt x="69" y="167"/>
                </a:moveTo>
                <a:cubicBezTo>
                  <a:pt x="50" y="167"/>
                  <a:pt x="35" y="152"/>
                  <a:pt x="35" y="133"/>
                </a:cubicBezTo>
                <a:cubicBezTo>
                  <a:pt x="35" y="114"/>
                  <a:pt x="50" y="98"/>
                  <a:pt x="69" y="98"/>
                </a:cubicBezTo>
                <a:cubicBezTo>
                  <a:pt x="88" y="98"/>
                  <a:pt x="103" y="114"/>
                  <a:pt x="103" y="133"/>
                </a:cubicBezTo>
                <a:cubicBezTo>
                  <a:pt x="103" y="152"/>
                  <a:pt x="88" y="167"/>
                  <a:pt x="69" y="167"/>
                </a:cubicBezTo>
                <a:moveTo>
                  <a:pt x="187" y="40"/>
                </a:moveTo>
                <a:cubicBezTo>
                  <a:pt x="187" y="35"/>
                  <a:pt x="190" y="31"/>
                  <a:pt x="194" y="29"/>
                </a:cubicBezTo>
                <a:cubicBezTo>
                  <a:pt x="193" y="26"/>
                  <a:pt x="192" y="22"/>
                  <a:pt x="190" y="19"/>
                </a:cubicBezTo>
                <a:cubicBezTo>
                  <a:pt x="186" y="21"/>
                  <a:pt x="181" y="21"/>
                  <a:pt x="177" y="17"/>
                </a:cubicBezTo>
                <a:cubicBezTo>
                  <a:pt x="174" y="14"/>
                  <a:pt x="173" y="8"/>
                  <a:pt x="175" y="4"/>
                </a:cubicBezTo>
                <a:cubicBezTo>
                  <a:pt x="172" y="2"/>
                  <a:pt x="169" y="1"/>
                  <a:pt x="165" y="0"/>
                </a:cubicBezTo>
                <a:cubicBezTo>
                  <a:pt x="164" y="4"/>
                  <a:pt x="159" y="8"/>
                  <a:pt x="155" y="8"/>
                </a:cubicBezTo>
                <a:cubicBezTo>
                  <a:pt x="150" y="8"/>
                  <a:pt x="145" y="4"/>
                  <a:pt x="144" y="0"/>
                </a:cubicBezTo>
                <a:cubicBezTo>
                  <a:pt x="140" y="1"/>
                  <a:pt x="137" y="2"/>
                  <a:pt x="134" y="4"/>
                </a:cubicBezTo>
                <a:cubicBezTo>
                  <a:pt x="136" y="8"/>
                  <a:pt x="135" y="14"/>
                  <a:pt x="132" y="17"/>
                </a:cubicBezTo>
                <a:cubicBezTo>
                  <a:pt x="128" y="21"/>
                  <a:pt x="123" y="21"/>
                  <a:pt x="119" y="19"/>
                </a:cubicBezTo>
                <a:cubicBezTo>
                  <a:pt x="117" y="22"/>
                  <a:pt x="116" y="26"/>
                  <a:pt x="115" y="29"/>
                </a:cubicBezTo>
                <a:cubicBezTo>
                  <a:pt x="119" y="31"/>
                  <a:pt x="122" y="35"/>
                  <a:pt x="122" y="40"/>
                </a:cubicBezTo>
                <a:cubicBezTo>
                  <a:pt x="122" y="45"/>
                  <a:pt x="119" y="49"/>
                  <a:pt x="115" y="51"/>
                </a:cubicBezTo>
                <a:cubicBezTo>
                  <a:pt x="116" y="54"/>
                  <a:pt x="117" y="58"/>
                  <a:pt x="119" y="61"/>
                </a:cubicBezTo>
                <a:cubicBezTo>
                  <a:pt x="123" y="59"/>
                  <a:pt x="128" y="59"/>
                  <a:pt x="132" y="63"/>
                </a:cubicBezTo>
                <a:cubicBezTo>
                  <a:pt x="135" y="66"/>
                  <a:pt x="136" y="72"/>
                  <a:pt x="134" y="76"/>
                </a:cubicBezTo>
                <a:cubicBezTo>
                  <a:pt x="137" y="78"/>
                  <a:pt x="140" y="79"/>
                  <a:pt x="144" y="80"/>
                </a:cubicBezTo>
                <a:cubicBezTo>
                  <a:pt x="145" y="76"/>
                  <a:pt x="150" y="72"/>
                  <a:pt x="155" y="72"/>
                </a:cubicBezTo>
                <a:cubicBezTo>
                  <a:pt x="159" y="72"/>
                  <a:pt x="164" y="76"/>
                  <a:pt x="165" y="80"/>
                </a:cubicBezTo>
                <a:cubicBezTo>
                  <a:pt x="169" y="79"/>
                  <a:pt x="172" y="78"/>
                  <a:pt x="175" y="76"/>
                </a:cubicBezTo>
                <a:cubicBezTo>
                  <a:pt x="173" y="72"/>
                  <a:pt x="174" y="66"/>
                  <a:pt x="177" y="63"/>
                </a:cubicBezTo>
                <a:cubicBezTo>
                  <a:pt x="181" y="59"/>
                  <a:pt x="186" y="59"/>
                  <a:pt x="190" y="61"/>
                </a:cubicBezTo>
                <a:cubicBezTo>
                  <a:pt x="192" y="58"/>
                  <a:pt x="193" y="54"/>
                  <a:pt x="194" y="51"/>
                </a:cubicBezTo>
                <a:cubicBezTo>
                  <a:pt x="190" y="49"/>
                  <a:pt x="187" y="45"/>
                  <a:pt x="187" y="40"/>
                </a:cubicBezTo>
                <a:moveTo>
                  <a:pt x="155" y="57"/>
                </a:moveTo>
                <a:cubicBezTo>
                  <a:pt x="145" y="57"/>
                  <a:pt x="137" y="49"/>
                  <a:pt x="137" y="40"/>
                </a:cubicBezTo>
                <a:cubicBezTo>
                  <a:pt x="137" y="31"/>
                  <a:pt x="145" y="23"/>
                  <a:pt x="155" y="23"/>
                </a:cubicBezTo>
                <a:cubicBezTo>
                  <a:pt x="164" y="23"/>
                  <a:pt x="172" y="31"/>
                  <a:pt x="172" y="40"/>
                </a:cubicBezTo>
                <a:cubicBezTo>
                  <a:pt x="172" y="49"/>
                  <a:pt x="164" y="57"/>
                  <a:pt x="155" y="57"/>
                </a:cubicBezTo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6" name="TextBox 52">
            <a:extLst>
              <a:ext uri="{FF2B5EF4-FFF2-40B4-BE49-F238E27FC236}">
                <a16:creationId xmlns:a16="http://schemas.microsoft.com/office/drawing/2014/main" id="{67BC1FBA-2A69-FEA5-6917-0C07878471A7}"/>
              </a:ext>
            </a:extLst>
          </p:cNvPr>
          <p:cNvSpPr txBox="1"/>
          <p:nvPr/>
        </p:nvSpPr>
        <p:spPr>
          <a:xfrm>
            <a:off x="2894013" y="6256338"/>
            <a:ext cx="1946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+mj-lt"/>
              </a:rPr>
              <a:t>12,000 m</a:t>
            </a:r>
            <a:r>
              <a:rPr lang="en-US" sz="1400" b="1" baseline="30000" dirty="0">
                <a:latin typeface="+mj-lt"/>
              </a:rPr>
              <a:t>2</a:t>
            </a:r>
          </a:p>
        </p:txBody>
      </p:sp>
      <p:sp>
        <p:nvSpPr>
          <p:cNvPr id="27" name="TextBox 97">
            <a:extLst>
              <a:ext uri="{FF2B5EF4-FFF2-40B4-BE49-F238E27FC236}">
                <a16:creationId xmlns:a16="http://schemas.microsoft.com/office/drawing/2014/main" id="{8E897F7B-624B-7EC2-15EC-9BA5F2CAF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8775" y="6489700"/>
            <a:ext cx="19383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sz="1200" dirty="0" err="1"/>
              <a:t>area</a:t>
            </a:r>
            <a:endParaRPr lang="id-ID" altLang="de-DE" sz="1200" dirty="0"/>
          </a:p>
        </p:txBody>
      </p:sp>
      <p:sp>
        <p:nvSpPr>
          <p:cNvPr id="31" name="Oval 22">
            <a:extLst>
              <a:ext uri="{FF2B5EF4-FFF2-40B4-BE49-F238E27FC236}">
                <a16:creationId xmlns:a16="http://schemas.microsoft.com/office/drawing/2014/main" id="{B094A987-2E9A-3722-DD7F-199641D4F593}"/>
              </a:ext>
            </a:extLst>
          </p:cNvPr>
          <p:cNvSpPr/>
          <p:nvPr/>
        </p:nvSpPr>
        <p:spPr>
          <a:xfrm>
            <a:off x="3386138" y="5257800"/>
            <a:ext cx="974725" cy="9747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TextBox 93">
            <a:extLst>
              <a:ext uri="{FF2B5EF4-FFF2-40B4-BE49-F238E27FC236}">
                <a16:creationId xmlns:a16="http://schemas.microsoft.com/office/drawing/2014/main" id="{F8ECDD3A-5CDD-9063-D844-EE4CD96BFAE6}"/>
              </a:ext>
            </a:extLst>
          </p:cNvPr>
          <p:cNvSpPr txBox="1"/>
          <p:nvPr/>
        </p:nvSpPr>
        <p:spPr>
          <a:xfrm>
            <a:off x="5203825" y="6257925"/>
            <a:ext cx="152558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+mj-lt"/>
              </a:rPr>
              <a:t>40,000</a:t>
            </a:r>
          </a:p>
        </p:txBody>
      </p:sp>
      <p:sp>
        <p:nvSpPr>
          <p:cNvPr id="29" name="TextBox 98">
            <a:extLst>
              <a:ext uri="{FF2B5EF4-FFF2-40B4-BE49-F238E27FC236}">
                <a16:creationId xmlns:a16="http://schemas.microsoft.com/office/drawing/2014/main" id="{966274A6-C441-7E56-7398-8AE9EBE96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275" y="6489700"/>
            <a:ext cx="19383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sz="1200" dirty="0" err="1"/>
              <a:t>products</a:t>
            </a:r>
            <a:endParaRPr lang="id-ID" altLang="de-DE" sz="1200" dirty="0"/>
          </a:p>
        </p:txBody>
      </p:sp>
      <p:sp>
        <p:nvSpPr>
          <p:cNvPr id="32" name="Oval 23">
            <a:extLst>
              <a:ext uri="{FF2B5EF4-FFF2-40B4-BE49-F238E27FC236}">
                <a16:creationId xmlns:a16="http://schemas.microsoft.com/office/drawing/2014/main" id="{A366136B-6EC5-40B5-956C-6C6CF2E18D61}"/>
              </a:ext>
            </a:extLst>
          </p:cNvPr>
          <p:cNvSpPr/>
          <p:nvPr/>
        </p:nvSpPr>
        <p:spPr>
          <a:xfrm>
            <a:off x="5476875" y="5257800"/>
            <a:ext cx="973138" cy="97472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0" name="TextBox 93">
            <a:extLst>
              <a:ext uri="{FF2B5EF4-FFF2-40B4-BE49-F238E27FC236}">
                <a16:creationId xmlns:a16="http://schemas.microsoft.com/office/drawing/2014/main" id="{01373BAB-D391-58C1-954A-9B016C6DE825}"/>
              </a:ext>
            </a:extLst>
          </p:cNvPr>
          <p:cNvSpPr txBox="1"/>
          <p:nvPr/>
        </p:nvSpPr>
        <p:spPr>
          <a:xfrm>
            <a:off x="7296150" y="6257925"/>
            <a:ext cx="152558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+mj-lt"/>
              </a:rPr>
              <a:t>100+</a:t>
            </a:r>
          </a:p>
        </p:txBody>
      </p:sp>
      <p:sp>
        <p:nvSpPr>
          <p:cNvPr id="41" name="TextBox 98">
            <a:extLst>
              <a:ext uri="{FF2B5EF4-FFF2-40B4-BE49-F238E27FC236}">
                <a16:creationId xmlns:a16="http://schemas.microsoft.com/office/drawing/2014/main" id="{5E6F4205-EAE4-EA65-A290-C05F9F931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489700"/>
            <a:ext cx="19383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sz="1200" dirty="0" err="1"/>
              <a:t>employees</a:t>
            </a:r>
            <a:endParaRPr lang="id-ID" altLang="de-DE" sz="1200" dirty="0"/>
          </a:p>
        </p:txBody>
      </p:sp>
      <p:sp>
        <p:nvSpPr>
          <p:cNvPr id="42" name="Oval 23">
            <a:extLst>
              <a:ext uri="{FF2B5EF4-FFF2-40B4-BE49-F238E27FC236}">
                <a16:creationId xmlns:a16="http://schemas.microsoft.com/office/drawing/2014/main" id="{8D015CEA-EC78-E025-811B-C20EFB0AD5DE}"/>
              </a:ext>
            </a:extLst>
          </p:cNvPr>
          <p:cNvSpPr/>
          <p:nvPr/>
        </p:nvSpPr>
        <p:spPr>
          <a:xfrm>
            <a:off x="7569200" y="5257800"/>
            <a:ext cx="973138" cy="9747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TextBox 93">
            <a:extLst>
              <a:ext uri="{FF2B5EF4-FFF2-40B4-BE49-F238E27FC236}">
                <a16:creationId xmlns:a16="http://schemas.microsoft.com/office/drawing/2014/main" id="{3426A64E-2881-A394-6D35-3B3A09D72F51}"/>
              </a:ext>
            </a:extLst>
          </p:cNvPr>
          <p:cNvSpPr txBox="1"/>
          <p:nvPr/>
        </p:nvSpPr>
        <p:spPr>
          <a:xfrm>
            <a:off x="9386888" y="6257925"/>
            <a:ext cx="152558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latin typeface="+mj-lt"/>
              </a:rPr>
              <a:t>13</a:t>
            </a:r>
          </a:p>
        </p:txBody>
      </p:sp>
      <p:sp>
        <p:nvSpPr>
          <p:cNvPr id="46" name="TextBox 98">
            <a:extLst>
              <a:ext uri="{FF2B5EF4-FFF2-40B4-BE49-F238E27FC236}">
                <a16:creationId xmlns:a16="http://schemas.microsoft.com/office/drawing/2014/main" id="{24714E83-B137-993B-DEBD-D3947F1E9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7338" y="6489700"/>
            <a:ext cx="193833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sz="1200" dirty="0" err="1"/>
              <a:t>Nationalities</a:t>
            </a:r>
            <a:endParaRPr lang="id-ID" altLang="de-DE" sz="1200" dirty="0"/>
          </a:p>
        </p:txBody>
      </p:sp>
      <p:sp>
        <p:nvSpPr>
          <p:cNvPr id="47" name="Oval 23">
            <a:extLst>
              <a:ext uri="{FF2B5EF4-FFF2-40B4-BE49-F238E27FC236}">
                <a16:creationId xmlns:a16="http://schemas.microsoft.com/office/drawing/2014/main" id="{9D8740F4-09FC-9E73-2483-26A90D24BE42}"/>
              </a:ext>
            </a:extLst>
          </p:cNvPr>
          <p:cNvSpPr/>
          <p:nvPr/>
        </p:nvSpPr>
        <p:spPr>
          <a:xfrm>
            <a:off x="9659938" y="5257800"/>
            <a:ext cx="973137" cy="9747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1" name="Straight Connector 37">
            <a:extLst>
              <a:ext uri="{FF2B5EF4-FFF2-40B4-BE49-F238E27FC236}">
                <a16:creationId xmlns:a16="http://schemas.microsoft.com/office/drawing/2014/main" id="{39AD8BC4-D015-2B1A-777D-0A80C428BF09}"/>
              </a:ext>
            </a:extLst>
          </p:cNvPr>
          <p:cNvCxnSpPr>
            <a:cxnSpLocks/>
          </p:cNvCxnSpPr>
          <p:nvPr/>
        </p:nvCxnSpPr>
        <p:spPr>
          <a:xfrm flipV="1">
            <a:off x="2260600" y="5719763"/>
            <a:ext cx="1114425" cy="7937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25" name="Straight Connector 37">
            <a:extLst>
              <a:ext uri="{FF2B5EF4-FFF2-40B4-BE49-F238E27FC236}">
                <a16:creationId xmlns:a16="http://schemas.microsoft.com/office/drawing/2014/main" id="{2EE24140-43AF-B92D-2895-D0E14A355299}"/>
              </a:ext>
            </a:extLst>
          </p:cNvPr>
          <p:cNvCxnSpPr>
            <a:cxnSpLocks/>
          </p:cNvCxnSpPr>
          <p:nvPr/>
        </p:nvCxnSpPr>
        <p:spPr>
          <a:xfrm flipV="1">
            <a:off x="4359275" y="5713413"/>
            <a:ext cx="1114425" cy="7937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26" name="Straight Connector 37">
            <a:extLst>
              <a:ext uri="{FF2B5EF4-FFF2-40B4-BE49-F238E27FC236}">
                <a16:creationId xmlns:a16="http://schemas.microsoft.com/office/drawing/2014/main" id="{6C90821C-2E05-6C6E-DFEA-75A7638192EA}"/>
              </a:ext>
            </a:extLst>
          </p:cNvPr>
          <p:cNvCxnSpPr>
            <a:cxnSpLocks/>
          </p:cNvCxnSpPr>
          <p:nvPr/>
        </p:nvCxnSpPr>
        <p:spPr>
          <a:xfrm>
            <a:off x="6454775" y="5713413"/>
            <a:ext cx="1114425" cy="635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28" name="Straight Connector 37">
            <a:extLst>
              <a:ext uri="{FF2B5EF4-FFF2-40B4-BE49-F238E27FC236}">
                <a16:creationId xmlns:a16="http://schemas.microsoft.com/office/drawing/2014/main" id="{12BD677D-7C97-6A9F-9BEE-3B9F82B0510A}"/>
              </a:ext>
            </a:extLst>
          </p:cNvPr>
          <p:cNvCxnSpPr>
            <a:cxnSpLocks/>
          </p:cNvCxnSpPr>
          <p:nvPr/>
        </p:nvCxnSpPr>
        <p:spPr>
          <a:xfrm>
            <a:off x="8545513" y="5716588"/>
            <a:ext cx="1114425" cy="7937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30" name="Straight Connector 37">
            <a:extLst>
              <a:ext uri="{FF2B5EF4-FFF2-40B4-BE49-F238E27FC236}">
                <a16:creationId xmlns:a16="http://schemas.microsoft.com/office/drawing/2014/main" id="{D5FB060F-170E-CEAF-9CC3-85D160704B45}"/>
              </a:ext>
            </a:extLst>
          </p:cNvPr>
          <p:cNvCxnSpPr>
            <a:cxnSpLocks/>
          </p:cNvCxnSpPr>
          <p:nvPr/>
        </p:nvCxnSpPr>
        <p:spPr>
          <a:xfrm>
            <a:off x="10629900" y="5719763"/>
            <a:ext cx="1558925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46" name="Grafik 26645" descr="Kontinuierliche Verbesserung mit einfarbiger Füllung">
            <a:extLst>
              <a:ext uri="{FF2B5EF4-FFF2-40B4-BE49-F238E27FC236}">
                <a16:creationId xmlns:a16="http://schemas.microsoft.com/office/drawing/2014/main" id="{E59D2CEC-089A-B929-8E06-0867C1C78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3550" y="5310188"/>
            <a:ext cx="8509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8" name="Grafik 26647" descr="Geschäftswachstum mit einfarbiger Füllung">
            <a:extLst>
              <a:ext uri="{FF2B5EF4-FFF2-40B4-BE49-F238E27FC236}">
                <a16:creationId xmlns:a16="http://schemas.microsoft.com/office/drawing/2014/main" id="{0D1E6C98-F6A6-E2E4-6A03-285B53A4D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2075" y="5414963"/>
            <a:ext cx="73818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0" name="Grafik 26649" descr="Gruppenerfolg mit einfarbiger Füllung">
            <a:extLst>
              <a:ext uri="{FF2B5EF4-FFF2-40B4-BE49-F238E27FC236}">
                <a16:creationId xmlns:a16="http://schemas.microsoft.com/office/drawing/2014/main" id="{5F6D5189-226A-B00B-362E-DC0C855B3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48838" y="5359400"/>
            <a:ext cx="80645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54" name="Grafik 26653" descr="Fabrik mit einfarbiger Füllung">
            <a:extLst>
              <a:ext uri="{FF2B5EF4-FFF2-40B4-BE49-F238E27FC236}">
                <a16:creationId xmlns:a16="http://schemas.microsoft.com/office/drawing/2014/main" id="{D12589A8-8624-3ED5-7430-6F61DDB2E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9325" y="5348288"/>
            <a:ext cx="760413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404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24" grpId="0"/>
      <p:bldP spid="24" grpId="1"/>
      <p:bldP spid="25" grpId="0"/>
      <p:bldP spid="25" grpId="1"/>
      <p:bldP spid="30" grpId="0" animBg="1"/>
      <p:bldP spid="30" grpId="1" animBg="1"/>
      <p:bldP spid="26" grpId="0"/>
      <p:bldP spid="26" grpId="1"/>
      <p:bldP spid="27" grpId="0"/>
      <p:bldP spid="27" grpId="1"/>
      <p:bldP spid="31" grpId="0" animBg="1"/>
      <p:bldP spid="31" grpId="1" animBg="1"/>
      <p:bldP spid="28" grpId="0"/>
      <p:bldP spid="28" grpId="1"/>
      <p:bldP spid="29" grpId="0"/>
      <p:bldP spid="29" grpId="1"/>
      <p:bldP spid="32" grpId="0" animBg="1"/>
      <p:bldP spid="32" grpId="1" animBg="1"/>
      <p:bldP spid="40" grpId="0"/>
      <p:bldP spid="40" grpId="1"/>
      <p:bldP spid="41" grpId="0"/>
      <p:bldP spid="41" grpId="1"/>
      <p:bldP spid="42" grpId="0" animBg="1"/>
      <p:bldP spid="42" grpId="1" animBg="1"/>
      <p:bldP spid="45" grpId="0"/>
      <p:bldP spid="45" grpId="1"/>
      <p:bldP spid="46" grpId="0"/>
      <p:bldP spid="46" grpId="1"/>
      <p:bldP spid="47" grpId="0" animBg="1"/>
      <p:bldP spid="4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32526E2-E6BF-D661-C5BE-E0CF7FCAED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partners and </a:t>
            </a:r>
            <a:r>
              <a:rPr lang="en-US" altLang="de-DE" dirty="0">
                <a:solidFill>
                  <a:schemeClr val="accent4"/>
                </a:solidFill>
              </a:rPr>
              <a:t>locations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A8F22F-3EED-6ACC-92E0-18C49AF3FD7D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OUR GROUP OF COMPANIES</a:t>
            </a:r>
          </a:p>
        </p:txBody>
      </p:sp>
      <p:sp>
        <p:nvSpPr>
          <p:cNvPr id="12" name="TextBox 39">
            <a:extLst>
              <a:ext uri="{FF2B5EF4-FFF2-40B4-BE49-F238E27FC236}">
                <a16:creationId xmlns:a16="http://schemas.microsoft.com/office/drawing/2014/main" id="{6FB37B90-0197-4600-FBAC-807FC357F2D2}"/>
              </a:ext>
            </a:extLst>
          </p:cNvPr>
          <p:cNvSpPr txBox="1"/>
          <p:nvPr/>
        </p:nvSpPr>
        <p:spPr>
          <a:xfrm>
            <a:off x="-5027613" y="2389188"/>
            <a:ext cx="25161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+mj-lt"/>
                <a:ea typeface="Roboto" pitchFamily="2" charset="0"/>
              </a:rPr>
              <a:t>PRODUKTION</a:t>
            </a:r>
          </a:p>
        </p:txBody>
      </p:sp>
      <p:sp>
        <p:nvSpPr>
          <p:cNvPr id="15" name="TextBox 40">
            <a:extLst>
              <a:ext uri="{FF2B5EF4-FFF2-40B4-BE49-F238E27FC236}">
                <a16:creationId xmlns:a16="http://schemas.microsoft.com/office/drawing/2014/main" id="{4B494672-2729-D0F6-D902-397844ED4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008563" y="2622550"/>
            <a:ext cx="2511425" cy="381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DE" altLang="de-DE" sz="1400" dirty="0">
                <a:solidFill>
                  <a:schemeClr val="accent4"/>
                </a:solidFill>
                <a:ea typeface="ROBOTO" panose="02000000000000000000" pitchFamily="2" charset="0"/>
                <a:cs typeface="ROBOTO" panose="02000000000000000000" pitchFamily="2" charset="0"/>
              </a:rPr>
              <a:t>in Ammersbek (Deutschland)</a:t>
            </a:r>
            <a:endParaRPr lang="id-ID" altLang="de-DE" sz="1400" dirty="0">
              <a:solidFill>
                <a:schemeClr val="accent4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TextBox 39">
            <a:extLst>
              <a:ext uri="{FF2B5EF4-FFF2-40B4-BE49-F238E27FC236}">
                <a16:creationId xmlns:a16="http://schemas.microsoft.com/office/drawing/2014/main" id="{B14480FC-6C83-D3BA-19A2-27DF5B9081CC}"/>
              </a:ext>
            </a:extLst>
          </p:cNvPr>
          <p:cNvSpPr txBox="1"/>
          <p:nvPr/>
        </p:nvSpPr>
        <p:spPr>
          <a:xfrm>
            <a:off x="-5014913" y="3522663"/>
            <a:ext cx="25177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+mj-lt"/>
                <a:ea typeface="Roboto" pitchFamily="2" charset="0"/>
              </a:rPr>
              <a:t>PRODUKTION</a:t>
            </a:r>
          </a:p>
        </p:txBody>
      </p:sp>
      <p:sp>
        <p:nvSpPr>
          <p:cNvPr id="33" name="TextBox 40">
            <a:extLst>
              <a:ext uri="{FF2B5EF4-FFF2-40B4-BE49-F238E27FC236}">
                <a16:creationId xmlns:a16="http://schemas.microsoft.com/office/drawing/2014/main" id="{CB05ADFA-734A-BBB0-490C-C800020E9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95863" y="3756025"/>
            <a:ext cx="2384425" cy="3794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DE" altLang="de-DE" sz="1400" dirty="0">
                <a:solidFill>
                  <a:schemeClr val="accent4"/>
                </a:solidFill>
                <a:ea typeface="ROBOTO" panose="02000000000000000000" pitchFamily="2" charset="0"/>
                <a:cs typeface="ROBOTO" panose="02000000000000000000" pitchFamily="2" charset="0"/>
              </a:rPr>
              <a:t>in Glaubitz (Deutschland)</a:t>
            </a:r>
            <a:endParaRPr lang="id-ID" altLang="de-DE" sz="1400" dirty="0">
              <a:solidFill>
                <a:schemeClr val="accent4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TextBox 39">
            <a:extLst>
              <a:ext uri="{FF2B5EF4-FFF2-40B4-BE49-F238E27FC236}">
                <a16:creationId xmlns:a16="http://schemas.microsoft.com/office/drawing/2014/main" id="{FFB7FF8B-7AE8-F341-EF82-05A1180A07C2}"/>
              </a:ext>
            </a:extLst>
          </p:cNvPr>
          <p:cNvSpPr txBox="1"/>
          <p:nvPr/>
        </p:nvSpPr>
        <p:spPr>
          <a:xfrm>
            <a:off x="-5014913" y="4651375"/>
            <a:ext cx="25177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+mj-lt"/>
                <a:ea typeface="Roboto" pitchFamily="2" charset="0"/>
              </a:rPr>
              <a:t>PRODUKTION</a:t>
            </a:r>
          </a:p>
        </p:txBody>
      </p:sp>
      <p:sp>
        <p:nvSpPr>
          <p:cNvPr id="35" name="TextBox 40">
            <a:extLst>
              <a:ext uri="{FF2B5EF4-FFF2-40B4-BE49-F238E27FC236}">
                <a16:creationId xmlns:a16="http://schemas.microsoft.com/office/drawing/2014/main" id="{924FC9F1-31DF-B6F1-3D54-2260251B4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95863" y="4884738"/>
            <a:ext cx="2384425" cy="379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DE" altLang="de-DE" sz="1400" dirty="0">
                <a:solidFill>
                  <a:schemeClr val="accent4"/>
                </a:solidFill>
                <a:ea typeface="ROBOTO" panose="02000000000000000000" pitchFamily="2" charset="0"/>
                <a:cs typeface="ROBOTO" panose="02000000000000000000" pitchFamily="2" charset="0"/>
              </a:rPr>
              <a:t>in </a:t>
            </a:r>
            <a:r>
              <a:rPr lang="de-DE" altLang="de-DE" sz="1400" dirty="0" err="1">
                <a:solidFill>
                  <a:schemeClr val="accent4"/>
                </a:solidFill>
                <a:ea typeface="ROBOTO" panose="02000000000000000000" pitchFamily="2" charset="0"/>
                <a:cs typeface="ROBOTO" panose="02000000000000000000" pitchFamily="2" charset="0"/>
              </a:rPr>
              <a:t>Viadancia</a:t>
            </a:r>
            <a:r>
              <a:rPr lang="de-DE" altLang="de-DE" sz="1400" dirty="0">
                <a:solidFill>
                  <a:schemeClr val="accent4"/>
                </a:solidFill>
                <a:ea typeface="ROBOTO" panose="02000000000000000000" pitchFamily="2" charset="0"/>
                <a:cs typeface="ROBOTO" panose="02000000000000000000" pitchFamily="2" charset="0"/>
              </a:rPr>
              <a:t> (Italien)</a:t>
            </a:r>
            <a:endParaRPr lang="id-ID" altLang="de-DE" sz="1400" dirty="0">
              <a:solidFill>
                <a:schemeClr val="accent4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6" name="TextBox 39">
            <a:extLst>
              <a:ext uri="{FF2B5EF4-FFF2-40B4-BE49-F238E27FC236}">
                <a16:creationId xmlns:a16="http://schemas.microsoft.com/office/drawing/2014/main" id="{39A6A68C-6D4C-62BC-2F7E-6ECAAA44EA2A}"/>
              </a:ext>
            </a:extLst>
          </p:cNvPr>
          <p:cNvSpPr txBox="1"/>
          <p:nvPr/>
        </p:nvSpPr>
        <p:spPr>
          <a:xfrm>
            <a:off x="-4995863" y="5778500"/>
            <a:ext cx="25177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>
                <a:latin typeface="+mj-lt"/>
                <a:ea typeface="Roboto" pitchFamily="2" charset="0"/>
              </a:rPr>
              <a:t>Niederlassung</a:t>
            </a:r>
            <a:endParaRPr lang="en-US" sz="2400" b="1" dirty="0">
              <a:latin typeface="+mj-lt"/>
              <a:ea typeface="Roboto" pitchFamily="2" charset="0"/>
            </a:endParaRPr>
          </a:p>
        </p:txBody>
      </p:sp>
      <p:sp>
        <p:nvSpPr>
          <p:cNvPr id="37" name="TextBox 40">
            <a:extLst>
              <a:ext uri="{FF2B5EF4-FFF2-40B4-BE49-F238E27FC236}">
                <a16:creationId xmlns:a16="http://schemas.microsoft.com/office/drawing/2014/main" id="{1C561331-1160-4274-CADF-829CFB013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76813" y="6011863"/>
            <a:ext cx="2384425" cy="3794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DE" altLang="de-DE" sz="1400" dirty="0">
                <a:solidFill>
                  <a:schemeClr val="accent4"/>
                </a:solidFill>
                <a:ea typeface="ROBOTO" panose="02000000000000000000" pitchFamily="2" charset="0"/>
                <a:cs typeface="ROBOTO" panose="02000000000000000000" pitchFamily="2" charset="0"/>
              </a:rPr>
              <a:t>in Südafrika</a:t>
            </a:r>
            <a:endParaRPr lang="id-ID" altLang="de-DE" sz="1400" dirty="0">
              <a:solidFill>
                <a:schemeClr val="accent4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Freeform 572">
            <a:extLst>
              <a:ext uri="{FF2B5EF4-FFF2-40B4-BE49-F238E27FC236}">
                <a16:creationId xmlns:a16="http://schemas.microsoft.com/office/drawing/2014/main" id="{F25F2D97-1B1A-0778-7FFE-41BFAC62645F}"/>
              </a:ext>
            </a:extLst>
          </p:cNvPr>
          <p:cNvSpPr>
            <a:spLocks/>
          </p:cNvSpPr>
          <p:nvPr/>
        </p:nvSpPr>
        <p:spPr bwMode="auto">
          <a:xfrm>
            <a:off x="9253538" y="6813550"/>
            <a:ext cx="26987" cy="15875"/>
          </a:xfrm>
          <a:custGeom>
            <a:avLst/>
            <a:gdLst>
              <a:gd name="T0" fmla="*/ 1 w 7"/>
              <a:gd name="T1" fmla="*/ 2 h 4"/>
              <a:gd name="T2" fmla="*/ 1 w 7"/>
              <a:gd name="T3" fmla="*/ 1 h 4"/>
              <a:gd name="T4" fmla="*/ 1 w 7"/>
              <a:gd name="T5" fmla="*/ 1 h 4"/>
              <a:gd name="T6" fmla="*/ 0 w 7"/>
              <a:gd name="T7" fmla="*/ 0 h 4"/>
              <a:gd name="T8" fmla="*/ 1 w 7"/>
              <a:gd name="T9" fmla="*/ 0 h 4"/>
              <a:gd name="T10" fmla="*/ 1 w 7"/>
              <a:gd name="T11" fmla="*/ 0 h 4"/>
              <a:gd name="T12" fmla="*/ 2 w 7"/>
              <a:gd name="T13" fmla="*/ 0 h 4"/>
              <a:gd name="T14" fmla="*/ 2 w 7"/>
              <a:gd name="T15" fmla="*/ 0 h 4"/>
              <a:gd name="T16" fmla="*/ 3 w 7"/>
              <a:gd name="T17" fmla="*/ 0 h 4"/>
              <a:gd name="T18" fmla="*/ 3 w 7"/>
              <a:gd name="T19" fmla="*/ 0 h 4"/>
              <a:gd name="T20" fmla="*/ 4 w 7"/>
              <a:gd name="T21" fmla="*/ 0 h 4"/>
              <a:gd name="T22" fmla="*/ 5 w 7"/>
              <a:gd name="T23" fmla="*/ 1 h 4"/>
              <a:gd name="T24" fmla="*/ 5 w 7"/>
              <a:gd name="T25" fmla="*/ 1 h 4"/>
              <a:gd name="T26" fmla="*/ 5 w 7"/>
              <a:gd name="T27" fmla="*/ 1 h 4"/>
              <a:gd name="T28" fmla="*/ 6 w 7"/>
              <a:gd name="T29" fmla="*/ 1 h 4"/>
              <a:gd name="T30" fmla="*/ 6 w 7"/>
              <a:gd name="T31" fmla="*/ 1 h 4"/>
              <a:gd name="T32" fmla="*/ 6 w 7"/>
              <a:gd name="T33" fmla="*/ 2 h 4"/>
              <a:gd name="T34" fmla="*/ 7 w 7"/>
              <a:gd name="T35" fmla="*/ 2 h 4"/>
              <a:gd name="T36" fmla="*/ 7 w 7"/>
              <a:gd name="T37" fmla="*/ 3 h 4"/>
              <a:gd name="T38" fmla="*/ 6 w 7"/>
              <a:gd name="T39" fmla="*/ 3 h 4"/>
              <a:gd name="T40" fmla="*/ 5 w 7"/>
              <a:gd name="T41" fmla="*/ 3 h 4"/>
              <a:gd name="T42" fmla="*/ 5 w 7"/>
              <a:gd name="T43" fmla="*/ 3 h 4"/>
              <a:gd name="T44" fmla="*/ 5 w 7"/>
              <a:gd name="T45" fmla="*/ 3 h 4"/>
              <a:gd name="T46" fmla="*/ 4 w 7"/>
              <a:gd name="T47" fmla="*/ 3 h 4"/>
              <a:gd name="T48" fmla="*/ 4 w 7"/>
              <a:gd name="T49" fmla="*/ 3 h 4"/>
              <a:gd name="T50" fmla="*/ 3 w 7"/>
              <a:gd name="T51" fmla="*/ 3 h 4"/>
              <a:gd name="T52" fmla="*/ 2 w 7"/>
              <a:gd name="T53" fmla="*/ 3 h 4"/>
              <a:gd name="T54" fmla="*/ 2 w 7"/>
              <a:gd name="T55" fmla="*/ 3 h 4"/>
              <a:gd name="T56" fmla="*/ 2 w 7"/>
              <a:gd name="T57" fmla="*/ 3 h 4"/>
              <a:gd name="T58" fmla="*/ 2 w 7"/>
              <a:gd name="T59" fmla="*/ 3 h 4"/>
              <a:gd name="T60" fmla="*/ 1 w 7"/>
              <a:gd name="T6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" h="4">
                <a:moveTo>
                  <a:pt x="1" y="2"/>
                </a:moveTo>
                <a:cubicBezTo>
                  <a:pt x="0" y="2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1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2"/>
                  <a:pt x="6" y="1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7" y="2"/>
                  <a:pt x="7" y="2"/>
                  <a:pt x="7" y="3"/>
                </a:cubicBezTo>
                <a:cubicBezTo>
                  <a:pt x="7" y="3"/>
                  <a:pt x="6" y="3"/>
                  <a:pt x="6" y="3"/>
                </a:cubicBezTo>
                <a:cubicBezTo>
                  <a:pt x="6" y="3"/>
                  <a:pt x="5" y="3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4"/>
                  <a:pt x="3" y="3"/>
                  <a:pt x="3" y="3"/>
                </a:cubicBezTo>
                <a:cubicBezTo>
                  <a:pt x="3" y="3"/>
                  <a:pt x="3" y="3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1" y="2"/>
                  <a:pt x="1" y="2"/>
                  <a:pt x="1" y="2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7938" cap="rnd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6" name="Freeform 573">
            <a:extLst>
              <a:ext uri="{FF2B5EF4-FFF2-40B4-BE49-F238E27FC236}">
                <a16:creationId xmlns:a16="http://schemas.microsoft.com/office/drawing/2014/main" id="{C8C3DA7B-B528-6A62-00A2-6F3CFF2ED689}"/>
              </a:ext>
            </a:extLst>
          </p:cNvPr>
          <p:cNvSpPr>
            <a:spLocks/>
          </p:cNvSpPr>
          <p:nvPr/>
        </p:nvSpPr>
        <p:spPr bwMode="auto">
          <a:xfrm>
            <a:off x="9277350" y="6826250"/>
            <a:ext cx="7938" cy="3175"/>
          </a:xfrm>
          <a:custGeom>
            <a:avLst/>
            <a:gdLst>
              <a:gd name="T0" fmla="*/ 1 w 2"/>
              <a:gd name="T1" fmla="*/ 1 h 1"/>
              <a:gd name="T2" fmla="*/ 0 w 2"/>
              <a:gd name="T3" fmla="*/ 0 h 1"/>
              <a:gd name="T4" fmla="*/ 0 w 2"/>
              <a:gd name="T5" fmla="*/ 0 h 1"/>
              <a:gd name="T6" fmla="*/ 1 w 2"/>
              <a:gd name="T7" fmla="*/ 0 h 1"/>
              <a:gd name="T8" fmla="*/ 1 w 2"/>
              <a:gd name="T9" fmla="*/ 0 h 1"/>
              <a:gd name="T10" fmla="*/ 1 w 2"/>
              <a:gd name="T11" fmla="*/ 0 h 1"/>
              <a:gd name="T12" fmla="*/ 1 w 2"/>
              <a:gd name="T13" fmla="*/ 0 h 1"/>
              <a:gd name="T14" fmla="*/ 1 w 2"/>
              <a:gd name="T15" fmla="*/ 1 h 1"/>
              <a:gd name="T16" fmla="*/ 1 w 2"/>
              <a:gd name="T1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" h="1">
                <a:moveTo>
                  <a:pt x="1" y="1"/>
                </a:move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  <a:ln w="7938" cap="rnd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8" name="Freeform 10">
            <a:extLst>
              <a:ext uri="{FF2B5EF4-FFF2-40B4-BE49-F238E27FC236}">
                <a16:creationId xmlns:a16="http://schemas.microsoft.com/office/drawing/2014/main" id="{AEEE705A-C15C-6904-46BB-FB9649BED596}"/>
              </a:ext>
            </a:extLst>
          </p:cNvPr>
          <p:cNvSpPr>
            <a:spLocks/>
          </p:cNvSpPr>
          <p:nvPr/>
        </p:nvSpPr>
        <p:spPr bwMode="auto">
          <a:xfrm>
            <a:off x="9639300" y="4040188"/>
            <a:ext cx="1122363" cy="871537"/>
          </a:xfrm>
          <a:custGeom>
            <a:avLst/>
            <a:gdLst>
              <a:gd name="T0" fmla="*/ 2147483646 w 295"/>
              <a:gd name="T1" fmla="*/ 1738132210 h 229"/>
              <a:gd name="T2" fmla="*/ 2147483646 w 295"/>
              <a:gd name="T3" fmla="*/ 1781587323 h 229"/>
              <a:gd name="T4" fmla="*/ 2147483646 w 295"/>
              <a:gd name="T5" fmla="*/ 1998851471 h 229"/>
              <a:gd name="T6" fmla="*/ 2147483646 w 295"/>
              <a:gd name="T7" fmla="*/ 2085757891 h 229"/>
              <a:gd name="T8" fmla="*/ 2147483646 w 295"/>
              <a:gd name="T9" fmla="*/ 2147483646 h 229"/>
              <a:gd name="T10" fmla="*/ 2147483646 w 295"/>
              <a:gd name="T11" fmla="*/ 2147483646 h 229"/>
              <a:gd name="T12" fmla="*/ 2147483646 w 295"/>
              <a:gd name="T13" fmla="*/ 2147483646 h 229"/>
              <a:gd name="T14" fmla="*/ 2147483646 w 295"/>
              <a:gd name="T15" fmla="*/ 2147483646 h 229"/>
              <a:gd name="T16" fmla="*/ 2147483646 w 295"/>
              <a:gd name="T17" fmla="*/ 2147483646 h 229"/>
              <a:gd name="T18" fmla="*/ 2147483646 w 295"/>
              <a:gd name="T19" fmla="*/ 2147483646 h 229"/>
              <a:gd name="T20" fmla="*/ 2147483646 w 295"/>
              <a:gd name="T21" fmla="*/ 2147483646 h 229"/>
              <a:gd name="T22" fmla="*/ 2147483646 w 295"/>
              <a:gd name="T23" fmla="*/ 2147483646 h 229"/>
              <a:gd name="T24" fmla="*/ 2147483646 w 295"/>
              <a:gd name="T25" fmla="*/ 2147483646 h 229"/>
              <a:gd name="T26" fmla="*/ 2147483646 w 295"/>
              <a:gd name="T27" fmla="*/ 2147483646 h 229"/>
              <a:gd name="T28" fmla="*/ 2147483646 w 295"/>
              <a:gd name="T29" fmla="*/ 2147483646 h 229"/>
              <a:gd name="T30" fmla="*/ 2142315126 w 295"/>
              <a:gd name="T31" fmla="*/ 2147483646 h 229"/>
              <a:gd name="T32" fmla="*/ 2040990567 w 295"/>
              <a:gd name="T33" fmla="*/ 2147483646 h 229"/>
              <a:gd name="T34" fmla="*/ 1910712873 w 295"/>
              <a:gd name="T35" fmla="*/ 2147483646 h 229"/>
              <a:gd name="T36" fmla="*/ 1780438984 w 295"/>
              <a:gd name="T37" fmla="*/ 2147483646 h 229"/>
              <a:gd name="T38" fmla="*/ 1563313300 w 295"/>
              <a:gd name="T39" fmla="*/ 2147483646 h 229"/>
              <a:gd name="T40" fmla="*/ 1433035606 w 295"/>
              <a:gd name="T41" fmla="*/ 2147483646 h 229"/>
              <a:gd name="T42" fmla="*/ 1375136945 w 295"/>
              <a:gd name="T43" fmla="*/ 2147483646 h 229"/>
              <a:gd name="T44" fmla="*/ 1490938072 w 295"/>
              <a:gd name="T45" fmla="*/ 2147483646 h 229"/>
              <a:gd name="T46" fmla="*/ 1317234480 w 295"/>
              <a:gd name="T47" fmla="*/ 2147483646 h 229"/>
              <a:gd name="T48" fmla="*/ 1114585363 w 295"/>
              <a:gd name="T49" fmla="*/ 2147483646 h 229"/>
              <a:gd name="T50" fmla="*/ 1071159465 w 295"/>
              <a:gd name="T51" fmla="*/ 2147483646 h 229"/>
              <a:gd name="T52" fmla="*/ 955358339 w 295"/>
              <a:gd name="T53" fmla="*/ 2147483646 h 229"/>
              <a:gd name="T54" fmla="*/ 796131315 w 295"/>
              <a:gd name="T55" fmla="*/ 2147483646 h 229"/>
              <a:gd name="T56" fmla="*/ 550052495 w 295"/>
              <a:gd name="T57" fmla="*/ 2147483646 h 229"/>
              <a:gd name="T58" fmla="*/ 390829276 w 295"/>
              <a:gd name="T59" fmla="*/ 2147483646 h 229"/>
              <a:gd name="T60" fmla="*/ 260551583 w 295"/>
              <a:gd name="T61" fmla="*/ 2147483646 h 229"/>
              <a:gd name="T62" fmla="*/ 115801126 w 295"/>
              <a:gd name="T63" fmla="*/ 2147483646 h 229"/>
              <a:gd name="T64" fmla="*/ 57898661 w 295"/>
              <a:gd name="T65" fmla="*/ 2147483646 h 229"/>
              <a:gd name="T66" fmla="*/ 57898661 w 295"/>
              <a:gd name="T67" fmla="*/ 2147483646 h 229"/>
              <a:gd name="T68" fmla="*/ 101324559 w 295"/>
              <a:gd name="T69" fmla="*/ 2013336509 h 229"/>
              <a:gd name="T70" fmla="*/ 217125685 w 295"/>
              <a:gd name="T71" fmla="*/ 1882978781 h 229"/>
              <a:gd name="T72" fmla="*/ 159227024 w 295"/>
              <a:gd name="T73" fmla="*/ 1709162135 h 229"/>
              <a:gd name="T74" fmla="*/ 130277694 w 295"/>
              <a:gd name="T75" fmla="*/ 1622255715 h 229"/>
              <a:gd name="T76" fmla="*/ 231602252 w 295"/>
              <a:gd name="T77" fmla="*/ 1549834332 h 229"/>
              <a:gd name="T78" fmla="*/ 376352709 w 295"/>
              <a:gd name="T79" fmla="*/ 1477412950 h 229"/>
              <a:gd name="T80" fmla="*/ 463204504 w 295"/>
              <a:gd name="T81" fmla="*/ 1376021492 h 229"/>
              <a:gd name="T82" fmla="*/ 390829276 w 295"/>
              <a:gd name="T83" fmla="*/ 1173238576 h 229"/>
              <a:gd name="T84" fmla="*/ 492153835 w 295"/>
              <a:gd name="T85" fmla="*/ 1202208651 h 229"/>
              <a:gd name="T86" fmla="*/ 463204504 w 295"/>
              <a:gd name="T87" fmla="*/ 1013910773 h 229"/>
              <a:gd name="T88" fmla="*/ 260551583 w 295"/>
              <a:gd name="T89" fmla="*/ 883549240 h 229"/>
              <a:gd name="T90" fmla="*/ 144750456 w 295"/>
              <a:gd name="T91" fmla="*/ 811127857 h 229"/>
              <a:gd name="T92" fmla="*/ 86851796 w 295"/>
              <a:gd name="T93" fmla="*/ 709736399 h 229"/>
              <a:gd name="T94" fmla="*/ 318454048 w 295"/>
              <a:gd name="T95" fmla="*/ 477987214 h 229"/>
              <a:gd name="T96" fmla="*/ 463204504 w 295"/>
              <a:gd name="T97" fmla="*/ 405565832 h 229"/>
              <a:gd name="T98" fmla="*/ 535579733 w 295"/>
              <a:gd name="T99" fmla="*/ 391080794 h 229"/>
              <a:gd name="T100" fmla="*/ 723756087 w 295"/>
              <a:gd name="T101" fmla="*/ 260719261 h 229"/>
              <a:gd name="T102" fmla="*/ 1158007456 w 295"/>
              <a:gd name="T103" fmla="*/ 144842765 h 229"/>
              <a:gd name="T104" fmla="*/ 1259335819 w 295"/>
              <a:gd name="T105" fmla="*/ 0 h 229"/>
              <a:gd name="T106" fmla="*/ 1650161291 w 295"/>
              <a:gd name="T107" fmla="*/ 144842765 h 229"/>
              <a:gd name="T108" fmla="*/ 1650161291 w 295"/>
              <a:gd name="T109" fmla="*/ 275204298 h 229"/>
              <a:gd name="T110" fmla="*/ 2147483646 w 295"/>
              <a:gd name="T111" fmla="*/ 955974428 h 229"/>
              <a:gd name="T112" fmla="*/ 2147483646 w 295"/>
              <a:gd name="T113" fmla="*/ 1202208651 h 229"/>
              <a:gd name="T114" fmla="*/ 2147483646 w 295"/>
              <a:gd name="T115" fmla="*/ 1347051416 h 229"/>
              <a:gd name="T116" fmla="*/ 2147483646 w 295"/>
              <a:gd name="T117" fmla="*/ 1535349294 h 229"/>
              <a:gd name="T118" fmla="*/ 2147483646 w 295"/>
              <a:gd name="T119" fmla="*/ 1593289445 h 229"/>
              <a:gd name="T120" fmla="*/ 2147483646 w 295"/>
              <a:gd name="T121" fmla="*/ 1462927912 h 22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95" h="229">
                <a:moveTo>
                  <a:pt x="254" y="89"/>
                </a:moveTo>
                <a:cubicBezTo>
                  <a:pt x="261" y="89"/>
                  <a:pt x="261" y="89"/>
                  <a:pt x="261" y="89"/>
                </a:cubicBezTo>
                <a:cubicBezTo>
                  <a:pt x="277" y="93"/>
                  <a:pt x="277" y="93"/>
                  <a:pt x="277" y="93"/>
                </a:cubicBezTo>
                <a:cubicBezTo>
                  <a:pt x="278" y="98"/>
                  <a:pt x="278" y="98"/>
                  <a:pt x="278" y="98"/>
                </a:cubicBezTo>
                <a:cubicBezTo>
                  <a:pt x="280" y="101"/>
                  <a:pt x="281" y="103"/>
                  <a:pt x="282" y="106"/>
                </a:cubicBezTo>
                <a:cubicBezTo>
                  <a:pt x="284" y="107"/>
                  <a:pt x="284" y="107"/>
                  <a:pt x="284" y="107"/>
                </a:cubicBezTo>
                <a:cubicBezTo>
                  <a:pt x="286" y="108"/>
                  <a:pt x="288" y="109"/>
                  <a:pt x="290" y="110"/>
                </a:cubicBezTo>
                <a:cubicBezTo>
                  <a:pt x="292" y="113"/>
                  <a:pt x="293" y="116"/>
                  <a:pt x="295" y="119"/>
                </a:cubicBezTo>
                <a:cubicBezTo>
                  <a:pt x="295" y="119"/>
                  <a:pt x="295" y="120"/>
                  <a:pt x="295" y="120"/>
                </a:cubicBezTo>
                <a:cubicBezTo>
                  <a:pt x="293" y="121"/>
                  <a:pt x="292" y="122"/>
                  <a:pt x="291" y="124"/>
                </a:cubicBezTo>
                <a:cubicBezTo>
                  <a:pt x="291" y="124"/>
                  <a:pt x="291" y="124"/>
                  <a:pt x="291" y="124"/>
                </a:cubicBezTo>
                <a:cubicBezTo>
                  <a:pt x="290" y="123"/>
                  <a:pt x="290" y="123"/>
                  <a:pt x="290" y="123"/>
                </a:cubicBezTo>
                <a:cubicBezTo>
                  <a:pt x="289" y="122"/>
                  <a:pt x="289" y="122"/>
                  <a:pt x="289" y="122"/>
                </a:cubicBezTo>
                <a:cubicBezTo>
                  <a:pt x="289" y="122"/>
                  <a:pt x="289" y="122"/>
                  <a:pt x="289" y="122"/>
                </a:cubicBezTo>
                <a:cubicBezTo>
                  <a:pt x="289" y="123"/>
                  <a:pt x="288" y="123"/>
                  <a:pt x="288" y="123"/>
                </a:cubicBezTo>
                <a:cubicBezTo>
                  <a:pt x="286" y="122"/>
                  <a:pt x="284" y="122"/>
                  <a:pt x="282" y="123"/>
                </a:cubicBezTo>
                <a:cubicBezTo>
                  <a:pt x="281" y="122"/>
                  <a:pt x="280" y="122"/>
                  <a:pt x="280" y="122"/>
                </a:cubicBezTo>
                <a:cubicBezTo>
                  <a:pt x="280" y="123"/>
                  <a:pt x="280" y="123"/>
                  <a:pt x="280" y="123"/>
                </a:cubicBezTo>
                <a:cubicBezTo>
                  <a:pt x="278" y="124"/>
                  <a:pt x="277" y="125"/>
                  <a:pt x="275" y="126"/>
                </a:cubicBezTo>
                <a:cubicBezTo>
                  <a:pt x="274" y="127"/>
                  <a:pt x="272" y="129"/>
                  <a:pt x="271" y="131"/>
                </a:cubicBezTo>
                <a:cubicBezTo>
                  <a:pt x="271" y="131"/>
                  <a:pt x="271" y="131"/>
                  <a:pt x="271" y="131"/>
                </a:cubicBezTo>
                <a:cubicBezTo>
                  <a:pt x="270" y="131"/>
                  <a:pt x="270" y="131"/>
                  <a:pt x="270" y="131"/>
                </a:cubicBezTo>
                <a:cubicBezTo>
                  <a:pt x="270" y="131"/>
                  <a:pt x="270" y="131"/>
                  <a:pt x="270" y="131"/>
                </a:cubicBezTo>
                <a:cubicBezTo>
                  <a:pt x="270" y="130"/>
                  <a:pt x="270" y="130"/>
                  <a:pt x="269" y="130"/>
                </a:cubicBezTo>
                <a:cubicBezTo>
                  <a:pt x="268" y="130"/>
                  <a:pt x="266" y="130"/>
                  <a:pt x="265" y="131"/>
                </a:cubicBezTo>
                <a:cubicBezTo>
                  <a:pt x="262" y="134"/>
                  <a:pt x="258" y="135"/>
                  <a:pt x="253" y="136"/>
                </a:cubicBezTo>
                <a:cubicBezTo>
                  <a:pt x="253" y="138"/>
                  <a:pt x="253" y="138"/>
                  <a:pt x="253" y="138"/>
                </a:cubicBezTo>
                <a:cubicBezTo>
                  <a:pt x="254" y="139"/>
                  <a:pt x="254" y="139"/>
                  <a:pt x="254" y="139"/>
                </a:cubicBezTo>
                <a:cubicBezTo>
                  <a:pt x="256" y="140"/>
                  <a:pt x="256" y="140"/>
                  <a:pt x="256" y="140"/>
                </a:cubicBezTo>
                <a:cubicBezTo>
                  <a:pt x="257" y="140"/>
                  <a:pt x="257" y="140"/>
                  <a:pt x="257" y="140"/>
                </a:cubicBezTo>
                <a:cubicBezTo>
                  <a:pt x="257" y="141"/>
                  <a:pt x="257" y="141"/>
                  <a:pt x="257" y="141"/>
                </a:cubicBezTo>
                <a:cubicBezTo>
                  <a:pt x="256" y="141"/>
                  <a:pt x="256" y="141"/>
                  <a:pt x="256" y="141"/>
                </a:cubicBezTo>
                <a:cubicBezTo>
                  <a:pt x="256" y="142"/>
                  <a:pt x="255" y="142"/>
                  <a:pt x="255" y="143"/>
                </a:cubicBezTo>
                <a:cubicBezTo>
                  <a:pt x="255" y="143"/>
                  <a:pt x="254" y="143"/>
                  <a:pt x="254" y="143"/>
                </a:cubicBezTo>
                <a:cubicBezTo>
                  <a:pt x="253" y="143"/>
                  <a:pt x="253" y="143"/>
                  <a:pt x="253" y="143"/>
                </a:cubicBezTo>
                <a:cubicBezTo>
                  <a:pt x="253" y="143"/>
                  <a:pt x="253" y="144"/>
                  <a:pt x="252" y="144"/>
                </a:cubicBezTo>
                <a:cubicBezTo>
                  <a:pt x="252" y="145"/>
                  <a:pt x="252" y="146"/>
                  <a:pt x="251" y="147"/>
                </a:cubicBezTo>
                <a:cubicBezTo>
                  <a:pt x="252" y="147"/>
                  <a:pt x="252" y="147"/>
                  <a:pt x="252" y="147"/>
                </a:cubicBezTo>
                <a:cubicBezTo>
                  <a:pt x="252" y="147"/>
                  <a:pt x="252" y="147"/>
                  <a:pt x="253" y="147"/>
                </a:cubicBezTo>
                <a:cubicBezTo>
                  <a:pt x="253" y="147"/>
                  <a:pt x="253" y="147"/>
                  <a:pt x="253" y="147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54" y="148"/>
                  <a:pt x="254" y="148"/>
                  <a:pt x="254" y="148"/>
                </a:cubicBezTo>
                <a:cubicBezTo>
                  <a:pt x="255" y="148"/>
                  <a:pt x="255" y="148"/>
                  <a:pt x="255" y="148"/>
                </a:cubicBezTo>
                <a:cubicBezTo>
                  <a:pt x="254" y="149"/>
                  <a:pt x="254" y="150"/>
                  <a:pt x="254" y="151"/>
                </a:cubicBezTo>
                <a:cubicBezTo>
                  <a:pt x="254" y="152"/>
                  <a:pt x="255" y="153"/>
                  <a:pt x="256" y="154"/>
                </a:cubicBezTo>
                <a:cubicBezTo>
                  <a:pt x="257" y="155"/>
                  <a:pt x="258" y="155"/>
                  <a:pt x="259" y="154"/>
                </a:cubicBezTo>
                <a:cubicBezTo>
                  <a:pt x="260" y="155"/>
                  <a:pt x="260" y="155"/>
                  <a:pt x="260" y="155"/>
                </a:cubicBezTo>
                <a:cubicBezTo>
                  <a:pt x="259" y="158"/>
                  <a:pt x="256" y="161"/>
                  <a:pt x="253" y="162"/>
                </a:cubicBezTo>
                <a:cubicBezTo>
                  <a:pt x="251" y="162"/>
                  <a:pt x="248" y="162"/>
                  <a:pt x="246" y="162"/>
                </a:cubicBezTo>
                <a:cubicBezTo>
                  <a:pt x="246" y="162"/>
                  <a:pt x="246" y="162"/>
                  <a:pt x="246" y="162"/>
                </a:cubicBezTo>
                <a:cubicBezTo>
                  <a:pt x="245" y="164"/>
                  <a:pt x="244" y="165"/>
                  <a:pt x="243" y="166"/>
                </a:cubicBezTo>
                <a:cubicBezTo>
                  <a:pt x="243" y="169"/>
                  <a:pt x="243" y="169"/>
                  <a:pt x="243" y="169"/>
                </a:cubicBezTo>
                <a:cubicBezTo>
                  <a:pt x="243" y="170"/>
                  <a:pt x="242" y="171"/>
                  <a:pt x="242" y="172"/>
                </a:cubicBezTo>
                <a:cubicBezTo>
                  <a:pt x="242" y="172"/>
                  <a:pt x="242" y="172"/>
                  <a:pt x="242" y="172"/>
                </a:cubicBezTo>
                <a:cubicBezTo>
                  <a:pt x="241" y="173"/>
                  <a:pt x="241" y="173"/>
                  <a:pt x="241" y="173"/>
                </a:cubicBezTo>
                <a:cubicBezTo>
                  <a:pt x="240" y="173"/>
                  <a:pt x="240" y="173"/>
                  <a:pt x="239" y="173"/>
                </a:cubicBezTo>
                <a:cubicBezTo>
                  <a:pt x="238" y="173"/>
                  <a:pt x="238" y="173"/>
                  <a:pt x="238" y="173"/>
                </a:cubicBezTo>
                <a:cubicBezTo>
                  <a:pt x="238" y="173"/>
                  <a:pt x="238" y="173"/>
                  <a:pt x="238" y="173"/>
                </a:cubicBezTo>
                <a:cubicBezTo>
                  <a:pt x="238" y="173"/>
                  <a:pt x="237" y="173"/>
                  <a:pt x="237" y="173"/>
                </a:cubicBezTo>
                <a:cubicBezTo>
                  <a:pt x="236" y="172"/>
                  <a:pt x="236" y="172"/>
                  <a:pt x="236" y="172"/>
                </a:cubicBezTo>
                <a:cubicBezTo>
                  <a:pt x="234" y="173"/>
                  <a:pt x="234" y="173"/>
                  <a:pt x="234" y="173"/>
                </a:cubicBezTo>
                <a:cubicBezTo>
                  <a:pt x="232" y="177"/>
                  <a:pt x="232" y="177"/>
                  <a:pt x="232" y="177"/>
                </a:cubicBezTo>
                <a:cubicBezTo>
                  <a:pt x="231" y="177"/>
                  <a:pt x="231" y="177"/>
                  <a:pt x="231" y="177"/>
                </a:cubicBezTo>
                <a:cubicBezTo>
                  <a:pt x="229" y="178"/>
                  <a:pt x="228" y="177"/>
                  <a:pt x="228" y="176"/>
                </a:cubicBezTo>
                <a:cubicBezTo>
                  <a:pt x="227" y="175"/>
                  <a:pt x="227" y="175"/>
                  <a:pt x="227" y="175"/>
                </a:cubicBezTo>
                <a:cubicBezTo>
                  <a:pt x="227" y="175"/>
                  <a:pt x="227" y="175"/>
                  <a:pt x="226" y="175"/>
                </a:cubicBezTo>
                <a:cubicBezTo>
                  <a:pt x="226" y="175"/>
                  <a:pt x="225" y="175"/>
                  <a:pt x="225" y="175"/>
                </a:cubicBezTo>
                <a:cubicBezTo>
                  <a:pt x="224" y="176"/>
                  <a:pt x="224" y="176"/>
                  <a:pt x="224" y="177"/>
                </a:cubicBezTo>
                <a:cubicBezTo>
                  <a:pt x="223" y="178"/>
                  <a:pt x="221" y="179"/>
                  <a:pt x="220" y="180"/>
                </a:cubicBezTo>
                <a:cubicBezTo>
                  <a:pt x="219" y="181"/>
                  <a:pt x="218" y="183"/>
                  <a:pt x="218" y="184"/>
                </a:cubicBezTo>
                <a:cubicBezTo>
                  <a:pt x="218" y="185"/>
                  <a:pt x="218" y="185"/>
                  <a:pt x="218" y="185"/>
                </a:cubicBezTo>
                <a:cubicBezTo>
                  <a:pt x="219" y="185"/>
                  <a:pt x="219" y="186"/>
                  <a:pt x="220" y="186"/>
                </a:cubicBezTo>
                <a:cubicBezTo>
                  <a:pt x="220" y="187"/>
                  <a:pt x="220" y="188"/>
                  <a:pt x="220" y="188"/>
                </a:cubicBezTo>
                <a:cubicBezTo>
                  <a:pt x="220" y="189"/>
                  <a:pt x="220" y="189"/>
                  <a:pt x="220" y="189"/>
                </a:cubicBezTo>
                <a:cubicBezTo>
                  <a:pt x="219" y="190"/>
                  <a:pt x="219" y="190"/>
                  <a:pt x="219" y="190"/>
                </a:cubicBezTo>
                <a:cubicBezTo>
                  <a:pt x="219" y="190"/>
                  <a:pt x="219" y="191"/>
                  <a:pt x="219" y="191"/>
                </a:cubicBezTo>
                <a:cubicBezTo>
                  <a:pt x="219" y="192"/>
                  <a:pt x="219" y="192"/>
                  <a:pt x="219" y="192"/>
                </a:cubicBezTo>
                <a:cubicBezTo>
                  <a:pt x="219" y="192"/>
                  <a:pt x="219" y="192"/>
                  <a:pt x="219" y="192"/>
                </a:cubicBezTo>
                <a:cubicBezTo>
                  <a:pt x="217" y="192"/>
                  <a:pt x="216" y="193"/>
                  <a:pt x="215" y="194"/>
                </a:cubicBezTo>
                <a:cubicBezTo>
                  <a:pt x="215" y="194"/>
                  <a:pt x="215" y="194"/>
                  <a:pt x="215" y="194"/>
                </a:cubicBezTo>
                <a:cubicBezTo>
                  <a:pt x="215" y="195"/>
                  <a:pt x="215" y="195"/>
                  <a:pt x="215" y="195"/>
                </a:cubicBezTo>
                <a:cubicBezTo>
                  <a:pt x="216" y="196"/>
                  <a:pt x="216" y="196"/>
                  <a:pt x="216" y="196"/>
                </a:cubicBezTo>
                <a:cubicBezTo>
                  <a:pt x="214" y="197"/>
                  <a:pt x="211" y="198"/>
                  <a:pt x="209" y="199"/>
                </a:cubicBezTo>
                <a:cubicBezTo>
                  <a:pt x="208" y="199"/>
                  <a:pt x="208" y="200"/>
                  <a:pt x="208" y="200"/>
                </a:cubicBezTo>
                <a:cubicBezTo>
                  <a:pt x="207" y="200"/>
                  <a:pt x="207" y="200"/>
                  <a:pt x="207" y="200"/>
                </a:cubicBezTo>
                <a:cubicBezTo>
                  <a:pt x="207" y="199"/>
                  <a:pt x="207" y="199"/>
                  <a:pt x="207" y="199"/>
                </a:cubicBezTo>
                <a:cubicBezTo>
                  <a:pt x="207" y="199"/>
                  <a:pt x="207" y="199"/>
                  <a:pt x="207" y="199"/>
                </a:cubicBezTo>
                <a:cubicBezTo>
                  <a:pt x="207" y="198"/>
                  <a:pt x="207" y="198"/>
                  <a:pt x="207" y="198"/>
                </a:cubicBezTo>
                <a:cubicBezTo>
                  <a:pt x="207" y="198"/>
                  <a:pt x="207" y="198"/>
                  <a:pt x="207" y="198"/>
                </a:cubicBezTo>
                <a:cubicBezTo>
                  <a:pt x="206" y="198"/>
                  <a:pt x="205" y="198"/>
                  <a:pt x="205" y="197"/>
                </a:cubicBezTo>
                <a:cubicBezTo>
                  <a:pt x="205" y="197"/>
                  <a:pt x="204" y="196"/>
                  <a:pt x="204" y="196"/>
                </a:cubicBezTo>
                <a:cubicBezTo>
                  <a:pt x="203" y="196"/>
                  <a:pt x="202" y="196"/>
                  <a:pt x="200" y="197"/>
                </a:cubicBezTo>
                <a:cubicBezTo>
                  <a:pt x="200" y="197"/>
                  <a:pt x="200" y="197"/>
                  <a:pt x="200" y="197"/>
                </a:cubicBezTo>
                <a:cubicBezTo>
                  <a:pt x="195" y="199"/>
                  <a:pt x="190" y="199"/>
                  <a:pt x="186" y="200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181" y="199"/>
                  <a:pt x="181" y="199"/>
                  <a:pt x="181" y="199"/>
                </a:cubicBezTo>
                <a:cubicBezTo>
                  <a:pt x="180" y="199"/>
                  <a:pt x="180" y="199"/>
                  <a:pt x="180" y="199"/>
                </a:cubicBezTo>
                <a:cubicBezTo>
                  <a:pt x="180" y="199"/>
                  <a:pt x="180" y="199"/>
                  <a:pt x="180" y="199"/>
                </a:cubicBezTo>
                <a:cubicBezTo>
                  <a:pt x="180" y="200"/>
                  <a:pt x="180" y="200"/>
                  <a:pt x="180" y="200"/>
                </a:cubicBezTo>
                <a:cubicBezTo>
                  <a:pt x="179" y="200"/>
                  <a:pt x="179" y="201"/>
                  <a:pt x="179" y="201"/>
                </a:cubicBezTo>
                <a:cubicBezTo>
                  <a:pt x="179" y="201"/>
                  <a:pt x="179" y="201"/>
                  <a:pt x="179" y="201"/>
                </a:cubicBezTo>
                <a:cubicBezTo>
                  <a:pt x="178" y="201"/>
                  <a:pt x="177" y="202"/>
                  <a:pt x="176" y="202"/>
                </a:cubicBezTo>
                <a:cubicBezTo>
                  <a:pt x="175" y="202"/>
                  <a:pt x="175" y="202"/>
                  <a:pt x="175" y="202"/>
                </a:cubicBezTo>
                <a:cubicBezTo>
                  <a:pt x="174" y="201"/>
                  <a:pt x="173" y="200"/>
                  <a:pt x="171" y="199"/>
                </a:cubicBezTo>
                <a:cubicBezTo>
                  <a:pt x="171" y="198"/>
                  <a:pt x="171" y="198"/>
                  <a:pt x="171" y="198"/>
                </a:cubicBezTo>
                <a:cubicBezTo>
                  <a:pt x="171" y="197"/>
                  <a:pt x="171" y="196"/>
                  <a:pt x="171" y="194"/>
                </a:cubicBezTo>
                <a:cubicBezTo>
                  <a:pt x="170" y="194"/>
                  <a:pt x="170" y="194"/>
                  <a:pt x="170" y="194"/>
                </a:cubicBezTo>
                <a:cubicBezTo>
                  <a:pt x="170" y="194"/>
                  <a:pt x="170" y="194"/>
                  <a:pt x="170" y="194"/>
                </a:cubicBezTo>
                <a:cubicBezTo>
                  <a:pt x="169" y="194"/>
                  <a:pt x="169" y="194"/>
                  <a:pt x="169" y="194"/>
                </a:cubicBezTo>
                <a:cubicBezTo>
                  <a:pt x="169" y="194"/>
                  <a:pt x="169" y="194"/>
                  <a:pt x="169" y="194"/>
                </a:cubicBezTo>
                <a:cubicBezTo>
                  <a:pt x="168" y="194"/>
                  <a:pt x="168" y="194"/>
                  <a:pt x="168" y="194"/>
                </a:cubicBezTo>
                <a:cubicBezTo>
                  <a:pt x="168" y="194"/>
                  <a:pt x="168" y="194"/>
                  <a:pt x="168" y="194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67" y="193"/>
                  <a:pt x="166" y="192"/>
                  <a:pt x="165" y="192"/>
                </a:cubicBezTo>
                <a:cubicBezTo>
                  <a:pt x="164" y="192"/>
                  <a:pt x="164" y="192"/>
                  <a:pt x="164" y="192"/>
                </a:cubicBezTo>
                <a:cubicBezTo>
                  <a:pt x="164" y="189"/>
                  <a:pt x="164" y="187"/>
                  <a:pt x="164" y="185"/>
                </a:cubicBezTo>
                <a:cubicBezTo>
                  <a:pt x="165" y="184"/>
                  <a:pt x="165" y="184"/>
                  <a:pt x="166" y="184"/>
                </a:cubicBezTo>
                <a:cubicBezTo>
                  <a:pt x="166" y="183"/>
                  <a:pt x="166" y="183"/>
                  <a:pt x="166" y="183"/>
                </a:cubicBezTo>
                <a:cubicBezTo>
                  <a:pt x="166" y="183"/>
                  <a:pt x="166" y="183"/>
                  <a:pt x="166" y="183"/>
                </a:cubicBezTo>
                <a:cubicBezTo>
                  <a:pt x="166" y="182"/>
                  <a:pt x="166" y="181"/>
                  <a:pt x="165" y="180"/>
                </a:cubicBezTo>
                <a:cubicBezTo>
                  <a:pt x="162" y="180"/>
                  <a:pt x="159" y="179"/>
                  <a:pt x="156" y="180"/>
                </a:cubicBezTo>
                <a:cubicBezTo>
                  <a:pt x="155" y="181"/>
                  <a:pt x="155" y="181"/>
                  <a:pt x="155" y="181"/>
                </a:cubicBezTo>
                <a:cubicBezTo>
                  <a:pt x="155" y="181"/>
                  <a:pt x="155" y="181"/>
                  <a:pt x="155" y="181"/>
                </a:cubicBezTo>
                <a:cubicBezTo>
                  <a:pt x="154" y="181"/>
                  <a:pt x="154" y="181"/>
                  <a:pt x="154" y="181"/>
                </a:cubicBezTo>
                <a:cubicBezTo>
                  <a:pt x="154" y="182"/>
                  <a:pt x="154" y="182"/>
                  <a:pt x="154" y="183"/>
                </a:cubicBezTo>
                <a:cubicBezTo>
                  <a:pt x="154" y="183"/>
                  <a:pt x="154" y="183"/>
                  <a:pt x="154" y="183"/>
                </a:cubicBezTo>
                <a:cubicBezTo>
                  <a:pt x="153" y="184"/>
                  <a:pt x="153" y="184"/>
                  <a:pt x="153" y="184"/>
                </a:cubicBezTo>
                <a:cubicBezTo>
                  <a:pt x="151" y="185"/>
                  <a:pt x="151" y="185"/>
                  <a:pt x="151" y="185"/>
                </a:cubicBezTo>
                <a:cubicBezTo>
                  <a:pt x="149" y="185"/>
                  <a:pt x="148" y="186"/>
                  <a:pt x="146" y="187"/>
                </a:cubicBezTo>
                <a:cubicBezTo>
                  <a:pt x="146" y="188"/>
                  <a:pt x="147" y="189"/>
                  <a:pt x="147" y="190"/>
                </a:cubicBezTo>
                <a:cubicBezTo>
                  <a:pt x="147" y="191"/>
                  <a:pt x="147" y="191"/>
                  <a:pt x="147" y="191"/>
                </a:cubicBezTo>
                <a:cubicBezTo>
                  <a:pt x="148" y="193"/>
                  <a:pt x="148" y="195"/>
                  <a:pt x="147" y="198"/>
                </a:cubicBezTo>
                <a:cubicBezTo>
                  <a:pt x="147" y="198"/>
                  <a:pt x="147" y="199"/>
                  <a:pt x="148" y="199"/>
                </a:cubicBezTo>
                <a:cubicBezTo>
                  <a:pt x="148" y="200"/>
                  <a:pt x="148" y="200"/>
                  <a:pt x="148" y="201"/>
                </a:cubicBezTo>
                <a:cubicBezTo>
                  <a:pt x="149" y="202"/>
                  <a:pt x="149" y="202"/>
                  <a:pt x="149" y="202"/>
                </a:cubicBezTo>
                <a:cubicBezTo>
                  <a:pt x="149" y="202"/>
                  <a:pt x="149" y="202"/>
                  <a:pt x="149" y="203"/>
                </a:cubicBezTo>
                <a:cubicBezTo>
                  <a:pt x="149" y="203"/>
                  <a:pt x="149" y="204"/>
                  <a:pt x="149" y="205"/>
                </a:cubicBezTo>
                <a:cubicBezTo>
                  <a:pt x="149" y="205"/>
                  <a:pt x="149" y="205"/>
                  <a:pt x="149" y="205"/>
                </a:cubicBezTo>
                <a:cubicBezTo>
                  <a:pt x="149" y="205"/>
                  <a:pt x="149" y="205"/>
                  <a:pt x="149" y="205"/>
                </a:cubicBezTo>
                <a:cubicBezTo>
                  <a:pt x="148" y="206"/>
                  <a:pt x="148" y="206"/>
                  <a:pt x="148" y="206"/>
                </a:cubicBezTo>
                <a:cubicBezTo>
                  <a:pt x="148" y="206"/>
                  <a:pt x="148" y="206"/>
                  <a:pt x="148" y="206"/>
                </a:cubicBezTo>
                <a:cubicBezTo>
                  <a:pt x="148" y="206"/>
                  <a:pt x="148" y="207"/>
                  <a:pt x="148" y="208"/>
                </a:cubicBezTo>
                <a:cubicBezTo>
                  <a:pt x="148" y="209"/>
                  <a:pt x="147" y="210"/>
                  <a:pt x="147" y="211"/>
                </a:cubicBezTo>
                <a:cubicBezTo>
                  <a:pt x="147" y="212"/>
                  <a:pt x="148" y="212"/>
                  <a:pt x="148" y="213"/>
                </a:cubicBezTo>
                <a:cubicBezTo>
                  <a:pt x="148" y="213"/>
                  <a:pt x="148" y="214"/>
                  <a:pt x="148" y="214"/>
                </a:cubicBezTo>
                <a:cubicBezTo>
                  <a:pt x="147" y="215"/>
                  <a:pt x="147" y="215"/>
                  <a:pt x="147" y="216"/>
                </a:cubicBezTo>
                <a:cubicBezTo>
                  <a:pt x="147" y="217"/>
                  <a:pt x="147" y="217"/>
                  <a:pt x="147" y="218"/>
                </a:cubicBezTo>
                <a:cubicBezTo>
                  <a:pt x="147" y="218"/>
                  <a:pt x="147" y="218"/>
                  <a:pt x="147" y="218"/>
                </a:cubicBezTo>
                <a:cubicBezTo>
                  <a:pt x="146" y="218"/>
                  <a:pt x="146" y="218"/>
                  <a:pt x="146" y="218"/>
                </a:cubicBezTo>
                <a:cubicBezTo>
                  <a:pt x="146" y="218"/>
                  <a:pt x="146" y="218"/>
                  <a:pt x="146" y="218"/>
                </a:cubicBezTo>
                <a:cubicBezTo>
                  <a:pt x="144" y="218"/>
                  <a:pt x="143" y="218"/>
                  <a:pt x="143" y="217"/>
                </a:cubicBezTo>
                <a:cubicBezTo>
                  <a:pt x="142" y="216"/>
                  <a:pt x="142" y="216"/>
                  <a:pt x="142" y="216"/>
                </a:cubicBezTo>
                <a:cubicBezTo>
                  <a:pt x="141" y="217"/>
                  <a:pt x="141" y="217"/>
                  <a:pt x="141" y="217"/>
                </a:cubicBezTo>
                <a:cubicBezTo>
                  <a:pt x="140" y="219"/>
                  <a:pt x="140" y="219"/>
                  <a:pt x="140" y="219"/>
                </a:cubicBezTo>
                <a:cubicBezTo>
                  <a:pt x="138" y="217"/>
                  <a:pt x="136" y="215"/>
                  <a:pt x="134" y="213"/>
                </a:cubicBezTo>
                <a:cubicBezTo>
                  <a:pt x="136" y="210"/>
                  <a:pt x="136" y="210"/>
                  <a:pt x="136" y="210"/>
                </a:cubicBezTo>
                <a:cubicBezTo>
                  <a:pt x="136" y="210"/>
                  <a:pt x="136" y="210"/>
                  <a:pt x="136" y="210"/>
                </a:cubicBezTo>
                <a:cubicBezTo>
                  <a:pt x="136" y="209"/>
                  <a:pt x="135" y="207"/>
                  <a:pt x="134" y="206"/>
                </a:cubicBezTo>
                <a:cubicBezTo>
                  <a:pt x="134" y="206"/>
                  <a:pt x="134" y="206"/>
                  <a:pt x="134" y="206"/>
                </a:cubicBezTo>
                <a:cubicBezTo>
                  <a:pt x="133" y="206"/>
                  <a:pt x="133" y="206"/>
                  <a:pt x="133" y="206"/>
                </a:cubicBezTo>
                <a:cubicBezTo>
                  <a:pt x="133" y="206"/>
                  <a:pt x="133" y="206"/>
                  <a:pt x="133" y="206"/>
                </a:cubicBezTo>
                <a:cubicBezTo>
                  <a:pt x="132" y="206"/>
                  <a:pt x="132" y="206"/>
                  <a:pt x="132" y="206"/>
                </a:cubicBezTo>
                <a:cubicBezTo>
                  <a:pt x="132" y="205"/>
                  <a:pt x="132" y="205"/>
                  <a:pt x="132" y="204"/>
                </a:cubicBezTo>
                <a:cubicBezTo>
                  <a:pt x="132" y="204"/>
                  <a:pt x="132" y="204"/>
                  <a:pt x="132" y="204"/>
                </a:cubicBezTo>
                <a:cubicBezTo>
                  <a:pt x="131" y="204"/>
                  <a:pt x="130" y="204"/>
                  <a:pt x="130" y="204"/>
                </a:cubicBezTo>
                <a:cubicBezTo>
                  <a:pt x="129" y="205"/>
                  <a:pt x="129" y="205"/>
                  <a:pt x="129" y="206"/>
                </a:cubicBezTo>
                <a:cubicBezTo>
                  <a:pt x="128" y="206"/>
                  <a:pt x="128" y="206"/>
                  <a:pt x="128" y="206"/>
                </a:cubicBezTo>
                <a:cubicBezTo>
                  <a:pt x="127" y="206"/>
                  <a:pt x="126" y="206"/>
                  <a:pt x="125" y="207"/>
                </a:cubicBezTo>
                <a:cubicBezTo>
                  <a:pt x="124" y="207"/>
                  <a:pt x="124" y="207"/>
                  <a:pt x="124" y="207"/>
                </a:cubicBezTo>
                <a:cubicBezTo>
                  <a:pt x="124" y="206"/>
                  <a:pt x="124" y="206"/>
                  <a:pt x="124" y="206"/>
                </a:cubicBezTo>
                <a:cubicBezTo>
                  <a:pt x="123" y="205"/>
                  <a:pt x="123" y="205"/>
                  <a:pt x="123" y="205"/>
                </a:cubicBezTo>
                <a:cubicBezTo>
                  <a:pt x="123" y="205"/>
                  <a:pt x="123" y="205"/>
                  <a:pt x="123" y="205"/>
                </a:cubicBezTo>
                <a:cubicBezTo>
                  <a:pt x="122" y="204"/>
                  <a:pt x="122" y="204"/>
                  <a:pt x="122" y="204"/>
                </a:cubicBezTo>
                <a:cubicBezTo>
                  <a:pt x="119" y="204"/>
                  <a:pt x="119" y="204"/>
                  <a:pt x="119" y="204"/>
                </a:cubicBezTo>
                <a:cubicBezTo>
                  <a:pt x="119" y="204"/>
                  <a:pt x="119" y="204"/>
                  <a:pt x="119" y="204"/>
                </a:cubicBezTo>
                <a:cubicBezTo>
                  <a:pt x="119" y="204"/>
                  <a:pt x="119" y="204"/>
                  <a:pt x="119" y="204"/>
                </a:cubicBezTo>
                <a:cubicBezTo>
                  <a:pt x="119" y="205"/>
                  <a:pt x="119" y="206"/>
                  <a:pt x="118" y="206"/>
                </a:cubicBezTo>
                <a:cubicBezTo>
                  <a:pt x="116" y="205"/>
                  <a:pt x="115" y="203"/>
                  <a:pt x="114" y="200"/>
                </a:cubicBezTo>
                <a:cubicBezTo>
                  <a:pt x="113" y="200"/>
                  <a:pt x="113" y="200"/>
                  <a:pt x="113" y="200"/>
                </a:cubicBezTo>
                <a:cubicBezTo>
                  <a:pt x="111" y="201"/>
                  <a:pt x="110" y="201"/>
                  <a:pt x="108" y="201"/>
                </a:cubicBezTo>
                <a:cubicBezTo>
                  <a:pt x="108" y="201"/>
                  <a:pt x="108" y="201"/>
                  <a:pt x="108" y="201"/>
                </a:cubicBezTo>
                <a:cubicBezTo>
                  <a:pt x="108" y="200"/>
                  <a:pt x="107" y="200"/>
                  <a:pt x="107" y="199"/>
                </a:cubicBezTo>
                <a:cubicBezTo>
                  <a:pt x="106" y="199"/>
                  <a:pt x="106" y="199"/>
                  <a:pt x="106" y="199"/>
                </a:cubicBezTo>
                <a:cubicBezTo>
                  <a:pt x="106" y="199"/>
                  <a:pt x="106" y="199"/>
                  <a:pt x="106" y="199"/>
                </a:cubicBezTo>
                <a:cubicBezTo>
                  <a:pt x="105" y="200"/>
                  <a:pt x="105" y="200"/>
                  <a:pt x="105" y="200"/>
                </a:cubicBezTo>
                <a:cubicBezTo>
                  <a:pt x="103" y="200"/>
                  <a:pt x="103" y="200"/>
                  <a:pt x="103" y="200"/>
                </a:cubicBezTo>
                <a:cubicBezTo>
                  <a:pt x="102" y="200"/>
                  <a:pt x="102" y="200"/>
                  <a:pt x="102" y="200"/>
                </a:cubicBezTo>
                <a:cubicBezTo>
                  <a:pt x="101" y="200"/>
                  <a:pt x="100" y="201"/>
                  <a:pt x="99" y="201"/>
                </a:cubicBezTo>
                <a:cubicBezTo>
                  <a:pt x="99" y="201"/>
                  <a:pt x="99" y="201"/>
                  <a:pt x="99" y="201"/>
                </a:cubicBezTo>
                <a:cubicBezTo>
                  <a:pt x="98" y="201"/>
                  <a:pt x="98" y="201"/>
                  <a:pt x="97" y="201"/>
                </a:cubicBezTo>
                <a:cubicBezTo>
                  <a:pt x="96" y="202"/>
                  <a:pt x="95" y="203"/>
                  <a:pt x="94" y="205"/>
                </a:cubicBezTo>
                <a:cubicBezTo>
                  <a:pt x="93" y="205"/>
                  <a:pt x="93" y="205"/>
                  <a:pt x="93" y="205"/>
                </a:cubicBezTo>
                <a:cubicBezTo>
                  <a:pt x="93" y="205"/>
                  <a:pt x="92" y="205"/>
                  <a:pt x="91" y="204"/>
                </a:cubicBezTo>
                <a:cubicBezTo>
                  <a:pt x="91" y="204"/>
                  <a:pt x="91" y="204"/>
                  <a:pt x="90" y="205"/>
                </a:cubicBezTo>
                <a:cubicBezTo>
                  <a:pt x="90" y="205"/>
                  <a:pt x="90" y="205"/>
                  <a:pt x="90" y="205"/>
                </a:cubicBezTo>
                <a:cubicBezTo>
                  <a:pt x="90" y="206"/>
                  <a:pt x="90" y="206"/>
                  <a:pt x="90" y="206"/>
                </a:cubicBezTo>
                <a:cubicBezTo>
                  <a:pt x="89" y="208"/>
                  <a:pt x="89" y="209"/>
                  <a:pt x="89" y="211"/>
                </a:cubicBezTo>
                <a:cubicBezTo>
                  <a:pt x="91" y="212"/>
                  <a:pt x="93" y="214"/>
                  <a:pt x="95" y="215"/>
                </a:cubicBezTo>
                <a:cubicBezTo>
                  <a:pt x="96" y="216"/>
                  <a:pt x="97" y="216"/>
                  <a:pt x="98" y="215"/>
                </a:cubicBezTo>
                <a:cubicBezTo>
                  <a:pt x="98" y="215"/>
                  <a:pt x="98" y="215"/>
                  <a:pt x="98" y="215"/>
                </a:cubicBezTo>
                <a:cubicBezTo>
                  <a:pt x="99" y="216"/>
                  <a:pt x="99" y="216"/>
                  <a:pt x="99" y="216"/>
                </a:cubicBezTo>
                <a:cubicBezTo>
                  <a:pt x="99" y="216"/>
                  <a:pt x="99" y="216"/>
                  <a:pt x="99" y="216"/>
                </a:cubicBezTo>
                <a:cubicBezTo>
                  <a:pt x="99" y="216"/>
                  <a:pt x="99" y="217"/>
                  <a:pt x="99" y="217"/>
                </a:cubicBezTo>
                <a:cubicBezTo>
                  <a:pt x="99" y="217"/>
                  <a:pt x="99" y="218"/>
                  <a:pt x="100" y="218"/>
                </a:cubicBezTo>
                <a:cubicBezTo>
                  <a:pt x="100" y="218"/>
                  <a:pt x="101" y="218"/>
                  <a:pt x="102" y="219"/>
                </a:cubicBezTo>
                <a:cubicBezTo>
                  <a:pt x="103" y="219"/>
                  <a:pt x="103" y="219"/>
                  <a:pt x="103" y="219"/>
                </a:cubicBezTo>
                <a:cubicBezTo>
                  <a:pt x="103" y="220"/>
                  <a:pt x="104" y="221"/>
                  <a:pt x="103" y="223"/>
                </a:cubicBezTo>
                <a:cubicBezTo>
                  <a:pt x="103" y="223"/>
                  <a:pt x="103" y="223"/>
                  <a:pt x="103" y="223"/>
                </a:cubicBezTo>
                <a:cubicBezTo>
                  <a:pt x="102" y="223"/>
                  <a:pt x="102" y="223"/>
                  <a:pt x="102" y="223"/>
                </a:cubicBezTo>
                <a:cubicBezTo>
                  <a:pt x="101" y="223"/>
                  <a:pt x="101" y="223"/>
                  <a:pt x="101" y="223"/>
                </a:cubicBezTo>
                <a:cubicBezTo>
                  <a:pt x="100" y="223"/>
                  <a:pt x="99" y="223"/>
                  <a:pt x="98" y="222"/>
                </a:cubicBezTo>
                <a:cubicBezTo>
                  <a:pt x="97" y="223"/>
                  <a:pt x="95" y="223"/>
                  <a:pt x="93" y="223"/>
                </a:cubicBezTo>
                <a:cubicBezTo>
                  <a:pt x="93" y="223"/>
                  <a:pt x="93" y="223"/>
                  <a:pt x="93" y="222"/>
                </a:cubicBezTo>
                <a:cubicBezTo>
                  <a:pt x="92" y="222"/>
                  <a:pt x="92" y="222"/>
                  <a:pt x="92" y="222"/>
                </a:cubicBezTo>
                <a:cubicBezTo>
                  <a:pt x="92" y="222"/>
                  <a:pt x="92" y="222"/>
                  <a:pt x="92" y="222"/>
                </a:cubicBezTo>
                <a:cubicBezTo>
                  <a:pt x="91" y="223"/>
                  <a:pt x="91" y="223"/>
                  <a:pt x="91" y="223"/>
                </a:cubicBezTo>
                <a:cubicBezTo>
                  <a:pt x="91" y="225"/>
                  <a:pt x="91" y="227"/>
                  <a:pt x="90" y="228"/>
                </a:cubicBezTo>
                <a:cubicBezTo>
                  <a:pt x="90" y="229"/>
                  <a:pt x="90" y="229"/>
                  <a:pt x="90" y="229"/>
                </a:cubicBezTo>
                <a:cubicBezTo>
                  <a:pt x="90" y="229"/>
                  <a:pt x="90" y="229"/>
                  <a:pt x="90" y="229"/>
                </a:cubicBezTo>
                <a:cubicBezTo>
                  <a:pt x="89" y="229"/>
                  <a:pt x="89" y="229"/>
                  <a:pt x="89" y="229"/>
                </a:cubicBezTo>
                <a:cubicBezTo>
                  <a:pt x="88" y="228"/>
                  <a:pt x="87" y="227"/>
                  <a:pt x="86" y="227"/>
                </a:cubicBezTo>
                <a:cubicBezTo>
                  <a:pt x="84" y="226"/>
                  <a:pt x="84" y="226"/>
                  <a:pt x="84" y="226"/>
                </a:cubicBezTo>
                <a:cubicBezTo>
                  <a:pt x="79" y="226"/>
                  <a:pt x="79" y="226"/>
                  <a:pt x="79" y="226"/>
                </a:cubicBezTo>
                <a:cubicBezTo>
                  <a:pt x="78" y="226"/>
                  <a:pt x="78" y="225"/>
                  <a:pt x="78" y="224"/>
                </a:cubicBezTo>
                <a:cubicBezTo>
                  <a:pt x="77" y="224"/>
                  <a:pt x="77" y="224"/>
                  <a:pt x="77" y="224"/>
                </a:cubicBezTo>
                <a:cubicBezTo>
                  <a:pt x="78" y="223"/>
                  <a:pt x="78" y="223"/>
                  <a:pt x="78" y="223"/>
                </a:cubicBezTo>
                <a:cubicBezTo>
                  <a:pt x="78" y="223"/>
                  <a:pt x="78" y="223"/>
                  <a:pt x="78" y="223"/>
                </a:cubicBezTo>
                <a:cubicBezTo>
                  <a:pt x="78" y="222"/>
                  <a:pt x="78" y="222"/>
                  <a:pt x="78" y="222"/>
                </a:cubicBezTo>
                <a:cubicBezTo>
                  <a:pt x="77" y="221"/>
                  <a:pt x="77" y="220"/>
                  <a:pt x="76" y="219"/>
                </a:cubicBezTo>
                <a:cubicBezTo>
                  <a:pt x="76" y="218"/>
                  <a:pt x="77" y="218"/>
                  <a:pt x="77" y="217"/>
                </a:cubicBezTo>
                <a:cubicBezTo>
                  <a:pt x="77" y="217"/>
                  <a:pt x="77" y="217"/>
                  <a:pt x="77" y="216"/>
                </a:cubicBezTo>
                <a:cubicBezTo>
                  <a:pt x="77" y="214"/>
                  <a:pt x="76" y="212"/>
                  <a:pt x="76" y="210"/>
                </a:cubicBezTo>
                <a:cubicBezTo>
                  <a:pt x="76" y="210"/>
                  <a:pt x="76" y="210"/>
                  <a:pt x="76" y="210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73" y="208"/>
                  <a:pt x="73" y="208"/>
                  <a:pt x="73" y="208"/>
                </a:cubicBezTo>
                <a:cubicBezTo>
                  <a:pt x="72" y="205"/>
                  <a:pt x="72" y="205"/>
                  <a:pt x="72" y="205"/>
                </a:cubicBezTo>
                <a:cubicBezTo>
                  <a:pt x="70" y="205"/>
                  <a:pt x="70" y="205"/>
                  <a:pt x="70" y="205"/>
                </a:cubicBezTo>
                <a:cubicBezTo>
                  <a:pt x="70" y="205"/>
                  <a:pt x="70" y="206"/>
                  <a:pt x="69" y="206"/>
                </a:cubicBezTo>
                <a:cubicBezTo>
                  <a:pt x="69" y="206"/>
                  <a:pt x="69" y="206"/>
                  <a:pt x="69" y="206"/>
                </a:cubicBezTo>
                <a:cubicBezTo>
                  <a:pt x="68" y="206"/>
                  <a:pt x="67" y="206"/>
                  <a:pt x="66" y="206"/>
                </a:cubicBezTo>
                <a:cubicBezTo>
                  <a:pt x="66" y="206"/>
                  <a:pt x="66" y="206"/>
                  <a:pt x="66" y="206"/>
                </a:cubicBezTo>
                <a:cubicBezTo>
                  <a:pt x="66" y="205"/>
                  <a:pt x="66" y="205"/>
                  <a:pt x="66" y="205"/>
                </a:cubicBezTo>
                <a:cubicBezTo>
                  <a:pt x="66" y="205"/>
                  <a:pt x="66" y="205"/>
                  <a:pt x="66" y="204"/>
                </a:cubicBezTo>
                <a:cubicBezTo>
                  <a:pt x="66" y="204"/>
                  <a:pt x="66" y="204"/>
                  <a:pt x="66" y="204"/>
                </a:cubicBezTo>
                <a:cubicBezTo>
                  <a:pt x="64" y="203"/>
                  <a:pt x="62" y="201"/>
                  <a:pt x="61" y="199"/>
                </a:cubicBezTo>
                <a:cubicBezTo>
                  <a:pt x="61" y="198"/>
                  <a:pt x="61" y="198"/>
                  <a:pt x="61" y="198"/>
                </a:cubicBezTo>
                <a:cubicBezTo>
                  <a:pt x="60" y="199"/>
                  <a:pt x="60" y="199"/>
                  <a:pt x="59" y="199"/>
                </a:cubicBezTo>
                <a:cubicBezTo>
                  <a:pt x="58" y="199"/>
                  <a:pt x="57" y="199"/>
                  <a:pt x="56" y="199"/>
                </a:cubicBezTo>
                <a:cubicBezTo>
                  <a:pt x="56" y="199"/>
                  <a:pt x="56" y="199"/>
                  <a:pt x="56" y="198"/>
                </a:cubicBezTo>
                <a:cubicBezTo>
                  <a:pt x="55" y="198"/>
                  <a:pt x="55" y="198"/>
                  <a:pt x="55" y="198"/>
                </a:cubicBezTo>
                <a:cubicBezTo>
                  <a:pt x="55" y="197"/>
                  <a:pt x="55" y="197"/>
                  <a:pt x="55" y="197"/>
                </a:cubicBezTo>
                <a:cubicBezTo>
                  <a:pt x="55" y="196"/>
                  <a:pt x="55" y="196"/>
                  <a:pt x="55" y="196"/>
                </a:cubicBezTo>
                <a:cubicBezTo>
                  <a:pt x="55" y="196"/>
                  <a:pt x="56" y="196"/>
                  <a:pt x="56" y="196"/>
                </a:cubicBezTo>
                <a:cubicBezTo>
                  <a:pt x="56" y="195"/>
                  <a:pt x="56" y="195"/>
                  <a:pt x="56" y="195"/>
                </a:cubicBezTo>
                <a:cubicBezTo>
                  <a:pt x="56" y="195"/>
                  <a:pt x="56" y="195"/>
                  <a:pt x="56" y="195"/>
                </a:cubicBezTo>
                <a:cubicBezTo>
                  <a:pt x="54" y="193"/>
                  <a:pt x="52" y="191"/>
                  <a:pt x="50" y="189"/>
                </a:cubicBezTo>
                <a:cubicBezTo>
                  <a:pt x="49" y="189"/>
                  <a:pt x="49" y="189"/>
                  <a:pt x="49" y="189"/>
                </a:cubicBezTo>
                <a:cubicBezTo>
                  <a:pt x="49" y="188"/>
                  <a:pt x="49" y="188"/>
                  <a:pt x="49" y="188"/>
                </a:cubicBezTo>
                <a:cubicBezTo>
                  <a:pt x="49" y="187"/>
                  <a:pt x="49" y="186"/>
                  <a:pt x="49" y="185"/>
                </a:cubicBezTo>
                <a:cubicBezTo>
                  <a:pt x="45" y="183"/>
                  <a:pt x="42" y="182"/>
                  <a:pt x="38" y="181"/>
                </a:cubicBezTo>
                <a:cubicBezTo>
                  <a:pt x="38" y="180"/>
                  <a:pt x="38" y="180"/>
                  <a:pt x="38" y="180"/>
                </a:cubicBezTo>
                <a:cubicBezTo>
                  <a:pt x="37" y="179"/>
                  <a:pt x="37" y="178"/>
                  <a:pt x="37" y="177"/>
                </a:cubicBezTo>
                <a:cubicBezTo>
                  <a:pt x="36" y="176"/>
                  <a:pt x="35" y="176"/>
                  <a:pt x="35" y="175"/>
                </a:cubicBezTo>
                <a:cubicBezTo>
                  <a:pt x="34" y="175"/>
                  <a:pt x="34" y="175"/>
                  <a:pt x="34" y="175"/>
                </a:cubicBezTo>
                <a:cubicBezTo>
                  <a:pt x="33" y="175"/>
                  <a:pt x="33" y="175"/>
                  <a:pt x="33" y="175"/>
                </a:cubicBezTo>
                <a:cubicBezTo>
                  <a:pt x="28" y="175"/>
                  <a:pt x="28" y="175"/>
                  <a:pt x="28" y="175"/>
                </a:cubicBezTo>
                <a:cubicBezTo>
                  <a:pt x="27" y="175"/>
                  <a:pt x="27" y="175"/>
                  <a:pt x="27" y="175"/>
                </a:cubicBezTo>
                <a:cubicBezTo>
                  <a:pt x="27" y="175"/>
                  <a:pt x="27" y="175"/>
                  <a:pt x="27" y="175"/>
                </a:cubicBezTo>
                <a:cubicBezTo>
                  <a:pt x="27" y="175"/>
                  <a:pt x="27" y="174"/>
                  <a:pt x="27" y="174"/>
                </a:cubicBezTo>
                <a:cubicBezTo>
                  <a:pt x="27" y="174"/>
                  <a:pt x="27" y="173"/>
                  <a:pt x="27" y="173"/>
                </a:cubicBezTo>
                <a:cubicBezTo>
                  <a:pt x="27" y="173"/>
                  <a:pt x="27" y="173"/>
                  <a:pt x="27" y="173"/>
                </a:cubicBezTo>
                <a:cubicBezTo>
                  <a:pt x="24" y="175"/>
                  <a:pt x="21" y="177"/>
                  <a:pt x="19" y="180"/>
                </a:cubicBezTo>
                <a:cubicBezTo>
                  <a:pt x="18" y="180"/>
                  <a:pt x="18" y="180"/>
                  <a:pt x="18" y="180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8" y="178"/>
                  <a:pt x="19" y="176"/>
                  <a:pt x="19" y="174"/>
                </a:cubicBezTo>
                <a:cubicBezTo>
                  <a:pt x="18" y="172"/>
                  <a:pt x="18" y="169"/>
                  <a:pt x="18" y="167"/>
                </a:cubicBezTo>
                <a:cubicBezTo>
                  <a:pt x="18" y="166"/>
                  <a:pt x="18" y="166"/>
                  <a:pt x="18" y="166"/>
                </a:cubicBezTo>
                <a:cubicBezTo>
                  <a:pt x="18" y="166"/>
                  <a:pt x="18" y="166"/>
                  <a:pt x="18" y="166"/>
                </a:cubicBezTo>
                <a:cubicBezTo>
                  <a:pt x="18" y="165"/>
                  <a:pt x="18" y="165"/>
                  <a:pt x="18" y="165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20" y="164"/>
                  <a:pt x="20" y="164"/>
                  <a:pt x="20" y="164"/>
                </a:cubicBezTo>
                <a:cubicBezTo>
                  <a:pt x="21" y="164"/>
                  <a:pt x="21" y="164"/>
                  <a:pt x="21" y="164"/>
                </a:cubicBezTo>
                <a:cubicBezTo>
                  <a:pt x="21" y="164"/>
                  <a:pt x="21" y="164"/>
                  <a:pt x="21" y="164"/>
                </a:cubicBezTo>
                <a:cubicBezTo>
                  <a:pt x="21" y="164"/>
                  <a:pt x="21" y="163"/>
                  <a:pt x="21" y="163"/>
                </a:cubicBezTo>
                <a:cubicBezTo>
                  <a:pt x="21" y="159"/>
                  <a:pt x="21" y="159"/>
                  <a:pt x="21" y="159"/>
                </a:cubicBezTo>
                <a:cubicBezTo>
                  <a:pt x="21" y="158"/>
                  <a:pt x="20" y="157"/>
                  <a:pt x="20" y="156"/>
                </a:cubicBezTo>
                <a:cubicBezTo>
                  <a:pt x="18" y="155"/>
                  <a:pt x="15" y="155"/>
                  <a:pt x="13" y="155"/>
                </a:cubicBezTo>
                <a:cubicBezTo>
                  <a:pt x="11" y="155"/>
                  <a:pt x="10" y="156"/>
                  <a:pt x="8" y="157"/>
                </a:cubicBezTo>
                <a:cubicBezTo>
                  <a:pt x="8" y="157"/>
                  <a:pt x="8" y="157"/>
                  <a:pt x="8" y="157"/>
                </a:cubicBezTo>
                <a:cubicBezTo>
                  <a:pt x="8" y="157"/>
                  <a:pt x="8" y="157"/>
                  <a:pt x="8" y="157"/>
                </a:cubicBezTo>
                <a:cubicBezTo>
                  <a:pt x="8" y="158"/>
                  <a:pt x="8" y="158"/>
                  <a:pt x="8" y="158"/>
                </a:cubicBezTo>
                <a:cubicBezTo>
                  <a:pt x="8" y="159"/>
                  <a:pt x="9" y="159"/>
                  <a:pt x="9" y="160"/>
                </a:cubicBezTo>
                <a:cubicBezTo>
                  <a:pt x="9" y="160"/>
                  <a:pt x="9" y="160"/>
                  <a:pt x="9" y="160"/>
                </a:cubicBezTo>
                <a:cubicBezTo>
                  <a:pt x="9" y="161"/>
                  <a:pt x="9" y="161"/>
                  <a:pt x="8" y="162"/>
                </a:cubicBezTo>
                <a:cubicBezTo>
                  <a:pt x="8" y="162"/>
                  <a:pt x="8" y="162"/>
                  <a:pt x="8" y="162"/>
                </a:cubicBezTo>
                <a:cubicBezTo>
                  <a:pt x="8" y="162"/>
                  <a:pt x="8" y="162"/>
                  <a:pt x="8" y="162"/>
                </a:cubicBezTo>
                <a:cubicBezTo>
                  <a:pt x="6" y="162"/>
                  <a:pt x="5" y="162"/>
                  <a:pt x="4" y="161"/>
                </a:cubicBezTo>
                <a:cubicBezTo>
                  <a:pt x="3" y="161"/>
                  <a:pt x="3" y="161"/>
                  <a:pt x="3" y="161"/>
                </a:cubicBezTo>
                <a:cubicBezTo>
                  <a:pt x="3" y="161"/>
                  <a:pt x="3" y="161"/>
                  <a:pt x="3" y="161"/>
                </a:cubicBezTo>
                <a:cubicBezTo>
                  <a:pt x="2" y="161"/>
                  <a:pt x="2" y="161"/>
                  <a:pt x="1" y="161"/>
                </a:cubicBezTo>
                <a:cubicBezTo>
                  <a:pt x="1" y="161"/>
                  <a:pt x="1" y="161"/>
                  <a:pt x="1" y="161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58"/>
                  <a:pt x="0" y="156"/>
                  <a:pt x="2" y="154"/>
                </a:cubicBezTo>
                <a:cubicBezTo>
                  <a:pt x="3" y="153"/>
                  <a:pt x="4" y="153"/>
                  <a:pt x="4" y="152"/>
                </a:cubicBezTo>
                <a:cubicBezTo>
                  <a:pt x="4" y="151"/>
                  <a:pt x="4" y="151"/>
                  <a:pt x="4" y="151"/>
                </a:cubicBezTo>
                <a:cubicBezTo>
                  <a:pt x="4" y="151"/>
                  <a:pt x="4" y="151"/>
                  <a:pt x="4" y="151"/>
                </a:cubicBezTo>
                <a:cubicBezTo>
                  <a:pt x="4" y="150"/>
                  <a:pt x="4" y="150"/>
                  <a:pt x="4" y="150"/>
                </a:cubicBezTo>
                <a:cubicBezTo>
                  <a:pt x="6" y="148"/>
                  <a:pt x="6" y="145"/>
                  <a:pt x="6" y="143"/>
                </a:cubicBezTo>
                <a:cubicBezTo>
                  <a:pt x="6" y="142"/>
                  <a:pt x="6" y="142"/>
                  <a:pt x="6" y="142"/>
                </a:cubicBezTo>
                <a:cubicBezTo>
                  <a:pt x="5" y="141"/>
                  <a:pt x="5" y="141"/>
                  <a:pt x="5" y="141"/>
                </a:cubicBezTo>
                <a:cubicBezTo>
                  <a:pt x="5" y="139"/>
                  <a:pt x="5" y="139"/>
                  <a:pt x="5" y="139"/>
                </a:cubicBezTo>
                <a:cubicBezTo>
                  <a:pt x="6" y="139"/>
                  <a:pt x="6" y="139"/>
                  <a:pt x="6" y="139"/>
                </a:cubicBezTo>
                <a:cubicBezTo>
                  <a:pt x="7" y="139"/>
                  <a:pt x="7" y="139"/>
                  <a:pt x="7" y="139"/>
                </a:cubicBezTo>
                <a:cubicBezTo>
                  <a:pt x="7" y="139"/>
                  <a:pt x="7" y="139"/>
                  <a:pt x="7" y="139"/>
                </a:cubicBezTo>
                <a:cubicBezTo>
                  <a:pt x="7" y="139"/>
                  <a:pt x="7" y="139"/>
                  <a:pt x="7" y="139"/>
                </a:cubicBezTo>
                <a:cubicBezTo>
                  <a:pt x="7" y="139"/>
                  <a:pt x="7" y="139"/>
                  <a:pt x="7" y="139"/>
                </a:cubicBezTo>
                <a:cubicBezTo>
                  <a:pt x="8" y="139"/>
                  <a:pt x="8" y="139"/>
                  <a:pt x="8" y="139"/>
                </a:cubicBezTo>
                <a:cubicBezTo>
                  <a:pt x="7" y="137"/>
                  <a:pt x="7" y="135"/>
                  <a:pt x="8" y="133"/>
                </a:cubicBezTo>
                <a:cubicBezTo>
                  <a:pt x="8" y="133"/>
                  <a:pt x="8" y="133"/>
                  <a:pt x="8" y="132"/>
                </a:cubicBezTo>
                <a:cubicBezTo>
                  <a:pt x="8" y="132"/>
                  <a:pt x="8" y="132"/>
                  <a:pt x="8" y="132"/>
                </a:cubicBezTo>
                <a:cubicBezTo>
                  <a:pt x="9" y="131"/>
                  <a:pt x="10" y="131"/>
                  <a:pt x="10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3" y="130"/>
                  <a:pt x="14" y="130"/>
                  <a:pt x="14" y="130"/>
                </a:cubicBezTo>
                <a:cubicBezTo>
                  <a:pt x="14" y="130"/>
                  <a:pt x="15" y="130"/>
                  <a:pt x="15" y="130"/>
                </a:cubicBezTo>
                <a:cubicBezTo>
                  <a:pt x="16" y="129"/>
                  <a:pt x="16" y="129"/>
                  <a:pt x="16" y="129"/>
                </a:cubicBezTo>
                <a:cubicBezTo>
                  <a:pt x="16" y="129"/>
                  <a:pt x="16" y="129"/>
                  <a:pt x="16" y="129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6"/>
                  <a:pt x="16" y="126"/>
                  <a:pt x="16" y="126"/>
                </a:cubicBezTo>
                <a:cubicBezTo>
                  <a:pt x="17" y="124"/>
                  <a:pt x="18" y="123"/>
                  <a:pt x="19" y="122"/>
                </a:cubicBezTo>
                <a:cubicBezTo>
                  <a:pt x="18" y="119"/>
                  <a:pt x="16" y="117"/>
                  <a:pt x="14" y="115"/>
                </a:cubicBezTo>
                <a:cubicBezTo>
                  <a:pt x="13" y="116"/>
                  <a:pt x="12" y="116"/>
                  <a:pt x="11" y="118"/>
                </a:cubicBezTo>
                <a:cubicBezTo>
                  <a:pt x="11" y="118"/>
                  <a:pt x="11" y="118"/>
                  <a:pt x="11" y="118"/>
                </a:cubicBezTo>
                <a:cubicBezTo>
                  <a:pt x="11" y="118"/>
                  <a:pt x="11" y="118"/>
                  <a:pt x="11" y="118"/>
                </a:cubicBezTo>
                <a:cubicBezTo>
                  <a:pt x="10" y="117"/>
                  <a:pt x="10" y="117"/>
                  <a:pt x="10" y="117"/>
                </a:cubicBezTo>
                <a:cubicBezTo>
                  <a:pt x="10" y="117"/>
                  <a:pt x="10" y="116"/>
                  <a:pt x="10" y="115"/>
                </a:cubicBezTo>
                <a:cubicBezTo>
                  <a:pt x="10" y="114"/>
                  <a:pt x="10" y="114"/>
                  <a:pt x="10" y="114"/>
                </a:cubicBezTo>
                <a:cubicBezTo>
                  <a:pt x="10" y="114"/>
                  <a:pt x="10" y="114"/>
                  <a:pt x="10" y="114"/>
                </a:cubicBezTo>
                <a:cubicBezTo>
                  <a:pt x="10" y="114"/>
                  <a:pt x="9" y="115"/>
                  <a:pt x="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8" y="115"/>
                  <a:pt x="8" y="115"/>
                  <a:pt x="8" y="115"/>
                </a:cubicBezTo>
                <a:cubicBezTo>
                  <a:pt x="8" y="114"/>
                  <a:pt x="8" y="114"/>
                  <a:pt x="8" y="114"/>
                </a:cubicBezTo>
                <a:cubicBezTo>
                  <a:pt x="8" y="113"/>
                  <a:pt x="8" y="113"/>
                  <a:pt x="9" y="112"/>
                </a:cubicBezTo>
                <a:cubicBezTo>
                  <a:pt x="9" y="112"/>
                  <a:pt x="9" y="112"/>
                  <a:pt x="10" y="112"/>
                </a:cubicBezTo>
                <a:cubicBezTo>
                  <a:pt x="10" y="112"/>
                  <a:pt x="10" y="112"/>
                  <a:pt x="10" y="112"/>
                </a:cubicBezTo>
                <a:cubicBezTo>
                  <a:pt x="10" y="112"/>
                  <a:pt x="10" y="112"/>
                  <a:pt x="11" y="112"/>
                </a:cubicBezTo>
                <a:cubicBezTo>
                  <a:pt x="13" y="113"/>
                  <a:pt x="15" y="113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1"/>
                  <a:pt x="18" y="111"/>
                  <a:pt x="18" y="111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8" y="108"/>
                  <a:pt x="17" y="108"/>
                  <a:pt x="17" y="107"/>
                </a:cubicBezTo>
                <a:cubicBezTo>
                  <a:pt x="17" y="107"/>
                  <a:pt x="16" y="107"/>
                  <a:pt x="16" y="107"/>
                </a:cubicBezTo>
                <a:cubicBezTo>
                  <a:pt x="16" y="106"/>
                  <a:pt x="16" y="106"/>
                  <a:pt x="16" y="106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20" y="101"/>
                  <a:pt x="22" y="101"/>
                  <a:pt x="23" y="101"/>
                </a:cubicBezTo>
                <a:cubicBezTo>
                  <a:pt x="24" y="102"/>
                  <a:pt x="24" y="102"/>
                  <a:pt x="24" y="102"/>
                </a:cubicBezTo>
                <a:cubicBezTo>
                  <a:pt x="25" y="102"/>
                  <a:pt x="25" y="102"/>
                  <a:pt x="25" y="102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26" y="101"/>
                  <a:pt x="26" y="101"/>
                  <a:pt x="26" y="101"/>
                </a:cubicBezTo>
                <a:cubicBezTo>
                  <a:pt x="26" y="102"/>
                  <a:pt x="26" y="102"/>
                  <a:pt x="26" y="102"/>
                </a:cubicBezTo>
                <a:cubicBezTo>
                  <a:pt x="26" y="102"/>
                  <a:pt x="26" y="102"/>
                  <a:pt x="26" y="102"/>
                </a:cubicBezTo>
                <a:cubicBezTo>
                  <a:pt x="26" y="102"/>
                  <a:pt x="26" y="103"/>
                  <a:pt x="26" y="103"/>
                </a:cubicBezTo>
                <a:cubicBezTo>
                  <a:pt x="28" y="104"/>
                  <a:pt x="31" y="104"/>
                  <a:pt x="33" y="104"/>
                </a:cubicBezTo>
                <a:cubicBezTo>
                  <a:pt x="34" y="103"/>
                  <a:pt x="34" y="103"/>
                  <a:pt x="34" y="103"/>
                </a:cubicBezTo>
                <a:cubicBezTo>
                  <a:pt x="34" y="102"/>
                  <a:pt x="35" y="100"/>
                  <a:pt x="36" y="99"/>
                </a:cubicBezTo>
                <a:cubicBezTo>
                  <a:pt x="35" y="98"/>
                  <a:pt x="34" y="97"/>
                  <a:pt x="34" y="96"/>
                </a:cubicBezTo>
                <a:cubicBezTo>
                  <a:pt x="33" y="95"/>
                  <a:pt x="33" y="95"/>
                  <a:pt x="33" y="95"/>
                </a:cubicBezTo>
                <a:cubicBezTo>
                  <a:pt x="32" y="95"/>
                  <a:pt x="32" y="95"/>
                  <a:pt x="32" y="95"/>
                </a:cubicBezTo>
                <a:cubicBezTo>
                  <a:pt x="32" y="95"/>
                  <a:pt x="32" y="95"/>
                  <a:pt x="32" y="95"/>
                </a:cubicBezTo>
                <a:cubicBezTo>
                  <a:pt x="31" y="95"/>
                  <a:pt x="31" y="95"/>
                  <a:pt x="30" y="94"/>
                </a:cubicBezTo>
                <a:cubicBezTo>
                  <a:pt x="30" y="94"/>
                  <a:pt x="29" y="94"/>
                  <a:pt x="28" y="94"/>
                </a:cubicBezTo>
                <a:cubicBezTo>
                  <a:pt x="28" y="93"/>
                  <a:pt x="28" y="93"/>
                  <a:pt x="28" y="93"/>
                </a:cubicBezTo>
                <a:cubicBezTo>
                  <a:pt x="28" y="91"/>
                  <a:pt x="29" y="88"/>
                  <a:pt x="31" y="86"/>
                </a:cubicBezTo>
                <a:cubicBezTo>
                  <a:pt x="31" y="86"/>
                  <a:pt x="31" y="85"/>
                  <a:pt x="31" y="84"/>
                </a:cubicBezTo>
                <a:cubicBezTo>
                  <a:pt x="31" y="84"/>
                  <a:pt x="31" y="84"/>
                  <a:pt x="31" y="84"/>
                </a:cubicBezTo>
                <a:cubicBezTo>
                  <a:pt x="30" y="84"/>
                  <a:pt x="29" y="84"/>
                  <a:pt x="29" y="84"/>
                </a:cubicBezTo>
                <a:cubicBezTo>
                  <a:pt x="28" y="83"/>
                  <a:pt x="28" y="83"/>
                  <a:pt x="28" y="83"/>
                </a:cubicBezTo>
                <a:cubicBezTo>
                  <a:pt x="28" y="82"/>
                  <a:pt x="27" y="82"/>
                  <a:pt x="27" y="81"/>
                </a:cubicBezTo>
                <a:cubicBezTo>
                  <a:pt x="27" y="81"/>
                  <a:pt x="27" y="81"/>
                  <a:pt x="27" y="81"/>
                </a:cubicBezTo>
                <a:cubicBezTo>
                  <a:pt x="28" y="80"/>
                  <a:pt x="28" y="80"/>
                  <a:pt x="28" y="80"/>
                </a:cubicBezTo>
                <a:cubicBezTo>
                  <a:pt x="29" y="80"/>
                  <a:pt x="30" y="79"/>
                  <a:pt x="32" y="80"/>
                </a:cubicBezTo>
                <a:cubicBezTo>
                  <a:pt x="32" y="80"/>
                  <a:pt x="33" y="81"/>
                  <a:pt x="33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82"/>
                  <a:pt x="33" y="82"/>
                  <a:pt x="33" y="82"/>
                </a:cubicBezTo>
                <a:cubicBezTo>
                  <a:pt x="33" y="82"/>
                  <a:pt x="33" y="82"/>
                  <a:pt x="33" y="82"/>
                </a:cubicBezTo>
                <a:cubicBezTo>
                  <a:pt x="33" y="82"/>
                  <a:pt x="33" y="82"/>
                  <a:pt x="33" y="82"/>
                </a:cubicBezTo>
                <a:cubicBezTo>
                  <a:pt x="33" y="83"/>
                  <a:pt x="34" y="83"/>
                  <a:pt x="34" y="83"/>
                </a:cubicBezTo>
                <a:cubicBezTo>
                  <a:pt x="34" y="84"/>
                  <a:pt x="34" y="84"/>
                  <a:pt x="34" y="84"/>
                </a:cubicBezTo>
                <a:cubicBezTo>
                  <a:pt x="34" y="84"/>
                  <a:pt x="34" y="84"/>
                  <a:pt x="34" y="84"/>
                </a:cubicBezTo>
                <a:cubicBezTo>
                  <a:pt x="35" y="84"/>
                  <a:pt x="35" y="84"/>
                  <a:pt x="35" y="84"/>
                </a:cubicBezTo>
                <a:cubicBezTo>
                  <a:pt x="35" y="81"/>
                  <a:pt x="35" y="79"/>
                  <a:pt x="36" y="77"/>
                </a:cubicBezTo>
                <a:cubicBezTo>
                  <a:pt x="38" y="75"/>
                  <a:pt x="38" y="75"/>
                  <a:pt x="38" y="75"/>
                </a:cubicBezTo>
                <a:cubicBezTo>
                  <a:pt x="38" y="75"/>
                  <a:pt x="38" y="74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8" y="73"/>
                  <a:pt x="38" y="73"/>
                  <a:pt x="38" y="73"/>
                </a:cubicBezTo>
                <a:cubicBezTo>
                  <a:pt x="36" y="72"/>
                  <a:pt x="33" y="71"/>
                  <a:pt x="32" y="70"/>
                </a:cubicBezTo>
                <a:cubicBezTo>
                  <a:pt x="31" y="70"/>
                  <a:pt x="30" y="70"/>
                  <a:pt x="30" y="70"/>
                </a:cubicBezTo>
                <a:cubicBezTo>
                  <a:pt x="29" y="70"/>
                  <a:pt x="29" y="70"/>
                  <a:pt x="28" y="69"/>
                </a:cubicBezTo>
                <a:cubicBezTo>
                  <a:pt x="27" y="69"/>
                  <a:pt x="27" y="69"/>
                  <a:pt x="27" y="69"/>
                </a:cubicBezTo>
                <a:cubicBezTo>
                  <a:pt x="25" y="68"/>
                  <a:pt x="24" y="68"/>
                  <a:pt x="22" y="67"/>
                </a:cubicBezTo>
                <a:cubicBezTo>
                  <a:pt x="21" y="67"/>
                  <a:pt x="21" y="67"/>
                  <a:pt x="21" y="67"/>
                </a:cubicBezTo>
                <a:cubicBezTo>
                  <a:pt x="21" y="66"/>
                  <a:pt x="21" y="66"/>
                  <a:pt x="21" y="66"/>
                </a:cubicBezTo>
                <a:cubicBezTo>
                  <a:pt x="21" y="65"/>
                  <a:pt x="21" y="65"/>
                  <a:pt x="21" y="64"/>
                </a:cubicBezTo>
                <a:cubicBezTo>
                  <a:pt x="19" y="62"/>
                  <a:pt x="19" y="62"/>
                  <a:pt x="19" y="62"/>
                </a:cubicBezTo>
                <a:cubicBezTo>
                  <a:pt x="19" y="62"/>
                  <a:pt x="19" y="62"/>
                  <a:pt x="18" y="61"/>
                </a:cubicBezTo>
                <a:cubicBezTo>
                  <a:pt x="18" y="61"/>
                  <a:pt x="18" y="61"/>
                  <a:pt x="18" y="61"/>
                </a:cubicBezTo>
                <a:cubicBezTo>
                  <a:pt x="19" y="59"/>
                  <a:pt x="19" y="59"/>
                  <a:pt x="19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8" y="58"/>
                  <a:pt x="18" y="58"/>
                  <a:pt x="18" y="58"/>
                </a:cubicBezTo>
                <a:cubicBezTo>
                  <a:pt x="18" y="58"/>
                  <a:pt x="18" y="58"/>
                  <a:pt x="18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5" y="57"/>
                  <a:pt x="14" y="57"/>
                  <a:pt x="13" y="57"/>
                </a:cubicBezTo>
                <a:cubicBezTo>
                  <a:pt x="13" y="57"/>
                  <a:pt x="12" y="57"/>
                  <a:pt x="12" y="57"/>
                </a:cubicBezTo>
                <a:cubicBezTo>
                  <a:pt x="11" y="57"/>
                  <a:pt x="11" y="56"/>
                  <a:pt x="10" y="56"/>
                </a:cubicBezTo>
                <a:cubicBezTo>
                  <a:pt x="10" y="55"/>
                  <a:pt x="10" y="55"/>
                  <a:pt x="10" y="55"/>
                </a:cubicBezTo>
                <a:cubicBezTo>
                  <a:pt x="9" y="54"/>
                  <a:pt x="9" y="54"/>
                  <a:pt x="9" y="54"/>
                </a:cubicBezTo>
                <a:cubicBezTo>
                  <a:pt x="8" y="54"/>
                  <a:pt x="8" y="54"/>
                  <a:pt x="8" y="54"/>
                </a:cubicBezTo>
                <a:cubicBezTo>
                  <a:pt x="8" y="54"/>
                  <a:pt x="8" y="54"/>
                  <a:pt x="8" y="54"/>
                </a:cubicBezTo>
                <a:cubicBezTo>
                  <a:pt x="8" y="54"/>
                  <a:pt x="8" y="54"/>
                  <a:pt x="8" y="54"/>
                </a:cubicBezTo>
                <a:cubicBezTo>
                  <a:pt x="7" y="53"/>
                  <a:pt x="7" y="53"/>
                  <a:pt x="7" y="53"/>
                </a:cubicBezTo>
                <a:cubicBezTo>
                  <a:pt x="8" y="52"/>
                  <a:pt x="8" y="52"/>
                  <a:pt x="8" y="52"/>
                </a:cubicBezTo>
                <a:cubicBezTo>
                  <a:pt x="7" y="51"/>
                  <a:pt x="7" y="50"/>
                  <a:pt x="7" y="50"/>
                </a:cubicBezTo>
                <a:cubicBezTo>
                  <a:pt x="7" y="49"/>
                  <a:pt x="6" y="49"/>
                  <a:pt x="6" y="49"/>
                </a:cubicBezTo>
                <a:cubicBezTo>
                  <a:pt x="6" y="47"/>
                  <a:pt x="5" y="46"/>
                  <a:pt x="5" y="45"/>
                </a:cubicBezTo>
                <a:cubicBezTo>
                  <a:pt x="5" y="44"/>
                  <a:pt x="5" y="44"/>
                  <a:pt x="6" y="43"/>
                </a:cubicBezTo>
                <a:cubicBezTo>
                  <a:pt x="9" y="40"/>
                  <a:pt x="13" y="37"/>
                  <a:pt x="17" y="35"/>
                </a:cubicBezTo>
                <a:cubicBezTo>
                  <a:pt x="17" y="34"/>
                  <a:pt x="17" y="34"/>
                  <a:pt x="18" y="33"/>
                </a:cubicBezTo>
                <a:cubicBezTo>
                  <a:pt x="18" y="33"/>
                  <a:pt x="18" y="33"/>
                  <a:pt x="18" y="33"/>
                </a:cubicBezTo>
                <a:cubicBezTo>
                  <a:pt x="20" y="35"/>
                  <a:pt x="20" y="35"/>
                  <a:pt x="20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1" y="35"/>
                  <a:pt x="21" y="35"/>
                  <a:pt x="21" y="35"/>
                </a:cubicBezTo>
                <a:cubicBezTo>
                  <a:pt x="22" y="35"/>
                  <a:pt x="22" y="34"/>
                  <a:pt x="22" y="33"/>
                </a:cubicBezTo>
                <a:cubicBezTo>
                  <a:pt x="25" y="33"/>
                  <a:pt x="27" y="33"/>
                  <a:pt x="29" y="33"/>
                </a:cubicBezTo>
                <a:cubicBezTo>
                  <a:pt x="29" y="33"/>
                  <a:pt x="29" y="33"/>
                  <a:pt x="29" y="32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2"/>
                  <a:pt x="29" y="32"/>
                  <a:pt x="29" y="32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2" y="30"/>
                  <a:pt x="32" y="29"/>
                  <a:pt x="33" y="29"/>
                </a:cubicBezTo>
                <a:cubicBezTo>
                  <a:pt x="33" y="28"/>
                  <a:pt x="33" y="28"/>
                  <a:pt x="33" y="28"/>
                </a:cubicBezTo>
                <a:cubicBezTo>
                  <a:pt x="33" y="28"/>
                  <a:pt x="32" y="28"/>
                  <a:pt x="32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32" y="27"/>
                  <a:pt x="33" y="26"/>
                  <a:pt x="34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27"/>
                  <a:pt x="36" y="27"/>
                  <a:pt x="36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8" y="27"/>
                  <a:pt x="38" y="27"/>
                  <a:pt x="38" y="27"/>
                </a:cubicBezTo>
                <a:cubicBezTo>
                  <a:pt x="40" y="26"/>
                  <a:pt x="42" y="25"/>
                  <a:pt x="4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5" y="22"/>
                  <a:pt x="45" y="22"/>
                </a:cubicBezTo>
                <a:cubicBezTo>
                  <a:pt x="45" y="21"/>
                  <a:pt x="45" y="21"/>
                  <a:pt x="46" y="21"/>
                </a:cubicBezTo>
                <a:cubicBezTo>
                  <a:pt x="47" y="20"/>
                  <a:pt x="48" y="19"/>
                  <a:pt x="49" y="19"/>
                </a:cubicBezTo>
                <a:cubicBezTo>
                  <a:pt x="49" y="18"/>
                  <a:pt x="49" y="18"/>
                  <a:pt x="49" y="18"/>
                </a:cubicBezTo>
                <a:cubicBezTo>
                  <a:pt x="50" y="18"/>
                  <a:pt x="50" y="18"/>
                  <a:pt x="50" y="18"/>
                </a:cubicBezTo>
                <a:cubicBezTo>
                  <a:pt x="51" y="16"/>
                  <a:pt x="51" y="16"/>
                  <a:pt x="51" y="16"/>
                </a:cubicBezTo>
                <a:cubicBezTo>
                  <a:pt x="52" y="15"/>
                  <a:pt x="52" y="15"/>
                  <a:pt x="52" y="15"/>
                </a:cubicBezTo>
                <a:cubicBezTo>
                  <a:pt x="53" y="13"/>
                  <a:pt x="54" y="11"/>
                  <a:pt x="53" y="9"/>
                </a:cubicBezTo>
                <a:cubicBezTo>
                  <a:pt x="53" y="9"/>
                  <a:pt x="53" y="9"/>
                  <a:pt x="53" y="8"/>
                </a:cubicBezTo>
                <a:cubicBezTo>
                  <a:pt x="55" y="8"/>
                  <a:pt x="56" y="8"/>
                  <a:pt x="58" y="7"/>
                </a:cubicBezTo>
                <a:cubicBezTo>
                  <a:pt x="59" y="8"/>
                  <a:pt x="59" y="8"/>
                  <a:pt x="59" y="8"/>
                </a:cubicBezTo>
                <a:cubicBezTo>
                  <a:pt x="62" y="9"/>
                  <a:pt x="65" y="11"/>
                  <a:pt x="68" y="13"/>
                </a:cubicBezTo>
                <a:cubicBezTo>
                  <a:pt x="72" y="14"/>
                  <a:pt x="75" y="13"/>
                  <a:pt x="78" y="11"/>
                </a:cubicBezTo>
                <a:cubicBezTo>
                  <a:pt x="79" y="10"/>
                  <a:pt x="79" y="10"/>
                  <a:pt x="80" y="10"/>
                </a:cubicBezTo>
                <a:cubicBezTo>
                  <a:pt x="80" y="11"/>
                  <a:pt x="81" y="12"/>
                  <a:pt x="82" y="12"/>
                </a:cubicBezTo>
                <a:cubicBezTo>
                  <a:pt x="82" y="12"/>
                  <a:pt x="82" y="12"/>
                  <a:pt x="82" y="12"/>
                </a:cubicBezTo>
                <a:cubicBezTo>
                  <a:pt x="83" y="12"/>
                  <a:pt x="83" y="12"/>
                  <a:pt x="83" y="12"/>
                </a:cubicBezTo>
                <a:cubicBezTo>
                  <a:pt x="83" y="10"/>
                  <a:pt x="83" y="10"/>
                  <a:pt x="83" y="10"/>
                </a:cubicBezTo>
                <a:cubicBezTo>
                  <a:pt x="83" y="10"/>
                  <a:pt x="83" y="10"/>
                  <a:pt x="83" y="9"/>
                </a:cubicBezTo>
                <a:cubicBezTo>
                  <a:pt x="82" y="8"/>
                  <a:pt x="81" y="7"/>
                  <a:pt x="80" y="6"/>
                </a:cubicBezTo>
                <a:cubicBezTo>
                  <a:pt x="80" y="6"/>
                  <a:pt x="80" y="5"/>
                  <a:pt x="80" y="5"/>
                </a:cubicBezTo>
                <a:cubicBezTo>
                  <a:pt x="82" y="3"/>
                  <a:pt x="82" y="3"/>
                  <a:pt x="82" y="3"/>
                </a:cubicBezTo>
                <a:cubicBezTo>
                  <a:pt x="87" y="0"/>
                  <a:pt x="87" y="0"/>
                  <a:pt x="87" y="0"/>
                </a:cubicBezTo>
                <a:cubicBezTo>
                  <a:pt x="89" y="1"/>
                  <a:pt x="89" y="1"/>
                  <a:pt x="89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101" y="2"/>
                  <a:pt x="104" y="3"/>
                  <a:pt x="107" y="3"/>
                </a:cubicBezTo>
                <a:cubicBezTo>
                  <a:pt x="108" y="5"/>
                  <a:pt x="108" y="5"/>
                  <a:pt x="108" y="5"/>
                </a:cubicBezTo>
                <a:cubicBezTo>
                  <a:pt x="112" y="6"/>
                  <a:pt x="112" y="6"/>
                  <a:pt x="112" y="6"/>
                </a:cubicBezTo>
                <a:cubicBezTo>
                  <a:pt x="113" y="6"/>
                  <a:pt x="113" y="6"/>
                  <a:pt x="113" y="6"/>
                </a:cubicBezTo>
                <a:cubicBezTo>
                  <a:pt x="113" y="6"/>
                  <a:pt x="113" y="6"/>
                  <a:pt x="113" y="6"/>
                </a:cubicBezTo>
                <a:cubicBezTo>
                  <a:pt x="114" y="7"/>
                  <a:pt x="114" y="9"/>
                  <a:pt x="114" y="10"/>
                </a:cubicBezTo>
                <a:cubicBezTo>
                  <a:pt x="114" y="10"/>
                  <a:pt x="114" y="10"/>
                  <a:pt x="114" y="10"/>
                </a:cubicBezTo>
                <a:cubicBezTo>
                  <a:pt x="114" y="11"/>
                  <a:pt x="114" y="11"/>
                  <a:pt x="114" y="11"/>
                </a:cubicBezTo>
                <a:cubicBezTo>
                  <a:pt x="113" y="11"/>
                  <a:pt x="113" y="11"/>
                  <a:pt x="113" y="11"/>
                </a:cubicBezTo>
                <a:cubicBezTo>
                  <a:pt x="112" y="10"/>
                  <a:pt x="112" y="10"/>
                  <a:pt x="111" y="10"/>
                </a:cubicBezTo>
                <a:cubicBezTo>
                  <a:pt x="111" y="10"/>
                  <a:pt x="111" y="10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3"/>
                  <a:pt x="111" y="16"/>
                  <a:pt x="113" y="18"/>
                </a:cubicBezTo>
                <a:cubicBezTo>
                  <a:pt x="113" y="18"/>
                  <a:pt x="113" y="18"/>
                  <a:pt x="114" y="18"/>
                </a:cubicBezTo>
                <a:cubicBezTo>
                  <a:pt x="114" y="19"/>
                  <a:pt x="114" y="19"/>
                  <a:pt x="114" y="19"/>
                </a:cubicBezTo>
                <a:cubicBezTo>
                  <a:pt x="113" y="22"/>
                  <a:pt x="114" y="25"/>
                  <a:pt x="116" y="27"/>
                </a:cubicBezTo>
                <a:cubicBezTo>
                  <a:pt x="116" y="29"/>
                  <a:pt x="116" y="32"/>
                  <a:pt x="116" y="34"/>
                </a:cubicBezTo>
                <a:cubicBezTo>
                  <a:pt x="117" y="36"/>
                  <a:pt x="117" y="36"/>
                  <a:pt x="117" y="36"/>
                </a:cubicBezTo>
                <a:cubicBezTo>
                  <a:pt x="119" y="37"/>
                  <a:pt x="119" y="37"/>
                  <a:pt x="119" y="37"/>
                </a:cubicBezTo>
                <a:cubicBezTo>
                  <a:pt x="130" y="38"/>
                  <a:pt x="143" y="38"/>
                  <a:pt x="153" y="41"/>
                </a:cubicBezTo>
                <a:cubicBezTo>
                  <a:pt x="159" y="45"/>
                  <a:pt x="159" y="45"/>
                  <a:pt x="159" y="45"/>
                </a:cubicBezTo>
                <a:cubicBezTo>
                  <a:pt x="161" y="50"/>
                  <a:pt x="164" y="55"/>
                  <a:pt x="168" y="59"/>
                </a:cubicBezTo>
                <a:cubicBezTo>
                  <a:pt x="167" y="62"/>
                  <a:pt x="165" y="64"/>
                  <a:pt x="162" y="65"/>
                </a:cubicBezTo>
                <a:cubicBezTo>
                  <a:pt x="160" y="65"/>
                  <a:pt x="158" y="66"/>
                  <a:pt x="156" y="66"/>
                </a:cubicBezTo>
                <a:cubicBezTo>
                  <a:pt x="156" y="67"/>
                  <a:pt x="155" y="67"/>
                  <a:pt x="155" y="68"/>
                </a:cubicBezTo>
                <a:cubicBezTo>
                  <a:pt x="155" y="69"/>
                  <a:pt x="155" y="69"/>
                  <a:pt x="155" y="69"/>
                </a:cubicBezTo>
                <a:cubicBezTo>
                  <a:pt x="156" y="70"/>
                  <a:pt x="156" y="70"/>
                  <a:pt x="156" y="70"/>
                </a:cubicBezTo>
                <a:cubicBezTo>
                  <a:pt x="158" y="71"/>
                  <a:pt x="159" y="72"/>
                  <a:pt x="161" y="72"/>
                </a:cubicBezTo>
                <a:cubicBezTo>
                  <a:pt x="162" y="74"/>
                  <a:pt x="163" y="75"/>
                  <a:pt x="164" y="77"/>
                </a:cubicBezTo>
                <a:cubicBezTo>
                  <a:pt x="165" y="79"/>
                  <a:pt x="165" y="80"/>
                  <a:pt x="165" y="82"/>
                </a:cubicBezTo>
                <a:cubicBezTo>
                  <a:pt x="165" y="82"/>
                  <a:pt x="165" y="82"/>
                  <a:pt x="165" y="82"/>
                </a:cubicBezTo>
                <a:cubicBezTo>
                  <a:pt x="165" y="83"/>
                  <a:pt x="164" y="83"/>
                  <a:pt x="164" y="83"/>
                </a:cubicBezTo>
                <a:cubicBezTo>
                  <a:pt x="164" y="83"/>
                  <a:pt x="164" y="83"/>
                  <a:pt x="164" y="83"/>
                </a:cubicBezTo>
                <a:cubicBezTo>
                  <a:pt x="164" y="83"/>
                  <a:pt x="164" y="83"/>
                  <a:pt x="164" y="83"/>
                </a:cubicBezTo>
                <a:cubicBezTo>
                  <a:pt x="164" y="86"/>
                  <a:pt x="165" y="87"/>
                  <a:pt x="167" y="88"/>
                </a:cubicBezTo>
                <a:cubicBezTo>
                  <a:pt x="173" y="89"/>
                  <a:pt x="173" y="89"/>
                  <a:pt x="173" y="89"/>
                </a:cubicBezTo>
                <a:cubicBezTo>
                  <a:pt x="174" y="88"/>
                  <a:pt x="175" y="87"/>
                  <a:pt x="176" y="87"/>
                </a:cubicBezTo>
                <a:cubicBezTo>
                  <a:pt x="180" y="87"/>
                  <a:pt x="184" y="87"/>
                  <a:pt x="187" y="87"/>
                </a:cubicBezTo>
                <a:cubicBezTo>
                  <a:pt x="188" y="87"/>
                  <a:pt x="189" y="87"/>
                  <a:pt x="190" y="87"/>
                </a:cubicBezTo>
                <a:cubicBezTo>
                  <a:pt x="191" y="87"/>
                  <a:pt x="192" y="88"/>
                  <a:pt x="193" y="89"/>
                </a:cubicBezTo>
                <a:cubicBezTo>
                  <a:pt x="194" y="89"/>
                  <a:pt x="194" y="89"/>
                  <a:pt x="194" y="89"/>
                </a:cubicBezTo>
                <a:cubicBezTo>
                  <a:pt x="194" y="90"/>
                  <a:pt x="194" y="91"/>
                  <a:pt x="194" y="93"/>
                </a:cubicBezTo>
                <a:cubicBezTo>
                  <a:pt x="195" y="94"/>
                  <a:pt x="195" y="94"/>
                  <a:pt x="195" y="94"/>
                </a:cubicBezTo>
                <a:cubicBezTo>
                  <a:pt x="195" y="95"/>
                  <a:pt x="195" y="95"/>
                  <a:pt x="195" y="95"/>
                </a:cubicBezTo>
                <a:cubicBezTo>
                  <a:pt x="196" y="98"/>
                  <a:pt x="197" y="99"/>
                  <a:pt x="199" y="101"/>
                </a:cubicBezTo>
                <a:cubicBezTo>
                  <a:pt x="200" y="100"/>
                  <a:pt x="200" y="100"/>
                  <a:pt x="200" y="100"/>
                </a:cubicBezTo>
                <a:cubicBezTo>
                  <a:pt x="203" y="100"/>
                  <a:pt x="207" y="99"/>
                  <a:pt x="210" y="99"/>
                </a:cubicBezTo>
                <a:cubicBezTo>
                  <a:pt x="211" y="99"/>
                  <a:pt x="211" y="99"/>
                  <a:pt x="211" y="99"/>
                </a:cubicBezTo>
                <a:cubicBezTo>
                  <a:pt x="213" y="101"/>
                  <a:pt x="216" y="102"/>
                  <a:pt x="219" y="103"/>
                </a:cubicBezTo>
                <a:cubicBezTo>
                  <a:pt x="219" y="104"/>
                  <a:pt x="220" y="104"/>
                  <a:pt x="220" y="105"/>
                </a:cubicBezTo>
                <a:cubicBezTo>
                  <a:pt x="220" y="105"/>
                  <a:pt x="221" y="106"/>
                  <a:pt x="221" y="106"/>
                </a:cubicBezTo>
                <a:cubicBezTo>
                  <a:pt x="221" y="107"/>
                  <a:pt x="221" y="107"/>
                  <a:pt x="222" y="107"/>
                </a:cubicBezTo>
                <a:cubicBezTo>
                  <a:pt x="225" y="109"/>
                  <a:pt x="225" y="109"/>
                  <a:pt x="225" y="109"/>
                </a:cubicBezTo>
                <a:cubicBezTo>
                  <a:pt x="225" y="110"/>
                  <a:pt x="225" y="110"/>
                  <a:pt x="225" y="111"/>
                </a:cubicBezTo>
                <a:cubicBezTo>
                  <a:pt x="226" y="111"/>
                  <a:pt x="226" y="111"/>
                  <a:pt x="226" y="111"/>
                </a:cubicBezTo>
                <a:cubicBezTo>
                  <a:pt x="228" y="111"/>
                  <a:pt x="230" y="111"/>
                  <a:pt x="232" y="110"/>
                </a:cubicBezTo>
                <a:cubicBezTo>
                  <a:pt x="233" y="110"/>
                  <a:pt x="233" y="110"/>
                  <a:pt x="233" y="110"/>
                </a:cubicBezTo>
                <a:cubicBezTo>
                  <a:pt x="239" y="112"/>
                  <a:pt x="239" y="112"/>
                  <a:pt x="239" y="112"/>
                </a:cubicBezTo>
                <a:cubicBezTo>
                  <a:pt x="239" y="112"/>
                  <a:pt x="239" y="112"/>
                  <a:pt x="240" y="112"/>
                </a:cubicBezTo>
                <a:cubicBezTo>
                  <a:pt x="241" y="111"/>
                  <a:pt x="241" y="111"/>
                  <a:pt x="242" y="110"/>
                </a:cubicBezTo>
                <a:cubicBezTo>
                  <a:pt x="242" y="110"/>
                  <a:pt x="242" y="110"/>
                  <a:pt x="242" y="110"/>
                </a:cubicBezTo>
                <a:cubicBezTo>
                  <a:pt x="243" y="111"/>
                  <a:pt x="243" y="111"/>
                  <a:pt x="243" y="111"/>
                </a:cubicBezTo>
                <a:cubicBezTo>
                  <a:pt x="244" y="111"/>
                  <a:pt x="245" y="112"/>
                  <a:pt x="246" y="113"/>
                </a:cubicBezTo>
                <a:cubicBezTo>
                  <a:pt x="246" y="114"/>
                  <a:pt x="246" y="114"/>
                  <a:pt x="246" y="114"/>
                </a:cubicBezTo>
                <a:cubicBezTo>
                  <a:pt x="247" y="114"/>
                  <a:pt x="247" y="114"/>
                  <a:pt x="247" y="114"/>
                </a:cubicBezTo>
                <a:cubicBezTo>
                  <a:pt x="249" y="113"/>
                  <a:pt x="249" y="113"/>
                  <a:pt x="249" y="113"/>
                </a:cubicBezTo>
                <a:cubicBezTo>
                  <a:pt x="249" y="111"/>
                  <a:pt x="249" y="111"/>
                  <a:pt x="249" y="111"/>
                </a:cubicBezTo>
                <a:cubicBezTo>
                  <a:pt x="249" y="110"/>
                  <a:pt x="249" y="110"/>
                  <a:pt x="249" y="110"/>
                </a:cubicBezTo>
                <a:cubicBezTo>
                  <a:pt x="251" y="108"/>
                  <a:pt x="254" y="105"/>
                  <a:pt x="255" y="101"/>
                </a:cubicBezTo>
                <a:cubicBezTo>
                  <a:pt x="255" y="101"/>
                  <a:pt x="255" y="101"/>
                  <a:pt x="255" y="100"/>
                </a:cubicBezTo>
                <a:cubicBezTo>
                  <a:pt x="255" y="99"/>
                  <a:pt x="255" y="99"/>
                  <a:pt x="255" y="99"/>
                </a:cubicBezTo>
                <a:cubicBezTo>
                  <a:pt x="254" y="99"/>
                  <a:pt x="254" y="99"/>
                  <a:pt x="254" y="98"/>
                </a:cubicBezTo>
                <a:cubicBezTo>
                  <a:pt x="252" y="98"/>
                  <a:pt x="252" y="98"/>
                  <a:pt x="252" y="98"/>
                </a:cubicBezTo>
                <a:cubicBezTo>
                  <a:pt x="252" y="97"/>
                  <a:pt x="252" y="97"/>
                  <a:pt x="252" y="97"/>
                </a:cubicBezTo>
                <a:cubicBezTo>
                  <a:pt x="252" y="96"/>
                  <a:pt x="252" y="95"/>
                  <a:pt x="252" y="94"/>
                </a:cubicBezTo>
                <a:cubicBezTo>
                  <a:pt x="253" y="93"/>
                  <a:pt x="254" y="92"/>
                  <a:pt x="254" y="91"/>
                </a:cubicBezTo>
                <a:lnTo>
                  <a:pt x="254" y="8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9" name="Freeform 11">
            <a:extLst>
              <a:ext uri="{FF2B5EF4-FFF2-40B4-BE49-F238E27FC236}">
                <a16:creationId xmlns:a16="http://schemas.microsoft.com/office/drawing/2014/main" id="{B7537D2D-F03E-F0EE-1748-8A08D87E8963}"/>
              </a:ext>
            </a:extLst>
          </p:cNvPr>
          <p:cNvSpPr>
            <a:spLocks noEditPoints="1"/>
          </p:cNvSpPr>
          <p:nvPr/>
        </p:nvSpPr>
        <p:spPr bwMode="auto">
          <a:xfrm>
            <a:off x="8831263" y="1830388"/>
            <a:ext cx="1390650" cy="1119187"/>
          </a:xfrm>
          <a:custGeom>
            <a:avLst/>
            <a:gdLst>
              <a:gd name="T0" fmla="*/ 14516100 w 365"/>
              <a:gd name="T1" fmla="*/ 2147483646 h 294"/>
              <a:gd name="T2" fmla="*/ 87096600 w 365"/>
              <a:gd name="T3" fmla="*/ 2147483646 h 294"/>
              <a:gd name="T4" fmla="*/ 1596771000 w 365"/>
              <a:gd name="T5" fmla="*/ 1507108458 h 294"/>
              <a:gd name="T6" fmla="*/ 1437093900 w 365"/>
              <a:gd name="T7" fmla="*/ 1434650552 h 294"/>
              <a:gd name="T8" fmla="*/ 2147483646 w 365"/>
              <a:gd name="T9" fmla="*/ 1362196453 h 294"/>
              <a:gd name="T10" fmla="*/ 2147483646 w 365"/>
              <a:gd name="T11" fmla="*/ 1550585486 h 294"/>
              <a:gd name="T12" fmla="*/ 2147483646 w 365"/>
              <a:gd name="T13" fmla="*/ 1652024271 h 294"/>
              <a:gd name="T14" fmla="*/ 1262900700 w 365"/>
              <a:gd name="T15" fmla="*/ 1318719425 h 294"/>
              <a:gd name="T16" fmla="*/ 740321100 w 365"/>
              <a:gd name="T17" fmla="*/ 912960481 h 294"/>
              <a:gd name="T18" fmla="*/ 798385500 w 365"/>
              <a:gd name="T19" fmla="*/ 1101349514 h 294"/>
              <a:gd name="T20" fmla="*/ 929030400 w 365"/>
              <a:gd name="T21" fmla="*/ 970926044 h 294"/>
              <a:gd name="T22" fmla="*/ 1103223600 w 365"/>
              <a:gd name="T23" fmla="*/ 854994917 h 294"/>
              <a:gd name="T24" fmla="*/ 2147483646 w 365"/>
              <a:gd name="T25" fmla="*/ 1724482177 h 294"/>
              <a:gd name="T26" fmla="*/ 2147483646 w 365"/>
              <a:gd name="T27" fmla="*/ 1594058707 h 294"/>
              <a:gd name="T28" fmla="*/ 2147483646 w 365"/>
              <a:gd name="T29" fmla="*/ 1883886525 h 294"/>
              <a:gd name="T30" fmla="*/ 2147483646 w 365"/>
              <a:gd name="T31" fmla="*/ 1753463055 h 294"/>
              <a:gd name="T32" fmla="*/ 2147483646 w 365"/>
              <a:gd name="T33" fmla="*/ 1463635237 h 294"/>
              <a:gd name="T34" fmla="*/ 2147483646 w 365"/>
              <a:gd name="T35" fmla="*/ 999910729 h 294"/>
              <a:gd name="T36" fmla="*/ 2147483646 w 365"/>
              <a:gd name="T37" fmla="*/ 970926044 h 294"/>
              <a:gd name="T38" fmla="*/ 2147483646 w 365"/>
              <a:gd name="T39" fmla="*/ 739063790 h 294"/>
              <a:gd name="T40" fmla="*/ 2147483646 w 365"/>
              <a:gd name="T41" fmla="*/ 637625006 h 294"/>
              <a:gd name="T42" fmla="*/ 2147483646 w 365"/>
              <a:gd name="T43" fmla="*/ 652113541 h 294"/>
              <a:gd name="T44" fmla="*/ 2104834500 w 365"/>
              <a:gd name="T45" fmla="*/ 681098226 h 294"/>
              <a:gd name="T46" fmla="*/ 1190320200 w 365"/>
              <a:gd name="T47" fmla="*/ 637625006 h 294"/>
              <a:gd name="T48" fmla="*/ 1538706600 w 365"/>
              <a:gd name="T49" fmla="*/ 1173807420 h 294"/>
              <a:gd name="T50" fmla="*/ 1219352400 w 365"/>
              <a:gd name="T51" fmla="*/ 1695497492 h 294"/>
              <a:gd name="T52" fmla="*/ 1262900700 w 365"/>
              <a:gd name="T53" fmla="*/ 1782447740 h 294"/>
              <a:gd name="T54" fmla="*/ 1248384600 w 365"/>
              <a:gd name="T55" fmla="*/ 2014309994 h 294"/>
              <a:gd name="T56" fmla="*/ 1669351500 w 365"/>
              <a:gd name="T57" fmla="*/ 1898378867 h 294"/>
              <a:gd name="T58" fmla="*/ 1524190500 w 365"/>
              <a:gd name="T59" fmla="*/ 2147483646 h 294"/>
              <a:gd name="T60" fmla="*/ 1683867600 w 365"/>
              <a:gd name="T61" fmla="*/ 2147483646 h 294"/>
              <a:gd name="T62" fmla="*/ 1756448100 w 365"/>
              <a:gd name="T63" fmla="*/ 2147483646 h 294"/>
              <a:gd name="T64" fmla="*/ 2147483646 w 365"/>
              <a:gd name="T65" fmla="*/ 2147483646 h 294"/>
              <a:gd name="T66" fmla="*/ 2147483646 w 365"/>
              <a:gd name="T67" fmla="*/ 2147483646 h 294"/>
              <a:gd name="T68" fmla="*/ 2147483646 w 365"/>
              <a:gd name="T69" fmla="*/ 2147483646 h 294"/>
              <a:gd name="T70" fmla="*/ 2147483646 w 365"/>
              <a:gd name="T71" fmla="*/ 2147483646 h 294"/>
              <a:gd name="T72" fmla="*/ 2147483646 w 365"/>
              <a:gd name="T73" fmla="*/ 2147483646 h 294"/>
              <a:gd name="T74" fmla="*/ 2147483646 w 365"/>
              <a:gd name="T75" fmla="*/ 2147483646 h 294"/>
              <a:gd name="T76" fmla="*/ 2147483646 w 365"/>
              <a:gd name="T77" fmla="*/ 2147483646 h 294"/>
              <a:gd name="T78" fmla="*/ 2147483646 w 365"/>
              <a:gd name="T79" fmla="*/ 2147483646 h 294"/>
              <a:gd name="T80" fmla="*/ 2147483646 w 365"/>
              <a:gd name="T81" fmla="*/ 2147483646 h 294"/>
              <a:gd name="T82" fmla="*/ 2147483646 w 365"/>
              <a:gd name="T83" fmla="*/ 2147483646 h 294"/>
              <a:gd name="T84" fmla="*/ 2147483646 w 365"/>
              <a:gd name="T85" fmla="*/ 2147483646 h 294"/>
              <a:gd name="T86" fmla="*/ 2147483646 w 365"/>
              <a:gd name="T87" fmla="*/ 2147483646 h 294"/>
              <a:gd name="T88" fmla="*/ 2147483646 w 365"/>
              <a:gd name="T89" fmla="*/ 2147483646 h 294"/>
              <a:gd name="T90" fmla="*/ 2147483646 w 365"/>
              <a:gd name="T91" fmla="*/ 2147483646 h 294"/>
              <a:gd name="T92" fmla="*/ 2147483646 w 365"/>
              <a:gd name="T93" fmla="*/ 2147483646 h 294"/>
              <a:gd name="T94" fmla="*/ 2147483646 w 365"/>
              <a:gd name="T95" fmla="*/ 2147483646 h 294"/>
              <a:gd name="T96" fmla="*/ 2147483646 w 365"/>
              <a:gd name="T97" fmla="*/ 2147483646 h 294"/>
              <a:gd name="T98" fmla="*/ 2147483646 w 365"/>
              <a:gd name="T99" fmla="*/ 2147483646 h 294"/>
              <a:gd name="T100" fmla="*/ 2147483646 w 365"/>
              <a:gd name="T101" fmla="*/ 1985325309 h 294"/>
              <a:gd name="T102" fmla="*/ 638708400 w 365"/>
              <a:gd name="T103" fmla="*/ 594147978 h 294"/>
              <a:gd name="T104" fmla="*/ 870966000 w 365"/>
              <a:gd name="T105" fmla="*/ 507201536 h 294"/>
              <a:gd name="T106" fmla="*/ 740321100 w 365"/>
              <a:gd name="T107" fmla="*/ 304320160 h 294"/>
              <a:gd name="T108" fmla="*/ 798385500 w 365"/>
              <a:gd name="T109" fmla="*/ 43473221 h 294"/>
              <a:gd name="T110" fmla="*/ 1233868500 w 365"/>
              <a:gd name="T111" fmla="*/ 2147483646 h 294"/>
              <a:gd name="T112" fmla="*/ 1219352400 w 365"/>
              <a:gd name="T113" fmla="*/ 2147483646 h 29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65" h="294">
                <a:moveTo>
                  <a:pt x="2" y="153"/>
                </a:moveTo>
                <a:cubicBezTo>
                  <a:pt x="2" y="155"/>
                  <a:pt x="2" y="155"/>
                  <a:pt x="2" y="155"/>
                </a:cubicBezTo>
                <a:cubicBezTo>
                  <a:pt x="2" y="155"/>
                  <a:pt x="2" y="155"/>
                  <a:pt x="2" y="155"/>
                </a:cubicBezTo>
                <a:cubicBezTo>
                  <a:pt x="2" y="154"/>
                  <a:pt x="2" y="154"/>
                  <a:pt x="2" y="154"/>
                </a:cubicBezTo>
                <a:cubicBezTo>
                  <a:pt x="1" y="154"/>
                  <a:pt x="1" y="154"/>
                  <a:pt x="1" y="154"/>
                </a:cubicBezTo>
                <a:cubicBezTo>
                  <a:pt x="1" y="153"/>
                  <a:pt x="1" y="153"/>
                  <a:pt x="1" y="153"/>
                </a:cubicBezTo>
                <a:cubicBezTo>
                  <a:pt x="1" y="153"/>
                  <a:pt x="0" y="153"/>
                  <a:pt x="0" y="152"/>
                </a:cubicBezTo>
                <a:cubicBezTo>
                  <a:pt x="0" y="152"/>
                  <a:pt x="1" y="152"/>
                  <a:pt x="1" y="152"/>
                </a:cubicBezTo>
                <a:lnTo>
                  <a:pt x="2" y="153"/>
                </a:lnTo>
                <a:close/>
                <a:moveTo>
                  <a:pt x="5" y="152"/>
                </a:moveTo>
                <a:cubicBezTo>
                  <a:pt x="3" y="153"/>
                  <a:pt x="3" y="153"/>
                  <a:pt x="3" y="153"/>
                </a:cubicBezTo>
                <a:cubicBezTo>
                  <a:pt x="4" y="153"/>
                  <a:pt x="4" y="153"/>
                  <a:pt x="4" y="153"/>
                </a:cubicBezTo>
                <a:cubicBezTo>
                  <a:pt x="3" y="153"/>
                  <a:pt x="3" y="153"/>
                  <a:pt x="3" y="153"/>
                </a:cubicBezTo>
                <a:lnTo>
                  <a:pt x="5" y="152"/>
                </a:lnTo>
                <a:close/>
                <a:moveTo>
                  <a:pt x="5" y="152"/>
                </a:moveTo>
                <a:cubicBezTo>
                  <a:pt x="6" y="153"/>
                  <a:pt x="6" y="153"/>
                  <a:pt x="6" y="153"/>
                </a:cubicBezTo>
                <a:cubicBezTo>
                  <a:pt x="4" y="153"/>
                  <a:pt x="4" y="153"/>
                  <a:pt x="4" y="153"/>
                </a:cubicBezTo>
                <a:cubicBezTo>
                  <a:pt x="6" y="153"/>
                  <a:pt x="6" y="153"/>
                  <a:pt x="6" y="153"/>
                </a:cubicBezTo>
                <a:cubicBezTo>
                  <a:pt x="6" y="153"/>
                  <a:pt x="5" y="152"/>
                  <a:pt x="5" y="152"/>
                </a:cubicBezTo>
                <a:close/>
                <a:moveTo>
                  <a:pt x="99" y="102"/>
                </a:moveTo>
                <a:cubicBezTo>
                  <a:pt x="100" y="104"/>
                  <a:pt x="100" y="104"/>
                  <a:pt x="100" y="104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10" y="104"/>
                  <a:pt x="110" y="104"/>
                  <a:pt x="110" y="104"/>
                </a:cubicBezTo>
                <a:cubicBezTo>
                  <a:pt x="111" y="101"/>
                  <a:pt x="113" y="99"/>
                  <a:pt x="114" y="98"/>
                </a:cubicBezTo>
                <a:cubicBezTo>
                  <a:pt x="114" y="97"/>
                  <a:pt x="114" y="97"/>
                  <a:pt x="114" y="96"/>
                </a:cubicBezTo>
                <a:cubicBezTo>
                  <a:pt x="115" y="95"/>
                  <a:pt x="115" y="95"/>
                  <a:pt x="115" y="95"/>
                </a:cubicBezTo>
                <a:cubicBezTo>
                  <a:pt x="115" y="95"/>
                  <a:pt x="115" y="95"/>
                  <a:pt x="115" y="95"/>
                </a:cubicBezTo>
                <a:cubicBezTo>
                  <a:pt x="110" y="94"/>
                  <a:pt x="110" y="94"/>
                  <a:pt x="110" y="94"/>
                </a:cubicBezTo>
                <a:cubicBezTo>
                  <a:pt x="106" y="94"/>
                  <a:pt x="106" y="94"/>
                  <a:pt x="106" y="94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99" y="99"/>
                  <a:pt x="99" y="99"/>
                  <a:pt x="99" y="99"/>
                </a:cubicBezTo>
                <a:cubicBezTo>
                  <a:pt x="100" y="100"/>
                  <a:pt x="100" y="100"/>
                  <a:pt x="100" y="100"/>
                </a:cubicBezTo>
                <a:cubicBezTo>
                  <a:pt x="100" y="101"/>
                  <a:pt x="100" y="101"/>
                  <a:pt x="100" y="101"/>
                </a:cubicBezTo>
                <a:cubicBezTo>
                  <a:pt x="100" y="102"/>
                  <a:pt x="100" y="102"/>
                  <a:pt x="100" y="102"/>
                </a:cubicBezTo>
                <a:lnTo>
                  <a:pt x="99" y="102"/>
                </a:lnTo>
                <a:close/>
                <a:moveTo>
                  <a:pt x="365" y="114"/>
                </a:moveTo>
                <a:cubicBezTo>
                  <a:pt x="362" y="108"/>
                  <a:pt x="359" y="101"/>
                  <a:pt x="354" y="97"/>
                </a:cubicBezTo>
                <a:cubicBezTo>
                  <a:pt x="344" y="93"/>
                  <a:pt x="344" y="93"/>
                  <a:pt x="344" y="93"/>
                </a:cubicBezTo>
                <a:cubicBezTo>
                  <a:pt x="339" y="94"/>
                  <a:pt x="339" y="94"/>
                  <a:pt x="339" y="94"/>
                </a:cubicBezTo>
                <a:cubicBezTo>
                  <a:pt x="335" y="98"/>
                  <a:pt x="335" y="98"/>
                  <a:pt x="335" y="98"/>
                </a:cubicBezTo>
                <a:cubicBezTo>
                  <a:pt x="332" y="105"/>
                  <a:pt x="332" y="105"/>
                  <a:pt x="332" y="105"/>
                </a:cubicBezTo>
                <a:cubicBezTo>
                  <a:pt x="332" y="107"/>
                  <a:pt x="332" y="107"/>
                  <a:pt x="332" y="107"/>
                </a:cubicBezTo>
                <a:cubicBezTo>
                  <a:pt x="334" y="106"/>
                  <a:pt x="334" y="106"/>
                  <a:pt x="334" y="106"/>
                </a:cubicBezTo>
                <a:cubicBezTo>
                  <a:pt x="334" y="106"/>
                  <a:pt x="334" y="106"/>
                  <a:pt x="334" y="106"/>
                </a:cubicBezTo>
                <a:cubicBezTo>
                  <a:pt x="335" y="107"/>
                  <a:pt x="335" y="108"/>
                  <a:pt x="335" y="108"/>
                </a:cubicBezTo>
                <a:cubicBezTo>
                  <a:pt x="336" y="108"/>
                  <a:pt x="336" y="108"/>
                  <a:pt x="336" y="108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38" y="107"/>
                  <a:pt x="338" y="107"/>
                  <a:pt x="338" y="107"/>
                </a:cubicBezTo>
                <a:cubicBezTo>
                  <a:pt x="341" y="107"/>
                  <a:pt x="341" y="107"/>
                  <a:pt x="341" y="107"/>
                </a:cubicBezTo>
                <a:cubicBezTo>
                  <a:pt x="342" y="108"/>
                  <a:pt x="342" y="108"/>
                  <a:pt x="342" y="108"/>
                </a:cubicBezTo>
                <a:cubicBezTo>
                  <a:pt x="343" y="109"/>
                  <a:pt x="343" y="109"/>
                  <a:pt x="343" y="109"/>
                </a:cubicBezTo>
                <a:cubicBezTo>
                  <a:pt x="342" y="113"/>
                  <a:pt x="342" y="113"/>
                  <a:pt x="342" y="113"/>
                </a:cubicBezTo>
                <a:cubicBezTo>
                  <a:pt x="344" y="114"/>
                  <a:pt x="344" y="114"/>
                  <a:pt x="344" y="114"/>
                </a:cubicBezTo>
                <a:cubicBezTo>
                  <a:pt x="346" y="114"/>
                  <a:pt x="348" y="115"/>
                  <a:pt x="351" y="114"/>
                </a:cubicBezTo>
                <a:cubicBezTo>
                  <a:pt x="350" y="114"/>
                  <a:pt x="350" y="114"/>
                  <a:pt x="350" y="114"/>
                </a:cubicBezTo>
                <a:cubicBezTo>
                  <a:pt x="350" y="113"/>
                  <a:pt x="350" y="113"/>
                  <a:pt x="350" y="113"/>
                </a:cubicBezTo>
                <a:cubicBezTo>
                  <a:pt x="352" y="112"/>
                  <a:pt x="352" y="112"/>
                  <a:pt x="352" y="112"/>
                </a:cubicBezTo>
                <a:lnTo>
                  <a:pt x="365" y="114"/>
                </a:lnTo>
                <a:close/>
                <a:moveTo>
                  <a:pt x="78" y="101"/>
                </a:moveTo>
                <a:cubicBezTo>
                  <a:pt x="81" y="101"/>
                  <a:pt x="81" y="101"/>
                  <a:pt x="81" y="101"/>
                </a:cubicBezTo>
                <a:cubicBezTo>
                  <a:pt x="84" y="99"/>
                  <a:pt x="84" y="99"/>
                  <a:pt x="84" y="99"/>
                </a:cubicBezTo>
                <a:cubicBezTo>
                  <a:pt x="86" y="95"/>
                  <a:pt x="86" y="95"/>
                  <a:pt x="86" y="95"/>
                </a:cubicBezTo>
                <a:cubicBezTo>
                  <a:pt x="87" y="91"/>
                  <a:pt x="87" y="91"/>
                  <a:pt x="87" y="91"/>
                </a:cubicBezTo>
                <a:cubicBezTo>
                  <a:pt x="87" y="89"/>
                  <a:pt x="87" y="89"/>
                  <a:pt x="87" y="89"/>
                </a:cubicBezTo>
                <a:cubicBezTo>
                  <a:pt x="83" y="90"/>
                  <a:pt x="80" y="92"/>
                  <a:pt x="77" y="94"/>
                </a:cubicBezTo>
                <a:cubicBezTo>
                  <a:pt x="76" y="97"/>
                  <a:pt x="76" y="97"/>
                  <a:pt x="76" y="97"/>
                </a:cubicBezTo>
                <a:cubicBezTo>
                  <a:pt x="77" y="99"/>
                  <a:pt x="77" y="99"/>
                  <a:pt x="77" y="99"/>
                </a:cubicBezTo>
                <a:lnTo>
                  <a:pt x="78" y="101"/>
                </a:lnTo>
                <a:close/>
                <a:moveTo>
                  <a:pt x="48" y="66"/>
                </a:moveTo>
                <a:cubicBezTo>
                  <a:pt x="49" y="65"/>
                  <a:pt x="50" y="64"/>
                  <a:pt x="51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1" y="63"/>
                  <a:pt x="51" y="63"/>
                  <a:pt x="51" y="63"/>
                </a:cubicBezTo>
                <a:cubicBezTo>
                  <a:pt x="51" y="62"/>
                  <a:pt x="51" y="62"/>
                  <a:pt x="51" y="62"/>
                </a:cubicBezTo>
                <a:cubicBezTo>
                  <a:pt x="49" y="63"/>
                  <a:pt x="49" y="63"/>
                  <a:pt x="49" y="63"/>
                </a:cubicBezTo>
                <a:cubicBezTo>
                  <a:pt x="47" y="65"/>
                  <a:pt x="45" y="67"/>
                  <a:pt x="44" y="70"/>
                </a:cubicBezTo>
                <a:cubicBezTo>
                  <a:pt x="45" y="72"/>
                  <a:pt x="47" y="74"/>
                  <a:pt x="48" y="76"/>
                </a:cubicBezTo>
                <a:cubicBezTo>
                  <a:pt x="50" y="79"/>
                  <a:pt x="50" y="79"/>
                  <a:pt x="50" y="79"/>
                </a:cubicBezTo>
                <a:cubicBezTo>
                  <a:pt x="54" y="77"/>
                  <a:pt x="54" y="77"/>
                  <a:pt x="54" y="77"/>
                </a:cubicBezTo>
                <a:cubicBezTo>
                  <a:pt x="55" y="76"/>
                  <a:pt x="55" y="76"/>
                  <a:pt x="55" y="76"/>
                </a:cubicBezTo>
                <a:cubicBezTo>
                  <a:pt x="53" y="75"/>
                  <a:pt x="53" y="75"/>
                  <a:pt x="53" y="75"/>
                </a:cubicBezTo>
                <a:lnTo>
                  <a:pt x="48" y="66"/>
                </a:lnTo>
                <a:close/>
                <a:moveTo>
                  <a:pt x="71" y="55"/>
                </a:moveTo>
                <a:cubicBezTo>
                  <a:pt x="68" y="55"/>
                  <a:pt x="65" y="55"/>
                  <a:pt x="62" y="55"/>
                </a:cubicBezTo>
                <a:cubicBezTo>
                  <a:pt x="59" y="56"/>
                  <a:pt x="59" y="56"/>
                  <a:pt x="59" y="56"/>
                </a:cubicBezTo>
                <a:cubicBezTo>
                  <a:pt x="57" y="58"/>
                  <a:pt x="57" y="58"/>
                  <a:pt x="57" y="58"/>
                </a:cubicBezTo>
                <a:cubicBezTo>
                  <a:pt x="55" y="62"/>
                  <a:pt x="55" y="62"/>
                  <a:pt x="55" y="62"/>
                </a:cubicBezTo>
                <a:cubicBezTo>
                  <a:pt x="58" y="64"/>
                  <a:pt x="61" y="66"/>
                  <a:pt x="64" y="67"/>
                </a:cubicBezTo>
                <a:cubicBezTo>
                  <a:pt x="67" y="66"/>
                  <a:pt x="67" y="66"/>
                  <a:pt x="67" y="66"/>
                </a:cubicBezTo>
                <a:cubicBezTo>
                  <a:pt x="68" y="66"/>
                  <a:pt x="68" y="66"/>
                  <a:pt x="68" y="66"/>
                </a:cubicBezTo>
                <a:cubicBezTo>
                  <a:pt x="70" y="67"/>
                  <a:pt x="70" y="67"/>
                  <a:pt x="70" y="67"/>
                </a:cubicBezTo>
                <a:cubicBezTo>
                  <a:pt x="71" y="67"/>
                  <a:pt x="71" y="67"/>
                  <a:pt x="71" y="67"/>
                </a:cubicBezTo>
                <a:cubicBezTo>
                  <a:pt x="73" y="67"/>
                  <a:pt x="73" y="67"/>
                  <a:pt x="73" y="67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4"/>
                  <a:pt x="75" y="62"/>
                  <a:pt x="76" y="61"/>
                </a:cubicBezTo>
                <a:cubicBezTo>
                  <a:pt x="76" y="59"/>
                  <a:pt x="76" y="59"/>
                  <a:pt x="76" y="59"/>
                </a:cubicBezTo>
                <a:cubicBezTo>
                  <a:pt x="74" y="56"/>
                  <a:pt x="74" y="56"/>
                  <a:pt x="74" y="56"/>
                </a:cubicBezTo>
                <a:lnTo>
                  <a:pt x="71" y="55"/>
                </a:lnTo>
                <a:close/>
                <a:moveTo>
                  <a:pt x="335" y="122"/>
                </a:moveTo>
                <a:cubicBezTo>
                  <a:pt x="333" y="121"/>
                  <a:pt x="333" y="121"/>
                  <a:pt x="333" y="121"/>
                </a:cubicBezTo>
                <a:cubicBezTo>
                  <a:pt x="331" y="121"/>
                  <a:pt x="331" y="121"/>
                  <a:pt x="331" y="121"/>
                </a:cubicBezTo>
                <a:cubicBezTo>
                  <a:pt x="329" y="120"/>
                  <a:pt x="329" y="120"/>
                  <a:pt x="329" y="120"/>
                </a:cubicBezTo>
                <a:cubicBezTo>
                  <a:pt x="331" y="120"/>
                  <a:pt x="332" y="120"/>
                  <a:pt x="334" y="120"/>
                </a:cubicBezTo>
                <a:cubicBezTo>
                  <a:pt x="334" y="119"/>
                  <a:pt x="334" y="119"/>
                  <a:pt x="334" y="119"/>
                </a:cubicBezTo>
                <a:cubicBezTo>
                  <a:pt x="325" y="120"/>
                  <a:pt x="325" y="120"/>
                  <a:pt x="325" y="120"/>
                </a:cubicBezTo>
                <a:cubicBezTo>
                  <a:pt x="318" y="123"/>
                  <a:pt x="314" y="128"/>
                  <a:pt x="308" y="131"/>
                </a:cubicBezTo>
                <a:cubicBezTo>
                  <a:pt x="303" y="132"/>
                  <a:pt x="303" y="132"/>
                  <a:pt x="303" y="132"/>
                </a:cubicBezTo>
                <a:cubicBezTo>
                  <a:pt x="299" y="131"/>
                  <a:pt x="299" y="131"/>
                  <a:pt x="299" y="131"/>
                </a:cubicBezTo>
                <a:cubicBezTo>
                  <a:pt x="289" y="123"/>
                  <a:pt x="289" y="123"/>
                  <a:pt x="289" y="123"/>
                </a:cubicBezTo>
                <a:cubicBezTo>
                  <a:pt x="280" y="119"/>
                  <a:pt x="271" y="115"/>
                  <a:pt x="264" y="110"/>
                </a:cubicBezTo>
                <a:cubicBezTo>
                  <a:pt x="259" y="109"/>
                  <a:pt x="259" y="109"/>
                  <a:pt x="259" y="109"/>
                </a:cubicBezTo>
                <a:cubicBezTo>
                  <a:pt x="258" y="110"/>
                  <a:pt x="258" y="110"/>
                  <a:pt x="258" y="110"/>
                </a:cubicBezTo>
                <a:cubicBezTo>
                  <a:pt x="257" y="110"/>
                  <a:pt x="257" y="110"/>
                  <a:pt x="257" y="110"/>
                </a:cubicBezTo>
                <a:cubicBezTo>
                  <a:pt x="257" y="111"/>
                  <a:pt x="256" y="112"/>
                  <a:pt x="256" y="112"/>
                </a:cubicBezTo>
                <a:cubicBezTo>
                  <a:pt x="254" y="113"/>
                  <a:pt x="254" y="113"/>
                  <a:pt x="254" y="113"/>
                </a:cubicBezTo>
                <a:cubicBezTo>
                  <a:pt x="250" y="114"/>
                  <a:pt x="250" y="114"/>
                  <a:pt x="250" y="114"/>
                </a:cubicBezTo>
                <a:cubicBezTo>
                  <a:pt x="249" y="114"/>
                  <a:pt x="249" y="114"/>
                  <a:pt x="249" y="114"/>
                </a:cubicBezTo>
                <a:cubicBezTo>
                  <a:pt x="248" y="119"/>
                  <a:pt x="246" y="123"/>
                  <a:pt x="244" y="127"/>
                </a:cubicBezTo>
                <a:cubicBezTo>
                  <a:pt x="243" y="129"/>
                  <a:pt x="243" y="129"/>
                  <a:pt x="243" y="129"/>
                </a:cubicBezTo>
                <a:cubicBezTo>
                  <a:pt x="240" y="130"/>
                  <a:pt x="240" y="130"/>
                  <a:pt x="240" y="130"/>
                </a:cubicBezTo>
                <a:cubicBezTo>
                  <a:pt x="241" y="128"/>
                  <a:pt x="241" y="128"/>
                  <a:pt x="241" y="128"/>
                </a:cubicBezTo>
                <a:cubicBezTo>
                  <a:pt x="242" y="126"/>
                  <a:pt x="242" y="126"/>
                  <a:pt x="242" y="126"/>
                </a:cubicBezTo>
                <a:cubicBezTo>
                  <a:pt x="241" y="125"/>
                  <a:pt x="241" y="125"/>
                  <a:pt x="241" y="125"/>
                </a:cubicBezTo>
                <a:cubicBezTo>
                  <a:pt x="240" y="124"/>
                  <a:pt x="240" y="124"/>
                  <a:pt x="240" y="124"/>
                </a:cubicBezTo>
                <a:cubicBezTo>
                  <a:pt x="241" y="123"/>
                  <a:pt x="241" y="123"/>
                  <a:pt x="241" y="123"/>
                </a:cubicBezTo>
                <a:cubicBezTo>
                  <a:pt x="241" y="122"/>
                  <a:pt x="241" y="122"/>
                  <a:pt x="241" y="122"/>
                </a:cubicBezTo>
                <a:cubicBezTo>
                  <a:pt x="241" y="122"/>
                  <a:pt x="241" y="122"/>
                  <a:pt x="241" y="122"/>
                </a:cubicBezTo>
                <a:cubicBezTo>
                  <a:pt x="240" y="121"/>
                  <a:pt x="240" y="121"/>
                  <a:pt x="240" y="121"/>
                </a:cubicBezTo>
                <a:cubicBezTo>
                  <a:pt x="242" y="121"/>
                  <a:pt x="242" y="121"/>
                  <a:pt x="242" y="121"/>
                </a:cubicBezTo>
                <a:cubicBezTo>
                  <a:pt x="244" y="119"/>
                  <a:pt x="244" y="119"/>
                  <a:pt x="244" y="119"/>
                </a:cubicBezTo>
                <a:cubicBezTo>
                  <a:pt x="246" y="117"/>
                  <a:pt x="246" y="117"/>
                  <a:pt x="246" y="117"/>
                </a:cubicBezTo>
                <a:cubicBezTo>
                  <a:pt x="246" y="115"/>
                  <a:pt x="246" y="115"/>
                  <a:pt x="246" y="115"/>
                </a:cubicBezTo>
                <a:cubicBezTo>
                  <a:pt x="246" y="113"/>
                  <a:pt x="246" y="112"/>
                  <a:pt x="245" y="110"/>
                </a:cubicBezTo>
                <a:cubicBezTo>
                  <a:pt x="245" y="108"/>
                  <a:pt x="245" y="108"/>
                  <a:pt x="245" y="108"/>
                </a:cubicBezTo>
                <a:cubicBezTo>
                  <a:pt x="247" y="106"/>
                  <a:pt x="247" y="106"/>
                  <a:pt x="247" y="106"/>
                </a:cubicBezTo>
                <a:cubicBezTo>
                  <a:pt x="241" y="101"/>
                  <a:pt x="241" y="101"/>
                  <a:pt x="241" y="101"/>
                </a:cubicBezTo>
                <a:cubicBezTo>
                  <a:pt x="239" y="100"/>
                  <a:pt x="239" y="100"/>
                  <a:pt x="239" y="100"/>
                </a:cubicBezTo>
                <a:cubicBezTo>
                  <a:pt x="213" y="106"/>
                  <a:pt x="213" y="106"/>
                  <a:pt x="213" y="106"/>
                </a:cubicBezTo>
                <a:cubicBezTo>
                  <a:pt x="208" y="104"/>
                  <a:pt x="208" y="104"/>
                  <a:pt x="208" y="104"/>
                </a:cubicBezTo>
                <a:cubicBezTo>
                  <a:pt x="208" y="102"/>
                  <a:pt x="208" y="102"/>
                  <a:pt x="208" y="102"/>
                </a:cubicBezTo>
                <a:cubicBezTo>
                  <a:pt x="226" y="102"/>
                  <a:pt x="231" y="87"/>
                  <a:pt x="229" y="73"/>
                </a:cubicBezTo>
                <a:cubicBezTo>
                  <a:pt x="229" y="70"/>
                  <a:pt x="229" y="70"/>
                  <a:pt x="229" y="70"/>
                </a:cubicBezTo>
                <a:cubicBezTo>
                  <a:pt x="229" y="69"/>
                  <a:pt x="229" y="69"/>
                  <a:pt x="229" y="69"/>
                </a:cubicBezTo>
                <a:cubicBezTo>
                  <a:pt x="228" y="69"/>
                  <a:pt x="228" y="69"/>
                  <a:pt x="228" y="69"/>
                </a:cubicBezTo>
                <a:cubicBezTo>
                  <a:pt x="226" y="70"/>
                  <a:pt x="226" y="70"/>
                  <a:pt x="226" y="70"/>
                </a:cubicBezTo>
                <a:cubicBezTo>
                  <a:pt x="225" y="68"/>
                  <a:pt x="225" y="68"/>
                  <a:pt x="225" y="68"/>
                </a:cubicBezTo>
                <a:cubicBezTo>
                  <a:pt x="223" y="68"/>
                  <a:pt x="221" y="68"/>
                  <a:pt x="219" y="69"/>
                </a:cubicBezTo>
                <a:cubicBezTo>
                  <a:pt x="218" y="69"/>
                  <a:pt x="218" y="69"/>
                  <a:pt x="218" y="69"/>
                </a:cubicBezTo>
                <a:cubicBezTo>
                  <a:pt x="218" y="67"/>
                  <a:pt x="218" y="67"/>
                  <a:pt x="218" y="67"/>
                </a:cubicBezTo>
                <a:cubicBezTo>
                  <a:pt x="218" y="67"/>
                  <a:pt x="218" y="67"/>
                  <a:pt x="218" y="67"/>
                </a:cubicBezTo>
                <a:cubicBezTo>
                  <a:pt x="219" y="67"/>
                  <a:pt x="219" y="67"/>
                  <a:pt x="219" y="67"/>
                </a:cubicBezTo>
                <a:cubicBezTo>
                  <a:pt x="219" y="67"/>
                  <a:pt x="219" y="67"/>
                  <a:pt x="219" y="67"/>
                </a:cubicBezTo>
                <a:cubicBezTo>
                  <a:pt x="220" y="67"/>
                  <a:pt x="220" y="67"/>
                  <a:pt x="220" y="67"/>
                </a:cubicBezTo>
                <a:cubicBezTo>
                  <a:pt x="222" y="65"/>
                  <a:pt x="222" y="65"/>
                  <a:pt x="222" y="65"/>
                </a:cubicBezTo>
                <a:cubicBezTo>
                  <a:pt x="222" y="64"/>
                  <a:pt x="222" y="64"/>
                  <a:pt x="222" y="64"/>
                </a:cubicBezTo>
                <a:cubicBezTo>
                  <a:pt x="223" y="64"/>
                  <a:pt x="224" y="65"/>
                  <a:pt x="224" y="65"/>
                </a:cubicBezTo>
                <a:cubicBezTo>
                  <a:pt x="226" y="65"/>
                  <a:pt x="226" y="65"/>
                  <a:pt x="226" y="65"/>
                </a:cubicBezTo>
                <a:cubicBezTo>
                  <a:pt x="227" y="64"/>
                  <a:pt x="227" y="64"/>
                  <a:pt x="227" y="64"/>
                </a:cubicBezTo>
                <a:cubicBezTo>
                  <a:pt x="224" y="61"/>
                  <a:pt x="222" y="58"/>
                  <a:pt x="222" y="54"/>
                </a:cubicBezTo>
                <a:cubicBezTo>
                  <a:pt x="220" y="51"/>
                  <a:pt x="220" y="51"/>
                  <a:pt x="220" y="51"/>
                </a:cubicBezTo>
                <a:cubicBezTo>
                  <a:pt x="216" y="49"/>
                  <a:pt x="216" y="49"/>
                  <a:pt x="216" y="49"/>
                </a:cubicBezTo>
                <a:cubicBezTo>
                  <a:pt x="214" y="49"/>
                  <a:pt x="214" y="49"/>
                  <a:pt x="214" y="49"/>
                </a:cubicBezTo>
                <a:cubicBezTo>
                  <a:pt x="214" y="52"/>
                  <a:pt x="214" y="52"/>
                  <a:pt x="214" y="52"/>
                </a:cubicBezTo>
                <a:cubicBezTo>
                  <a:pt x="212" y="53"/>
                  <a:pt x="209" y="54"/>
                  <a:pt x="207" y="55"/>
                </a:cubicBezTo>
                <a:cubicBezTo>
                  <a:pt x="205" y="53"/>
                  <a:pt x="205" y="53"/>
                  <a:pt x="205" y="53"/>
                </a:cubicBezTo>
                <a:cubicBezTo>
                  <a:pt x="204" y="50"/>
                  <a:pt x="204" y="50"/>
                  <a:pt x="204" y="50"/>
                </a:cubicBezTo>
                <a:cubicBezTo>
                  <a:pt x="201" y="48"/>
                  <a:pt x="197" y="46"/>
                  <a:pt x="193" y="44"/>
                </a:cubicBezTo>
                <a:cubicBezTo>
                  <a:pt x="186" y="44"/>
                  <a:pt x="186" y="44"/>
                  <a:pt x="186" y="44"/>
                </a:cubicBezTo>
                <a:cubicBezTo>
                  <a:pt x="181" y="42"/>
                  <a:pt x="181" y="42"/>
                  <a:pt x="181" y="42"/>
                </a:cubicBezTo>
                <a:cubicBezTo>
                  <a:pt x="181" y="35"/>
                  <a:pt x="181" y="35"/>
                  <a:pt x="181" y="35"/>
                </a:cubicBezTo>
                <a:cubicBezTo>
                  <a:pt x="179" y="36"/>
                  <a:pt x="179" y="36"/>
                  <a:pt x="179" y="36"/>
                </a:cubicBezTo>
                <a:cubicBezTo>
                  <a:pt x="178" y="39"/>
                  <a:pt x="178" y="39"/>
                  <a:pt x="178" y="39"/>
                </a:cubicBezTo>
                <a:cubicBezTo>
                  <a:pt x="175" y="40"/>
                  <a:pt x="175" y="40"/>
                  <a:pt x="175" y="40"/>
                </a:cubicBezTo>
                <a:cubicBezTo>
                  <a:pt x="173" y="42"/>
                  <a:pt x="173" y="42"/>
                  <a:pt x="173" y="42"/>
                </a:cubicBezTo>
                <a:cubicBezTo>
                  <a:pt x="167" y="45"/>
                  <a:pt x="167" y="45"/>
                  <a:pt x="167" y="45"/>
                </a:cubicBezTo>
                <a:cubicBezTo>
                  <a:pt x="165" y="45"/>
                  <a:pt x="165" y="45"/>
                  <a:pt x="165" y="45"/>
                </a:cubicBezTo>
                <a:cubicBezTo>
                  <a:pt x="164" y="46"/>
                  <a:pt x="164" y="46"/>
                  <a:pt x="164" y="46"/>
                </a:cubicBezTo>
                <a:cubicBezTo>
                  <a:pt x="162" y="45"/>
                  <a:pt x="162" y="45"/>
                  <a:pt x="162" y="45"/>
                </a:cubicBezTo>
                <a:cubicBezTo>
                  <a:pt x="160" y="44"/>
                  <a:pt x="160" y="44"/>
                  <a:pt x="160" y="44"/>
                </a:cubicBezTo>
                <a:cubicBezTo>
                  <a:pt x="158" y="44"/>
                  <a:pt x="158" y="44"/>
                  <a:pt x="158" y="44"/>
                </a:cubicBezTo>
                <a:cubicBezTo>
                  <a:pt x="157" y="45"/>
                  <a:pt x="157" y="45"/>
                  <a:pt x="157" y="45"/>
                </a:cubicBezTo>
                <a:cubicBezTo>
                  <a:pt x="155" y="45"/>
                  <a:pt x="155" y="45"/>
                  <a:pt x="155" y="45"/>
                </a:cubicBezTo>
                <a:cubicBezTo>
                  <a:pt x="154" y="46"/>
                  <a:pt x="154" y="46"/>
                  <a:pt x="154" y="46"/>
                </a:cubicBezTo>
                <a:cubicBezTo>
                  <a:pt x="151" y="47"/>
                  <a:pt x="148" y="47"/>
                  <a:pt x="145" y="47"/>
                </a:cubicBezTo>
                <a:cubicBezTo>
                  <a:pt x="143" y="46"/>
                  <a:pt x="143" y="46"/>
                  <a:pt x="143" y="46"/>
                </a:cubicBezTo>
                <a:cubicBezTo>
                  <a:pt x="142" y="44"/>
                  <a:pt x="142" y="42"/>
                  <a:pt x="141" y="40"/>
                </a:cubicBezTo>
                <a:cubicBezTo>
                  <a:pt x="140" y="38"/>
                  <a:pt x="140" y="38"/>
                  <a:pt x="140" y="38"/>
                </a:cubicBezTo>
                <a:cubicBezTo>
                  <a:pt x="127" y="35"/>
                  <a:pt x="113" y="29"/>
                  <a:pt x="100" y="28"/>
                </a:cubicBezTo>
                <a:cubicBezTo>
                  <a:pt x="97" y="29"/>
                  <a:pt x="94" y="30"/>
                  <a:pt x="91" y="31"/>
                </a:cubicBezTo>
                <a:cubicBezTo>
                  <a:pt x="87" y="31"/>
                  <a:pt x="87" y="31"/>
                  <a:pt x="87" y="31"/>
                </a:cubicBezTo>
                <a:cubicBezTo>
                  <a:pt x="83" y="30"/>
                  <a:pt x="83" y="30"/>
                  <a:pt x="83" y="30"/>
                </a:cubicBezTo>
                <a:cubicBezTo>
                  <a:pt x="81" y="35"/>
                  <a:pt x="81" y="39"/>
                  <a:pt x="82" y="44"/>
                </a:cubicBezTo>
                <a:cubicBezTo>
                  <a:pt x="83" y="47"/>
                  <a:pt x="85" y="51"/>
                  <a:pt x="86" y="54"/>
                </a:cubicBezTo>
                <a:cubicBezTo>
                  <a:pt x="86" y="55"/>
                  <a:pt x="86" y="57"/>
                  <a:pt x="86" y="58"/>
                </a:cubicBezTo>
                <a:cubicBezTo>
                  <a:pt x="90" y="61"/>
                  <a:pt x="94" y="64"/>
                  <a:pt x="98" y="67"/>
                </a:cubicBezTo>
                <a:cubicBezTo>
                  <a:pt x="100" y="70"/>
                  <a:pt x="102" y="74"/>
                  <a:pt x="103" y="79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100" y="82"/>
                  <a:pt x="100" y="82"/>
                  <a:pt x="100" y="82"/>
                </a:cubicBezTo>
                <a:cubicBezTo>
                  <a:pt x="102" y="81"/>
                  <a:pt x="102" y="81"/>
                  <a:pt x="102" y="81"/>
                </a:cubicBezTo>
                <a:cubicBezTo>
                  <a:pt x="103" y="81"/>
                  <a:pt x="105" y="81"/>
                  <a:pt x="106" y="81"/>
                </a:cubicBezTo>
                <a:cubicBezTo>
                  <a:pt x="107" y="82"/>
                  <a:pt x="107" y="82"/>
                  <a:pt x="107" y="82"/>
                </a:cubicBezTo>
                <a:cubicBezTo>
                  <a:pt x="108" y="83"/>
                  <a:pt x="108" y="83"/>
                  <a:pt x="108" y="83"/>
                </a:cubicBezTo>
                <a:cubicBezTo>
                  <a:pt x="111" y="89"/>
                  <a:pt x="117" y="93"/>
                  <a:pt x="120" y="98"/>
                </a:cubicBezTo>
                <a:cubicBezTo>
                  <a:pt x="120" y="101"/>
                  <a:pt x="120" y="103"/>
                  <a:pt x="119" y="105"/>
                </a:cubicBezTo>
                <a:cubicBezTo>
                  <a:pt x="118" y="107"/>
                  <a:pt x="116" y="108"/>
                  <a:pt x="114" y="108"/>
                </a:cubicBezTo>
                <a:cubicBezTo>
                  <a:pt x="112" y="110"/>
                  <a:pt x="109" y="112"/>
                  <a:pt x="107" y="114"/>
                </a:cubicBezTo>
                <a:cubicBezTo>
                  <a:pt x="102" y="114"/>
                  <a:pt x="97" y="114"/>
                  <a:pt x="92" y="114"/>
                </a:cubicBezTo>
                <a:cubicBezTo>
                  <a:pt x="84" y="117"/>
                  <a:pt x="84" y="117"/>
                  <a:pt x="84" y="117"/>
                </a:cubicBezTo>
                <a:cubicBezTo>
                  <a:pt x="82" y="116"/>
                  <a:pt x="82" y="116"/>
                  <a:pt x="82" y="116"/>
                </a:cubicBezTo>
                <a:cubicBezTo>
                  <a:pt x="81" y="117"/>
                  <a:pt x="80" y="118"/>
                  <a:pt x="80" y="119"/>
                </a:cubicBezTo>
                <a:cubicBezTo>
                  <a:pt x="79" y="121"/>
                  <a:pt x="79" y="121"/>
                  <a:pt x="79" y="121"/>
                </a:cubicBezTo>
                <a:cubicBezTo>
                  <a:pt x="80" y="123"/>
                  <a:pt x="80" y="123"/>
                  <a:pt x="80" y="123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85" y="122"/>
                  <a:pt x="85" y="122"/>
                  <a:pt x="85" y="122"/>
                </a:cubicBezTo>
                <a:cubicBezTo>
                  <a:pt x="87" y="123"/>
                  <a:pt x="87" y="123"/>
                  <a:pt x="87" y="123"/>
                </a:cubicBezTo>
                <a:cubicBezTo>
                  <a:pt x="87" y="124"/>
                  <a:pt x="87" y="124"/>
                  <a:pt x="87" y="124"/>
                </a:cubicBezTo>
                <a:cubicBezTo>
                  <a:pt x="84" y="124"/>
                  <a:pt x="81" y="124"/>
                  <a:pt x="78" y="126"/>
                </a:cubicBezTo>
                <a:cubicBezTo>
                  <a:pt x="76" y="127"/>
                  <a:pt x="76" y="127"/>
                  <a:pt x="76" y="127"/>
                </a:cubicBezTo>
                <a:cubicBezTo>
                  <a:pt x="77" y="132"/>
                  <a:pt x="77" y="132"/>
                  <a:pt x="77" y="132"/>
                </a:cubicBezTo>
                <a:cubicBezTo>
                  <a:pt x="79" y="136"/>
                  <a:pt x="79" y="136"/>
                  <a:pt x="79" y="136"/>
                </a:cubicBezTo>
                <a:cubicBezTo>
                  <a:pt x="82" y="138"/>
                  <a:pt x="82" y="138"/>
                  <a:pt x="82" y="138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6" y="139"/>
                  <a:pt x="86" y="139"/>
                  <a:pt x="86" y="139"/>
                </a:cubicBezTo>
                <a:cubicBezTo>
                  <a:pt x="90" y="136"/>
                  <a:pt x="90" y="136"/>
                  <a:pt x="90" y="136"/>
                </a:cubicBezTo>
                <a:cubicBezTo>
                  <a:pt x="91" y="135"/>
                  <a:pt x="91" y="135"/>
                  <a:pt x="91" y="135"/>
                </a:cubicBezTo>
                <a:cubicBezTo>
                  <a:pt x="95" y="136"/>
                  <a:pt x="95" y="136"/>
                  <a:pt x="95" y="136"/>
                </a:cubicBezTo>
                <a:cubicBezTo>
                  <a:pt x="99" y="135"/>
                  <a:pt x="103" y="134"/>
                  <a:pt x="107" y="133"/>
                </a:cubicBezTo>
                <a:cubicBezTo>
                  <a:pt x="107" y="134"/>
                  <a:pt x="107" y="135"/>
                  <a:pt x="106" y="136"/>
                </a:cubicBezTo>
                <a:cubicBezTo>
                  <a:pt x="109" y="135"/>
                  <a:pt x="109" y="135"/>
                  <a:pt x="109" y="135"/>
                </a:cubicBezTo>
                <a:cubicBezTo>
                  <a:pt x="113" y="131"/>
                  <a:pt x="113" y="131"/>
                  <a:pt x="113" y="131"/>
                </a:cubicBezTo>
                <a:cubicBezTo>
                  <a:pt x="115" y="131"/>
                  <a:pt x="115" y="131"/>
                  <a:pt x="115" y="131"/>
                </a:cubicBezTo>
                <a:cubicBezTo>
                  <a:pt x="114" y="134"/>
                  <a:pt x="112" y="137"/>
                  <a:pt x="110" y="139"/>
                </a:cubicBezTo>
                <a:cubicBezTo>
                  <a:pt x="107" y="139"/>
                  <a:pt x="105" y="140"/>
                  <a:pt x="103" y="141"/>
                </a:cubicBezTo>
                <a:cubicBezTo>
                  <a:pt x="102" y="142"/>
                  <a:pt x="102" y="142"/>
                  <a:pt x="102" y="142"/>
                </a:cubicBezTo>
                <a:cubicBezTo>
                  <a:pt x="102" y="143"/>
                  <a:pt x="102" y="143"/>
                  <a:pt x="102" y="143"/>
                </a:cubicBezTo>
                <a:cubicBezTo>
                  <a:pt x="103" y="145"/>
                  <a:pt x="103" y="145"/>
                  <a:pt x="103" y="145"/>
                </a:cubicBezTo>
                <a:cubicBezTo>
                  <a:pt x="101" y="148"/>
                  <a:pt x="100" y="151"/>
                  <a:pt x="99" y="155"/>
                </a:cubicBezTo>
                <a:cubicBezTo>
                  <a:pt x="100" y="158"/>
                  <a:pt x="102" y="161"/>
                  <a:pt x="104" y="164"/>
                </a:cubicBezTo>
                <a:cubicBezTo>
                  <a:pt x="105" y="164"/>
                  <a:pt x="105" y="164"/>
                  <a:pt x="105" y="164"/>
                </a:cubicBezTo>
                <a:cubicBezTo>
                  <a:pt x="107" y="162"/>
                  <a:pt x="107" y="162"/>
                  <a:pt x="107" y="162"/>
                </a:cubicBezTo>
                <a:cubicBezTo>
                  <a:pt x="110" y="160"/>
                  <a:pt x="110" y="160"/>
                  <a:pt x="110" y="160"/>
                </a:cubicBezTo>
                <a:cubicBezTo>
                  <a:pt x="114" y="160"/>
                  <a:pt x="114" y="160"/>
                  <a:pt x="114" y="160"/>
                </a:cubicBezTo>
                <a:cubicBezTo>
                  <a:pt x="117" y="161"/>
                  <a:pt x="117" y="161"/>
                  <a:pt x="117" y="161"/>
                </a:cubicBezTo>
                <a:cubicBezTo>
                  <a:pt x="117" y="162"/>
                  <a:pt x="116" y="163"/>
                  <a:pt x="116" y="164"/>
                </a:cubicBezTo>
                <a:cubicBezTo>
                  <a:pt x="118" y="165"/>
                  <a:pt x="119" y="167"/>
                  <a:pt x="121" y="169"/>
                </a:cubicBezTo>
                <a:cubicBezTo>
                  <a:pt x="121" y="173"/>
                  <a:pt x="120" y="177"/>
                  <a:pt x="119" y="180"/>
                </a:cubicBezTo>
                <a:cubicBezTo>
                  <a:pt x="116" y="181"/>
                  <a:pt x="116" y="181"/>
                  <a:pt x="116" y="181"/>
                </a:cubicBezTo>
                <a:cubicBezTo>
                  <a:pt x="114" y="181"/>
                  <a:pt x="114" y="181"/>
                  <a:pt x="114" y="181"/>
                </a:cubicBezTo>
                <a:cubicBezTo>
                  <a:pt x="110" y="178"/>
                  <a:pt x="110" y="178"/>
                  <a:pt x="110" y="178"/>
                </a:cubicBezTo>
                <a:cubicBezTo>
                  <a:pt x="107" y="177"/>
                  <a:pt x="107" y="177"/>
                  <a:pt x="107" y="177"/>
                </a:cubicBezTo>
                <a:cubicBezTo>
                  <a:pt x="105" y="178"/>
                  <a:pt x="105" y="178"/>
                  <a:pt x="105" y="178"/>
                </a:cubicBezTo>
                <a:cubicBezTo>
                  <a:pt x="101" y="179"/>
                  <a:pt x="101" y="179"/>
                  <a:pt x="101" y="179"/>
                </a:cubicBezTo>
                <a:cubicBezTo>
                  <a:pt x="106" y="188"/>
                  <a:pt x="109" y="198"/>
                  <a:pt x="117" y="203"/>
                </a:cubicBezTo>
                <a:cubicBezTo>
                  <a:pt x="120" y="204"/>
                  <a:pt x="120" y="204"/>
                  <a:pt x="120" y="204"/>
                </a:cubicBezTo>
                <a:cubicBezTo>
                  <a:pt x="121" y="202"/>
                  <a:pt x="121" y="202"/>
                  <a:pt x="121" y="202"/>
                </a:cubicBezTo>
                <a:cubicBezTo>
                  <a:pt x="122" y="202"/>
                  <a:pt x="122" y="202"/>
                  <a:pt x="122" y="202"/>
                </a:cubicBezTo>
                <a:cubicBezTo>
                  <a:pt x="125" y="202"/>
                  <a:pt x="127" y="203"/>
                  <a:pt x="129" y="204"/>
                </a:cubicBezTo>
                <a:cubicBezTo>
                  <a:pt x="135" y="204"/>
                  <a:pt x="141" y="204"/>
                  <a:pt x="146" y="205"/>
                </a:cubicBezTo>
                <a:cubicBezTo>
                  <a:pt x="150" y="207"/>
                  <a:pt x="154" y="210"/>
                  <a:pt x="157" y="213"/>
                </a:cubicBezTo>
                <a:cubicBezTo>
                  <a:pt x="161" y="215"/>
                  <a:pt x="161" y="215"/>
                  <a:pt x="161" y="215"/>
                </a:cubicBezTo>
                <a:cubicBezTo>
                  <a:pt x="161" y="220"/>
                  <a:pt x="163" y="224"/>
                  <a:pt x="165" y="229"/>
                </a:cubicBezTo>
                <a:cubicBezTo>
                  <a:pt x="168" y="231"/>
                  <a:pt x="168" y="231"/>
                  <a:pt x="168" y="231"/>
                </a:cubicBezTo>
                <a:cubicBezTo>
                  <a:pt x="171" y="232"/>
                  <a:pt x="173" y="233"/>
                  <a:pt x="176" y="235"/>
                </a:cubicBezTo>
                <a:cubicBezTo>
                  <a:pt x="176" y="239"/>
                  <a:pt x="177" y="244"/>
                  <a:pt x="178" y="248"/>
                </a:cubicBezTo>
                <a:cubicBezTo>
                  <a:pt x="181" y="252"/>
                  <a:pt x="181" y="252"/>
                  <a:pt x="181" y="252"/>
                </a:cubicBezTo>
                <a:cubicBezTo>
                  <a:pt x="186" y="256"/>
                  <a:pt x="191" y="258"/>
                  <a:pt x="198" y="259"/>
                </a:cubicBezTo>
                <a:cubicBezTo>
                  <a:pt x="198" y="256"/>
                  <a:pt x="199" y="254"/>
                  <a:pt x="199" y="252"/>
                </a:cubicBezTo>
                <a:cubicBezTo>
                  <a:pt x="200" y="252"/>
                  <a:pt x="200" y="251"/>
                  <a:pt x="200" y="251"/>
                </a:cubicBezTo>
                <a:cubicBezTo>
                  <a:pt x="200" y="250"/>
                  <a:pt x="200" y="250"/>
                  <a:pt x="201" y="249"/>
                </a:cubicBezTo>
                <a:cubicBezTo>
                  <a:pt x="201" y="249"/>
                  <a:pt x="201" y="249"/>
                  <a:pt x="201" y="249"/>
                </a:cubicBezTo>
                <a:cubicBezTo>
                  <a:pt x="202" y="249"/>
                  <a:pt x="202" y="249"/>
                  <a:pt x="203" y="249"/>
                </a:cubicBezTo>
                <a:cubicBezTo>
                  <a:pt x="204" y="250"/>
                  <a:pt x="204" y="250"/>
                  <a:pt x="204" y="250"/>
                </a:cubicBezTo>
                <a:cubicBezTo>
                  <a:pt x="204" y="250"/>
                  <a:pt x="205" y="251"/>
                  <a:pt x="205" y="251"/>
                </a:cubicBezTo>
                <a:cubicBezTo>
                  <a:pt x="205" y="251"/>
                  <a:pt x="205" y="251"/>
                  <a:pt x="205" y="251"/>
                </a:cubicBezTo>
                <a:cubicBezTo>
                  <a:pt x="205" y="252"/>
                  <a:pt x="205" y="253"/>
                  <a:pt x="205" y="254"/>
                </a:cubicBezTo>
                <a:cubicBezTo>
                  <a:pt x="205" y="254"/>
                  <a:pt x="205" y="254"/>
                  <a:pt x="205" y="254"/>
                </a:cubicBezTo>
                <a:cubicBezTo>
                  <a:pt x="205" y="255"/>
                  <a:pt x="205" y="255"/>
                  <a:pt x="206" y="255"/>
                </a:cubicBezTo>
                <a:cubicBezTo>
                  <a:pt x="210" y="252"/>
                  <a:pt x="214" y="249"/>
                  <a:pt x="218" y="246"/>
                </a:cubicBezTo>
                <a:cubicBezTo>
                  <a:pt x="220" y="245"/>
                  <a:pt x="220" y="245"/>
                  <a:pt x="220" y="245"/>
                </a:cubicBezTo>
                <a:cubicBezTo>
                  <a:pt x="223" y="246"/>
                  <a:pt x="223" y="246"/>
                  <a:pt x="223" y="246"/>
                </a:cubicBezTo>
                <a:cubicBezTo>
                  <a:pt x="224" y="246"/>
                  <a:pt x="224" y="246"/>
                  <a:pt x="224" y="246"/>
                </a:cubicBezTo>
                <a:cubicBezTo>
                  <a:pt x="224" y="246"/>
                  <a:pt x="224" y="246"/>
                  <a:pt x="224" y="246"/>
                </a:cubicBezTo>
                <a:cubicBezTo>
                  <a:pt x="225" y="245"/>
                  <a:pt x="225" y="245"/>
                  <a:pt x="225" y="245"/>
                </a:cubicBezTo>
                <a:cubicBezTo>
                  <a:pt x="225" y="244"/>
                  <a:pt x="225" y="243"/>
                  <a:pt x="226" y="242"/>
                </a:cubicBezTo>
                <a:cubicBezTo>
                  <a:pt x="227" y="242"/>
                  <a:pt x="227" y="242"/>
                  <a:pt x="227" y="242"/>
                </a:cubicBezTo>
                <a:cubicBezTo>
                  <a:pt x="228" y="241"/>
                  <a:pt x="229" y="241"/>
                  <a:pt x="231" y="241"/>
                </a:cubicBezTo>
                <a:cubicBezTo>
                  <a:pt x="231" y="241"/>
                  <a:pt x="232" y="241"/>
                  <a:pt x="232" y="240"/>
                </a:cubicBezTo>
                <a:cubicBezTo>
                  <a:pt x="234" y="235"/>
                  <a:pt x="234" y="235"/>
                  <a:pt x="234" y="235"/>
                </a:cubicBezTo>
                <a:cubicBezTo>
                  <a:pt x="234" y="234"/>
                  <a:pt x="234" y="234"/>
                  <a:pt x="235" y="234"/>
                </a:cubicBezTo>
                <a:cubicBezTo>
                  <a:pt x="235" y="233"/>
                  <a:pt x="235" y="233"/>
                  <a:pt x="235" y="233"/>
                </a:cubicBezTo>
                <a:cubicBezTo>
                  <a:pt x="240" y="235"/>
                  <a:pt x="240" y="235"/>
                  <a:pt x="240" y="235"/>
                </a:cubicBezTo>
                <a:cubicBezTo>
                  <a:pt x="241" y="235"/>
                  <a:pt x="241" y="235"/>
                  <a:pt x="241" y="235"/>
                </a:cubicBezTo>
                <a:cubicBezTo>
                  <a:pt x="242" y="234"/>
                  <a:pt x="243" y="233"/>
                  <a:pt x="244" y="232"/>
                </a:cubicBezTo>
                <a:cubicBezTo>
                  <a:pt x="245" y="232"/>
                  <a:pt x="245" y="232"/>
                  <a:pt x="245" y="232"/>
                </a:cubicBezTo>
                <a:cubicBezTo>
                  <a:pt x="245" y="232"/>
                  <a:pt x="245" y="232"/>
                  <a:pt x="246" y="232"/>
                </a:cubicBezTo>
                <a:cubicBezTo>
                  <a:pt x="246" y="233"/>
                  <a:pt x="246" y="233"/>
                  <a:pt x="246" y="233"/>
                </a:cubicBezTo>
                <a:cubicBezTo>
                  <a:pt x="246" y="233"/>
                  <a:pt x="246" y="233"/>
                  <a:pt x="246" y="233"/>
                </a:cubicBezTo>
                <a:cubicBezTo>
                  <a:pt x="245" y="235"/>
                  <a:pt x="244" y="237"/>
                  <a:pt x="243" y="240"/>
                </a:cubicBezTo>
                <a:cubicBezTo>
                  <a:pt x="243" y="240"/>
                  <a:pt x="243" y="240"/>
                  <a:pt x="243" y="241"/>
                </a:cubicBezTo>
                <a:cubicBezTo>
                  <a:pt x="245" y="241"/>
                  <a:pt x="246" y="242"/>
                  <a:pt x="247" y="243"/>
                </a:cubicBezTo>
                <a:cubicBezTo>
                  <a:pt x="247" y="244"/>
                  <a:pt x="247" y="245"/>
                  <a:pt x="247" y="246"/>
                </a:cubicBezTo>
                <a:cubicBezTo>
                  <a:pt x="248" y="247"/>
                  <a:pt x="248" y="247"/>
                  <a:pt x="249" y="247"/>
                </a:cubicBezTo>
                <a:cubicBezTo>
                  <a:pt x="249" y="248"/>
                  <a:pt x="249" y="248"/>
                  <a:pt x="249" y="248"/>
                </a:cubicBezTo>
                <a:cubicBezTo>
                  <a:pt x="249" y="248"/>
                  <a:pt x="249" y="248"/>
                  <a:pt x="249" y="248"/>
                </a:cubicBezTo>
                <a:cubicBezTo>
                  <a:pt x="248" y="251"/>
                  <a:pt x="248" y="254"/>
                  <a:pt x="248" y="257"/>
                </a:cubicBezTo>
                <a:cubicBezTo>
                  <a:pt x="247" y="257"/>
                  <a:pt x="245" y="258"/>
                  <a:pt x="244" y="258"/>
                </a:cubicBezTo>
                <a:cubicBezTo>
                  <a:pt x="244" y="258"/>
                  <a:pt x="244" y="258"/>
                  <a:pt x="244" y="258"/>
                </a:cubicBezTo>
                <a:cubicBezTo>
                  <a:pt x="244" y="258"/>
                  <a:pt x="244" y="258"/>
                  <a:pt x="244" y="258"/>
                </a:cubicBezTo>
                <a:cubicBezTo>
                  <a:pt x="244" y="261"/>
                  <a:pt x="245" y="263"/>
                  <a:pt x="245" y="266"/>
                </a:cubicBezTo>
                <a:cubicBezTo>
                  <a:pt x="245" y="267"/>
                  <a:pt x="245" y="267"/>
                  <a:pt x="245" y="267"/>
                </a:cubicBezTo>
                <a:cubicBezTo>
                  <a:pt x="246" y="267"/>
                  <a:pt x="247" y="268"/>
                  <a:pt x="248" y="268"/>
                </a:cubicBezTo>
                <a:cubicBezTo>
                  <a:pt x="249" y="269"/>
                  <a:pt x="251" y="271"/>
                  <a:pt x="252" y="273"/>
                </a:cubicBezTo>
                <a:cubicBezTo>
                  <a:pt x="254" y="274"/>
                  <a:pt x="257" y="276"/>
                  <a:pt x="258" y="279"/>
                </a:cubicBezTo>
                <a:cubicBezTo>
                  <a:pt x="259" y="279"/>
                  <a:pt x="259" y="278"/>
                  <a:pt x="259" y="278"/>
                </a:cubicBezTo>
                <a:cubicBezTo>
                  <a:pt x="259" y="278"/>
                  <a:pt x="259" y="278"/>
                  <a:pt x="259" y="278"/>
                </a:cubicBezTo>
                <a:cubicBezTo>
                  <a:pt x="259" y="278"/>
                  <a:pt x="259" y="278"/>
                  <a:pt x="259" y="278"/>
                </a:cubicBezTo>
                <a:cubicBezTo>
                  <a:pt x="260" y="280"/>
                  <a:pt x="260" y="281"/>
                  <a:pt x="260" y="282"/>
                </a:cubicBezTo>
                <a:cubicBezTo>
                  <a:pt x="263" y="282"/>
                  <a:pt x="263" y="282"/>
                  <a:pt x="263" y="282"/>
                </a:cubicBezTo>
                <a:cubicBezTo>
                  <a:pt x="271" y="285"/>
                  <a:pt x="277" y="291"/>
                  <a:pt x="286" y="294"/>
                </a:cubicBezTo>
                <a:cubicBezTo>
                  <a:pt x="289" y="293"/>
                  <a:pt x="289" y="293"/>
                  <a:pt x="289" y="293"/>
                </a:cubicBezTo>
                <a:cubicBezTo>
                  <a:pt x="291" y="291"/>
                  <a:pt x="291" y="289"/>
                  <a:pt x="292" y="288"/>
                </a:cubicBezTo>
                <a:cubicBezTo>
                  <a:pt x="292" y="285"/>
                  <a:pt x="292" y="282"/>
                  <a:pt x="293" y="280"/>
                </a:cubicBezTo>
                <a:cubicBezTo>
                  <a:pt x="294" y="279"/>
                  <a:pt x="295" y="278"/>
                  <a:pt x="297" y="278"/>
                </a:cubicBezTo>
                <a:cubicBezTo>
                  <a:pt x="298" y="278"/>
                  <a:pt x="298" y="278"/>
                  <a:pt x="298" y="278"/>
                </a:cubicBezTo>
                <a:cubicBezTo>
                  <a:pt x="299" y="278"/>
                  <a:pt x="299" y="278"/>
                  <a:pt x="299" y="278"/>
                </a:cubicBezTo>
                <a:cubicBezTo>
                  <a:pt x="299" y="278"/>
                  <a:pt x="299" y="278"/>
                  <a:pt x="299" y="278"/>
                </a:cubicBezTo>
                <a:cubicBezTo>
                  <a:pt x="299" y="277"/>
                  <a:pt x="300" y="276"/>
                  <a:pt x="300" y="275"/>
                </a:cubicBezTo>
                <a:cubicBezTo>
                  <a:pt x="300" y="275"/>
                  <a:pt x="300" y="275"/>
                  <a:pt x="300" y="275"/>
                </a:cubicBezTo>
                <a:cubicBezTo>
                  <a:pt x="301" y="274"/>
                  <a:pt x="301" y="274"/>
                  <a:pt x="301" y="274"/>
                </a:cubicBezTo>
                <a:cubicBezTo>
                  <a:pt x="302" y="274"/>
                  <a:pt x="304" y="274"/>
                  <a:pt x="306" y="273"/>
                </a:cubicBezTo>
                <a:cubicBezTo>
                  <a:pt x="308" y="271"/>
                  <a:pt x="310" y="270"/>
                  <a:pt x="312" y="268"/>
                </a:cubicBezTo>
                <a:cubicBezTo>
                  <a:pt x="313" y="268"/>
                  <a:pt x="313" y="268"/>
                  <a:pt x="313" y="268"/>
                </a:cubicBezTo>
                <a:cubicBezTo>
                  <a:pt x="313" y="268"/>
                  <a:pt x="313" y="268"/>
                  <a:pt x="313" y="268"/>
                </a:cubicBezTo>
                <a:cubicBezTo>
                  <a:pt x="313" y="266"/>
                  <a:pt x="313" y="265"/>
                  <a:pt x="314" y="263"/>
                </a:cubicBezTo>
                <a:cubicBezTo>
                  <a:pt x="314" y="262"/>
                  <a:pt x="314" y="261"/>
                  <a:pt x="313" y="259"/>
                </a:cubicBezTo>
                <a:cubicBezTo>
                  <a:pt x="313" y="259"/>
                  <a:pt x="313" y="259"/>
                  <a:pt x="313" y="259"/>
                </a:cubicBezTo>
                <a:cubicBezTo>
                  <a:pt x="314" y="259"/>
                  <a:pt x="314" y="259"/>
                  <a:pt x="314" y="259"/>
                </a:cubicBezTo>
                <a:cubicBezTo>
                  <a:pt x="315" y="259"/>
                  <a:pt x="315" y="259"/>
                  <a:pt x="315" y="259"/>
                </a:cubicBezTo>
                <a:cubicBezTo>
                  <a:pt x="315" y="259"/>
                  <a:pt x="316" y="259"/>
                  <a:pt x="316" y="259"/>
                </a:cubicBezTo>
                <a:cubicBezTo>
                  <a:pt x="318" y="259"/>
                  <a:pt x="320" y="259"/>
                  <a:pt x="322" y="259"/>
                </a:cubicBezTo>
                <a:cubicBezTo>
                  <a:pt x="322" y="259"/>
                  <a:pt x="322" y="259"/>
                  <a:pt x="322" y="259"/>
                </a:cubicBezTo>
                <a:cubicBezTo>
                  <a:pt x="323" y="259"/>
                  <a:pt x="323" y="259"/>
                  <a:pt x="323" y="259"/>
                </a:cubicBezTo>
                <a:cubicBezTo>
                  <a:pt x="323" y="260"/>
                  <a:pt x="323" y="261"/>
                  <a:pt x="323" y="262"/>
                </a:cubicBezTo>
                <a:cubicBezTo>
                  <a:pt x="324" y="262"/>
                  <a:pt x="324" y="262"/>
                  <a:pt x="324" y="262"/>
                </a:cubicBezTo>
                <a:cubicBezTo>
                  <a:pt x="324" y="263"/>
                  <a:pt x="324" y="263"/>
                  <a:pt x="324" y="263"/>
                </a:cubicBezTo>
                <a:cubicBezTo>
                  <a:pt x="324" y="263"/>
                  <a:pt x="324" y="263"/>
                  <a:pt x="324" y="263"/>
                </a:cubicBezTo>
                <a:cubicBezTo>
                  <a:pt x="325" y="262"/>
                  <a:pt x="325" y="262"/>
                  <a:pt x="325" y="262"/>
                </a:cubicBezTo>
                <a:cubicBezTo>
                  <a:pt x="326" y="261"/>
                  <a:pt x="326" y="261"/>
                  <a:pt x="326" y="261"/>
                </a:cubicBezTo>
                <a:cubicBezTo>
                  <a:pt x="326" y="261"/>
                  <a:pt x="326" y="260"/>
                  <a:pt x="327" y="260"/>
                </a:cubicBezTo>
                <a:cubicBezTo>
                  <a:pt x="327" y="260"/>
                  <a:pt x="327" y="260"/>
                  <a:pt x="327" y="260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7" y="258"/>
                </a:cubicBezTo>
                <a:cubicBezTo>
                  <a:pt x="326" y="255"/>
                  <a:pt x="326" y="252"/>
                  <a:pt x="325" y="249"/>
                </a:cubicBezTo>
                <a:cubicBezTo>
                  <a:pt x="326" y="249"/>
                  <a:pt x="326" y="249"/>
                  <a:pt x="326" y="249"/>
                </a:cubicBezTo>
                <a:cubicBezTo>
                  <a:pt x="327" y="248"/>
                  <a:pt x="327" y="248"/>
                  <a:pt x="327" y="248"/>
                </a:cubicBezTo>
                <a:cubicBezTo>
                  <a:pt x="327" y="246"/>
                  <a:pt x="327" y="244"/>
                  <a:pt x="326" y="243"/>
                </a:cubicBezTo>
                <a:cubicBezTo>
                  <a:pt x="326" y="242"/>
                  <a:pt x="326" y="242"/>
                  <a:pt x="326" y="241"/>
                </a:cubicBezTo>
                <a:cubicBezTo>
                  <a:pt x="324" y="238"/>
                  <a:pt x="322" y="237"/>
                  <a:pt x="319" y="237"/>
                </a:cubicBezTo>
                <a:cubicBezTo>
                  <a:pt x="317" y="237"/>
                  <a:pt x="317" y="237"/>
                  <a:pt x="317" y="237"/>
                </a:cubicBezTo>
                <a:cubicBezTo>
                  <a:pt x="315" y="235"/>
                  <a:pt x="313" y="233"/>
                  <a:pt x="311" y="230"/>
                </a:cubicBezTo>
                <a:cubicBezTo>
                  <a:pt x="308" y="229"/>
                  <a:pt x="308" y="229"/>
                  <a:pt x="308" y="229"/>
                </a:cubicBezTo>
                <a:cubicBezTo>
                  <a:pt x="307" y="229"/>
                  <a:pt x="307" y="229"/>
                  <a:pt x="306" y="229"/>
                </a:cubicBezTo>
                <a:cubicBezTo>
                  <a:pt x="306" y="229"/>
                  <a:pt x="306" y="229"/>
                  <a:pt x="306" y="229"/>
                </a:cubicBezTo>
                <a:cubicBezTo>
                  <a:pt x="306" y="229"/>
                  <a:pt x="306" y="229"/>
                  <a:pt x="306" y="229"/>
                </a:cubicBezTo>
                <a:cubicBezTo>
                  <a:pt x="308" y="221"/>
                  <a:pt x="304" y="215"/>
                  <a:pt x="306" y="209"/>
                </a:cubicBezTo>
                <a:cubicBezTo>
                  <a:pt x="311" y="206"/>
                  <a:pt x="315" y="203"/>
                  <a:pt x="319" y="200"/>
                </a:cubicBezTo>
                <a:cubicBezTo>
                  <a:pt x="320" y="199"/>
                  <a:pt x="320" y="199"/>
                  <a:pt x="320" y="199"/>
                </a:cubicBezTo>
                <a:cubicBezTo>
                  <a:pt x="320" y="200"/>
                  <a:pt x="320" y="200"/>
                  <a:pt x="320" y="200"/>
                </a:cubicBezTo>
                <a:cubicBezTo>
                  <a:pt x="321" y="200"/>
                  <a:pt x="321" y="200"/>
                  <a:pt x="322" y="200"/>
                </a:cubicBezTo>
                <a:cubicBezTo>
                  <a:pt x="322" y="200"/>
                  <a:pt x="322" y="200"/>
                  <a:pt x="322" y="200"/>
                </a:cubicBezTo>
                <a:cubicBezTo>
                  <a:pt x="322" y="201"/>
                  <a:pt x="322" y="201"/>
                  <a:pt x="322" y="201"/>
                </a:cubicBezTo>
                <a:cubicBezTo>
                  <a:pt x="322" y="201"/>
                  <a:pt x="322" y="201"/>
                  <a:pt x="322" y="202"/>
                </a:cubicBezTo>
                <a:cubicBezTo>
                  <a:pt x="322" y="202"/>
                  <a:pt x="322" y="202"/>
                  <a:pt x="322" y="202"/>
                </a:cubicBezTo>
                <a:cubicBezTo>
                  <a:pt x="322" y="202"/>
                  <a:pt x="322" y="202"/>
                  <a:pt x="322" y="202"/>
                </a:cubicBezTo>
                <a:cubicBezTo>
                  <a:pt x="323" y="202"/>
                  <a:pt x="325" y="202"/>
                  <a:pt x="326" y="202"/>
                </a:cubicBezTo>
                <a:cubicBezTo>
                  <a:pt x="326" y="201"/>
                  <a:pt x="327" y="201"/>
                  <a:pt x="327" y="201"/>
                </a:cubicBezTo>
                <a:cubicBezTo>
                  <a:pt x="327" y="201"/>
                  <a:pt x="327" y="201"/>
                  <a:pt x="327" y="201"/>
                </a:cubicBezTo>
                <a:cubicBezTo>
                  <a:pt x="327" y="201"/>
                  <a:pt x="327" y="201"/>
                  <a:pt x="327" y="201"/>
                </a:cubicBezTo>
                <a:cubicBezTo>
                  <a:pt x="323" y="199"/>
                  <a:pt x="323" y="199"/>
                  <a:pt x="323" y="199"/>
                </a:cubicBezTo>
                <a:cubicBezTo>
                  <a:pt x="323" y="199"/>
                  <a:pt x="322" y="199"/>
                  <a:pt x="322" y="199"/>
                </a:cubicBezTo>
                <a:cubicBezTo>
                  <a:pt x="322" y="198"/>
                  <a:pt x="322" y="198"/>
                  <a:pt x="321" y="197"/>
                </a:cubicBezTo>
                <a:cubicBezTo>
                  <a:pt x="321" y="196"/>
                  <a:pt x="321" y="194"/>
                  <a:pt x="322" y="192"/>
                </a:cubicBezTo>
                <a:cubicBezTo>
                  <a:pt x="321" y="192"/>
                  <a:pt x="320" y="192"/>
                  <a:pt x="320" y="192"/>
                </a:cubicBezTo>
                <a:cubicBezTo>
                  <a:pt x="319" y="191"/>
                  <a:pt x="319" y="189"/>
                  <a:pt x="319" y="188"/>
                </a:cubicBezTo>
                <a:cubicBezTo>
                  <a:pt x="318" y="186"/>
                  <a:pt x="318" y="186"/>
                  <a:pt x="318" y="186"/>
                </a:cubicBezTo>
                <a:cubicBezTo>
                  <a:pt x="317" y="186"/>
                  <a:pt x="317" y="186"/>
                  <a:pt x="317" y="186"/>
                </a:cubicBezTo>
                <a:cubicBezTo>
                  <a:pt x="313" y="186"/>
                  <a:pt x="313" y="186"/>
                  <a:pt x="313" y="186"/>
                </a:cubicBezTo>
                <a:cubicBezTo>
                  <a:pt x="310" y="186"/>
                  <a:pt x="310" y="186"/>
                  <a:pt x="310" y="186"/>
                </a:cubicBezTo>
                <a:cubicBezTo>
                  <a:pt x="308" y="184"/>
                  <a:pt x="308" y="184"/>
                  <a:pt x="308" y="184"/>
                </a:cubicBezTo>
                <a:cubicBezTo>
                  <a:pt x="307" y="182"/>
                  <a:pt x="306" y="180"/>
                  <a:pt x="305" y="178"/>
                </a:cubicBezTo>
                <a:cubicBezTo>
                  <a:pt x="305" y="177"/>
                  <a:pt x="305" y="177"/>
                  <a:pt x="305" y="177"/>
                </a:cubicBezTo>
                <a:cubicBezTo>
                  <a:pt x="307" y="175"/>
                  <a:pt x="309" y="172"/>
                  <a:pt x="311" y="169"/>
                </a:cubicBezTo>
                <a:cubicBezTo>
                  <a:pt x="312" y="169"/>
                  <a:pt x="312" y="169"/>
                  <a:pt x="312" y="169"/>
                </a:cubicBezTo>
                <a:cubicBezTo>
                  <a:pt x="313" y="169"/>
                  <a:pt x="313" y="169"/>
                  <a:pt x="313" y="169"/>
                </a:cubicBezTo>
                <a:cubicBezTo>
                  <a:pt x="313" y="169"/>
                  <a:pt x="314" y="170"/>
                  <a:pt x="314" y="170"/>
                </a:cubicBezTo>
                <a:cubicBezTo>
                  <a:pt x="315" y="169"/>
                  <a:pt x="315" y="169"/>
                  <a:pt x="315" y="169"/>
                </a:cubicBezTo>
                <a:cubicBezTo>
                  <a:pt x="316" y="169"/>
                  <a:pt x="316" y="169"/>
                  <a:pt x="316" y="169"/>
                </a:cubicBezTo>
                <a:cubicBezTo>
                  <a:pt x="318" y="169"/>
                  <a:pt x="320" y="168"/>
                  <a:pt x="322" y="167"/>
                </a:cubicBezTo>
                <a:cubicBezTo>
                  <a:pt x="326" y="162"/>
                  <a:pt x="326" y="162"/>
                  <a:pt x="326" y="162"/>
                </a:cubicBezTo>
                <a:cubicBezTo>
                  <a:pt x="339" y="154"/>
                  <a:pt x="339" y="154"/>
                  <a:pt x="339" y="154"/>
                </a:cubicBezTo>
                <a:cubicBezTo>
                  <a:pt x="339" y="152"/>
                  <a:pt x="339" y="152"/>
                  <a:pt x="339" y="152"/>
                </a:cubicBezTo>
                <a:cubicBezTo>
                  <a:pt x="340" y="152"/>
                  <a:pt x="341" y="151"/>
                  <a:pt x="341" y="150"/>
                </a:cubicBezTo>
                <a:cubicBezTo>
                  <a:pt x="342" y="147"/>
                  <a:pt x="342" y="147"/>
                  <a:pt x="342" y="147"/>
                </a:cubicBezTo>
                <a:cubicBezTo>
                  <a:pt x="341" y="144"/>
                  <a:pt x="341" y="142"/>
                  <a:pt x="341" y="139"/>
                </a:cubicBezTo>
                <a:cubicBezTo>
                  <a:pt x="342" y="137"/>
                  <a:pt x="342" y="137"/>
                  <a:pt x="342" y="137"/>
                </a:cubicBezTo>
                <a:cubicBezTo>
                  <a:pt x="341" y="132"/>
                  <a:pt x="340" y="128"/>
                  <a:pt x="339" y="124"/>
                </a:cubicBezTo>
                <a:cubicBezTo>
                  <a:pt x="340" y="125"/>
                  <a:pt x="340" y="125"/>
                  <a:pt x="340" y="125"/>
                </a:cubicBezTo>
                <a:cubicBezTo>
                  <a:pt x="341" y="125"/>
                  <a:pt x="341" y="125"/>
                  <a:pt x="341" y="125"/>
                </a:cubicBezTo>
                <a:cubicBezTo>
                  <a:pt x="342" y="123"/>
                  <a:pt x="344" y="121"/>
                  <a:pt x="346" y="119"/>
                </a:cubicBezTo>
                <a:cubicBezTo>
                  <a:pt x="343" y="118"/>
                  <a:pt x="343" y="118"/>
                  <a:pt x="343" y="118"/>
                </a:cubicBezTo>
                <a:lnTo>
                  <a:pt x="335" y="122"/>
                </a:lnTo>
                <a:close/>
                <a:moveTo>
                  <a:pt x="44" y="51"/>
                </a:moveTo>
                <a:cubicBezTo>
                  <a:pt x="44" y="41"/>
                  <a:pt x="44" y="41"/>
                  <a:pt x="44" y="41"/>
                </a:cubicBezTo>
                <a:cubicBezTo>
                  <a:pt x="44" y="41"/>
                  <a:pt x="44" y="41"/>
                  <a:pt x="44" y="41"/>
                </a:cubicBezTo>
                <a:cubicBezTo>
                  <a:pt x="44" y="39"/>
                  <a:pt x="44" y="38"/>
                  <a:pt x="45" y="36"/>
                </a:cubicBezTo>
                <a:cubicBezTo>
                  <a:pt x="46" y="35"/>
                  <a:pt x="48" y="34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62" y="35"/>
                  <a:pt x="62" y="35"/>
                  <a:pt x="62" y="35"/>
                </a:cubicBezTo>
                <a:cubicBezTo>
                  <a:pt x="63" y="34"/>
                  <a:pt x="65" y="33"/>
                  <a:pt x="66" y="32"/>
                </a:cubicBezTo>
                <a:cubicBezTo>
                  <a:pt x="80" y="33"/>
                  <a:pt x="80" y="33"/>
                  <a:pt x="80" y="33"/>
                </a:cubicBezTo>
                <a:cubicBezTo>
                  <a:pt x="82" y="31"/>
                  <a:pt x="82" y="31"/>
                  <a:pt x="82" y="31"/>
                </a:cubicBezTo>
                <a:cubicBezTo>
                  <a:pt x="59" y="32"/>
                  <a:pt x="59" y="32"/>
                  <a:pt x="59" y="32"/>
                </a:cubicBezTo>
                <a:cubicBezTo>
                  <a:pt x="54" y="30"/>
                  <a:pt x="54" y="30"/>
                  <a:pt x="54" y="30"/>
                </a:cubicBezTo>
                <a:cubicBezTo>
                  <a:pt x="50" y="27"/>
                  <a:pt x="50" y="27"/>
                  <a:pt x="50" y="27"/>
                </a:cubicBezTo>
                <a:cubicBezTo>
                  <a:pt x="51" y="21"/>
                  <a:pt x="51" y="21"/>
                  <a:pt x="51" y="21"/>
                </a:cubicBezTo>
                <a:cubicBezTo>
                  <a:pt x="50" y="18"/>
                  <a:pt x="50" y="18"/>
                  <a:pt x="50" y="18"/>
                </a:cubicBezTo>
                <a:cubicBezTo>
                  <a:pt x="51" y="14"/>
                  <a:pt x="51" y="14"/>
                  <a:pt x="51" y="14"/>
                </a:cubicBezTo>
                <a:cubicBezTo>
                  <a:pt x="53" y="11"/>
                  <a:pt x="53" y="11"/>
                  <a:pt x="53" y="11"/>
                </a:cubicBezTo>
                <a:cubicBezTo>
                  <a:pt x="57" y="9"/>
                  <a:pt x="57" y="9"/>
                  <a:pt x="57" y="9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4"/>
                  <a:pt x="58" y="4"/>
                  <a:pt x="58" y="4"/>
                </a:cubicBezTo>
                <a:cubicBezTo>
                  <a:pt x="55" y="4"/>
                  <a:pt x="55" y="4"/>
                  <a:pt x="55" y="4"/>
                </a:cubicBezTo>
                <a:cubicBezTo>
                  <a:pt x="55" y="3"/>
                  <a:pt x="55" y="3"/>
                  <a:pt x="55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57" y="0"/>
                  <a:pt x="57" y="0"/>
                  <a:pt x="57" y="0"/>
                </a:cubicBezTo>
                <a:cubicBezTo>
                  <a:pt x="52" y="6"/>
                  <a:pt x="52" y="6"/>
                  <a:pt x="52" y="6"/>
                </a:cubicBezTo>
                <a:cubicBezTo>
                  <a:pt x="46" y="23"/>
                  <a:pt x="40" y="39"/>
                  <a:pt x="43" y="57"/>
                </a:cubicBezTo>
                <a:cubicBezTo>
                  <a:pt x="44" y="57"/>
                  <a:pt x="44" y="57"/>
                  <a:pt x="44" y="57"/>
                </a:cubicBezTo>
                <a:cubicBezTo>
                  <a:pt x="44" y="55"/>
                  <a:pt x="44" y="53"/>
                  <a:pt x="44" y="51"/>
                </a:cubicBezTo>
                <a:close/>
                <a:moveTo>
                  <a:pt x="86" y="175"/>
                </a:moveTo>
                <a:cubicBezTo>
                  <a:pt x="85" y="174"/>
                  <a:pt x="85" y="174"/>
                  <a:pt x="85" y="174"/>
                </a:cubicBezTo>
                <a:cubicBezTo>
                  <a:pt x="85" y="174"/>
                  <a:pt x="85" y="174"/>
                  <a:pt x="85" y="174"/>
                </a:cubicBezTo>
                <a:cubicBezTo>
                  <a:pt x="85" y="173"/>
                  <a:pt x="85" y="173"/>
                  <a:pt x="85" y="173"/>
                </a:cubicBezTo>
                <a:cubicBezTo>
                  <a:pt x="85" y="172"/>
                  <a:pt x="85" y="172"/>
                  <a:pt x="85" y="172"/>
                </a:cubicBezTo>
                <a:cubicBezTo>
                  <a:pt x="84" y="172"/>
                  <a:pt x="84" y="172"/>
                  <a:pt x="84" y="172"/>
                </a:cubicBezTo>
                <a:cubicBezTo>
                  <a:pt x="84" y="172"/>
                  <a:pt x="83" y="173"/>
                  <a:pt x="83" y="173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3" y="175"/>
                  <a:pt x="83" y="176"/>
                  <a:pt x="83" y="176"/>
                </a:cubicBezTo>
                <a:cubicBezTo>
                  <a:pt x="84" y="178"/>
                  <a:pt x="84" y="178"/>
                  <a:pt x="84" y="178"/>
                </a:cubicBezTo>
                <a:cubicBezTo>
                  <a:pt x="86" y="178"/>
                  <a:pt x="86" y="178"/>
                  <a:pt x="86" y="178"/>
                </a:cubicBezTo>
                <a:cubicBezTo>
                  <a:pt x="86" y="178"/>
                  <a:pt x="86" y="177"/>
                  <a:pt x="86" y="177"/>
                </a:cubicBezTo>
                <a:cubicBezTo>
                  <a:pt x="86" y="176"/>
                  <a:pt x="86" y="176"/>
                  <a:pt x="86" y="176"/>
                </a:cubicBezTo>
                <a:cubicBezTo>
                  <a:pt x="86" y="175"/>
                  <a:pt x="86" y="175"/>
                  <a:pt x="86" y="17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30" name="Freeform 12">
            <a:extLst>
              <a:ext uri="{FF2B5EF4-FFF2-40B4-BE49-F238E27FC236}">
                <a16:creationId xmlns:a16="http://schemas.microsoft.com/office/drawing/2014/main" id="{70DC459B-D1CC-E756-5494-CE4040C7A1BE}"/>
              </a:ext>
            </a:extLst>
          </p:cNvPr>
          <p:cNvSpPr>
            <a:spLocks/>
          </p:cNvSpPr>
          <p:nvPr/>
        </p:nvSpPr>
        <p:spPr bwMode="auto">
          <a:xfrm>
            <a:off x="9920288" y="3152775"/>
            <a:ext cx="1077912" cy="1320800"/>
          </a:xfrm>
          <a:custGeom>
            <a:avLst/>
            <a:gdLst>
              <a:gd name="T0" fmla="*/ 2147483646 w 283"/>
              <a:gd name="T1" fmla="*/ 2147483646 h 347"/>
              <a:gd name="T2" fmla="*/ 2147483646 w 283"/>
              <a:gd name="T3" fmla="*/ 2147483646 h 347"/>
              <a:gd name="T4" fmla="*/ 2147483646 w 283"/>
              <a:gd name="T5" fmla="*/ 2147483646 h 347"/>
              <a:gd name="T6" fmla="*/ 2147483646 w 283"/>
              <a:gd name="T7" fmla="*/ 2147483646 h 347"/>
              <a:gd name="T8" fmla="*/ 2147483646 w 283"/>
              <a:gd name="T9" fmla="*/ 2147483646 h 347"/>
              <a:gd name="T10" fmla="*/ 2147483646 w 283"/>
              <a:gd name="T11" fmla="*/ 2147483646 h 347"/>
              <a:gd name="T12" fmla="*/ 2147483646 w 283"/>
              <a:gd name="T13" fmla="*/ 2147483646 h 347"/>
              <a:gd name="T14" fmla="*/ 2147483646 w 283"/>
              <a:gd name="T15" fmla="*/ 2147483646 h 347"/>
              <a:gd name="T16" fmla="*/ 2147483646 w 283"/>
              <a:gd name="T17" fmla="*/ 2147483646 h 347"/>
              <a:gd name="T18" fmla="*/ 2147483646 w 283"/>
              <a:gd name="T19" fmla="*/ 2147483646 h 347"/>
              <a:gd name="T20" fmla="*/ 2147483646 w 283"/>
              <a:gd name="T21" fmla="*/ 2147483646 h 347"/>
              <a:gd name="T22" fmla="*/ 2132608899 w 283"/>
              <a:gd name="T23" fmla="*/ 2147483646 h 347"/>
              <a:gd name="T24" fmla="*/ 1755412067 w 283"/>
              <a:gd name="T25" fmla="*/ 2147483646 h 347"/>
              <a:gd name="T26" fmla="*/ 1479767497 w 283"/>
              <a:gd name="T27" fmla="*/ 2147483646 h 347"/>
              <a:gd name="T28" fmla="*/ 1320187005 w 283"/>
              <a:gd name="T29" fmla="*/ 2147483646 h 347"/>
              <a:gd name="T30" fmla="*/ 1276662976 w 283"/>
              <a:gd name="T31" fmla="*/ 2147483646 h 347"/>
              <a:gd name="T32" fmla="*/ 609317372 w 283"/>
              <a:gd name="T33" fmla="*/ 2147483646 h 347"/>
              <a:gd name="T34" fmla="*/ 536777323 w 283"/>
              <a:gd name="T35" fmla="*/ 2147483646 h 347"/>
              <a:gd name="T36" fmla="*/ 551285333 w 283"/>
              <a:gd name="T37" fmla="*/ 2147483646 h 347"/>
              <a:gd name="T38" fmla="*/ 130568280 w 283"/>
              <a:gd name="T39" fmla="*/ 2147483646 h 347"/>
              <a:gd name="T40" fmla="*/ 29016020 w 283"/>
              <a:gd name="T41" fmla="*/ 2147483646 h 347"/>
              <a:gd name="T42" fmla="*/ 58032040 w 283"/>
              <a:gd name="T43" fmla="*/ 2147483646 h 347"/>
              <a:gd name="T44" fmla="*/ 101552261 w 283"/>
              <a:gd name="T45" fmla="*/ 2147483646 h 347"/>
              <a:gd name="T46" fmla="*/ 0 w 283"/>
              <a:gd name="T47" fmla="*/ 2147483646 h 347"/>
              <a:gd name="T48" fmla="*/ 435225062 w 283"/>
              <a:gd name="T49" fmla="*/ 2147483646 h 347"/>
              <a:gd name="T50" fmla="*/ 754393663 w 283"/>
              <a:gd name="T51" fmla="*/ 2147483646 h 347"/>
              <a:gd name="T52" fmla="*/ 725377643 w 283"/>
              <a:gd name="T53" fmla="*/ 2013862204 h 347"/>
              <a:gd name="T54" fmla="*/ 768897864 w 283"/>
              <a:gd name="T55" fmla="*/ 1941423746 h 347"/>
              <a:gd name="T56" fmla="*/ 725377643 w 283"/>
              <a:gd name="T57" fmla="*/ 1883468413 h 347"/>
              <a:gd name="T58" fmla="*/ 696361623 w 283"/>
              <a:gd name="T59" fmla="*/ 1753074621 h 347"/>
              <a:gd name="T60" fmla="*/ 768897864 w 283"/>
              <a:gd name="T61" fmla="*/ 1608193900 h 347"/>
              <a:gd name="T62" fmla="*/ 623825382 w 283"/>
              <a:gd name="T63" fmla="*/ 1043150331 h 347"/>
              <a:gd name="T64" fmla="*/ 551285333 w 283"/>
              <a:gd name="T65" fmla="*/ 1057641067 h 347"/>
              <a:gd name="T66" fmla="*/ 333672802 w 283"/>
              <a:gd name="T67" fmla="*/ 724411221 h 347"/>
              <a:gd name="T68" fmla="*/ 507765112 w 283"/>
              <a:gd name="T69" fmla="*/ 478110568 h 347"/>
              <a:gd name="T70" fmla="*/ 913974154 w 283"/>
              <a:gd name="T71" fmla="*/ 347716777 h 347"/>
              <a:gd name="T72" fmla="*/ 1059050444 w 283"/>
              <a:gd name="T73" fmla="*/ 420159041 h 347"/>
              <a:gd name="T74" fmla="*/ 1392723246 w 283"/>
              <a:gd name="T75" fmla="*/ 260787583 h 347"/>
              <a:gd name="T76" fmla="*/ 1494275507 w 283"/>
              <a:gd name="T77" fmla="*/ 101416124 h 347"/>
              <a:gd name="T78" fmla="*/ 1639351797 w 283"/>
              <a:gd name="T79" fmla="*/ 57951527 h 347"/>
              <a:gd name="T80" fmla="*/ 1755412067 w 283"/>
              <a:gd name="T81" fmla="*/ 159371458 h 347"/>
              <a:gd name="T82" fmla="*/ 1958516589 w 283"/>
              <a:gd name="T83" fmla="*/ 260787583 h 347"/>
              <a:gd name="T84" fmla="*/ 2147483646 w 283"/>
              <a:gd name="T85" fmla="*/ 376694444 h 347"/>
              <a:gd name="T86" fmla="*/ 2147483646 w 283"/>
              <a:gd name="T87" fmla="*/ 449136708 h 347"/>
              <a:gd name="T88" fmla="*/ 2147483646 w 283"/>
              <a:gd name="T89" fmla="*/ 753388888 h 347"/>
              <a:gd name="T90" fmla="*/ 2147483646 w 283"/>
              <a:gd name="T91" fmla="*/ 1130083331 h 347"/>
              <a:gd name="T92" fmla="*/ 2147483646 w 283"/>
              <a:gd name="T93" fmla="*/ 1202521789 h 347"/>
              <a:gd name="T94" fmla="*/ 2147483646 w 283"/>
              <a:gd name="T95" fmla="*/ 1289450983 h 347"/>
              <a:gd name="T96" fmla="*/ 2147483646 w 283"/>
              <a:gd name="T97" fmla="*/ 1289450983 h 347"/>
              <a:gd name="T98" fmla="*/ 2147483646 w 283"/>
              <a:gd name="T99" fmla="*/ 1303941720 h 347"/>
              <a:gd name="T100" fmla="*/ 2147483646 w 283"/>
              <a:gd name="T101" fmla="*/ 1593703163 h 347"/>
              <a:gd name="T102" fmla="*/ 2147483646 w 283"/>
              <a:gd name="T103" fmla="*/ 1868981482 h 347"/>
              <a:gd name="T104" fmla="*/ 2147483646 w 283"/>
              <a:gd name="T105" fmla="*/ 2057326801 h 347"/>
              <a:gd name="T106" fmla="*/ 2147483646 w 283"/>
              <a:gd name="T107" fmla="*/ 2147483646 h 347"/>
              <a:gd name="T108" fmla="*/ 2147483646 w 283"/>
              <a:gd name="T109" fmla="*/ 2147483646 h 347"/>
              <a:gd name="T110" fmla="*/ 2147483646 w 283"/>
              <a:gd name="T111" fmla="*/ 2147483646 h 347"/>
              <a:gd name="T112" fmla="*/ 2147483646 w 283"/>
              <a:gd name="T113" fmla="*/ 2147483646 h 347"/>
              <a:gd name="T114" fmla="*/ 2147483646 w 283"/>
              <a:gd name="T115" fmla="*/ 2147483646 h 347"/>
              <a:gd name="T116" fmla="*/ 2147483646 w 283"/>
              <a:gd name="T117" fmla="*/ 2147483646 h 34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3" h="347">
                <a:moveTo>
                  <a:pt x="265" y="237"/>
                </a:moveTo>
                <a:cubicBezTo>
                  <a:pt x="263" y="236"/>
                  <a:pt x="263" y="236"/>
                  <a:pt x="263" y="236"/>
                </a:cubicBezTo>
                <a:cubicBezTo>
                  <a:pt x="262" y="235"/>
                  <a:pt x="261" y="234"/>
                  <a:pt x="259" y="233"/>
                </a:cubicBezTo>
                <a:cubicBezTo>
                  <a:pt x="258" y="233"/>
                  <a:pt x="258" y="234"/>
                  <a:pt x="257" y="234"/>
                </a:cubicBezTo>
                <a:cubicBezTo>
                  <a:pt x="256" y="235"/>
                  <a:pt x="256" y="235"/>
                  <a:pt x="256" y="235"/>
                </a:cubicBezTo>
                <a:cubicBezTo>
                  <a:pt x="254" y="233"/>
                  <a:pt x="254" y="233"/>
                  <a:pt x="254" y="233"/>
                </a:cubicBezTo>
                <a:cubicBezTo>
                  <a:pt x="252" y="232"/>
                  <a:pt x="252" y="232"/>
                  <a:pt x="252" y="232"/>
                </a:cubicBezTo>
                <a:cubicBezTo>
                  <a:pt x="250" y="232"/>
                  <a:pt x="249" y="231"/>
                  <a:pt x="248" y="230"/>
                </a:cubicBezTo>
                <a:cubicBezTo>
                  <a:pt x="247" y="228"/>
                  <a:pt x="247" y="228"/>
                  <a:pt x="247" y="228"/>
                </a:cubicBezTo>
                <a:cubicBezTo>
                  <a:pt x="243" y="228"/>
                  <a:pt x="243" y="228"/>
                  <a:pt x="243" y="228"/>
                </a:cubicBezTo>
                <a:cubicBezTo>
                  <a:pt x="243" y="229"/>
                  <a:pt x="243" y="229"/>
                  <a:pt x="243" y="229"/>
                </a:cubicBezTo>
                <a:cubicBezTo>
                  <a:pt x="240" y="232"/>
                  <a:pt x="238" y="233"/>
                  <a:pt x="235" y="235"/>
                </a:cubicBezTo>
                <a:cubicBezTo>
                  <a:pt x="232" y="233"/>
                  <a:pt x="232" y="233"/>
                  <a:pt x="232" y="233"/>
                </a:cubicBezTo>
                <a:cubicBezTo>
                  <a:pt x="228" y="233"/>
                  <a:pt x="228" y="233"/>
                  <a:pt x="228" y="233"/>
                </a:cubicBezTo>
                <a:cubicBezTo>
                  <a:pt x="226" y="234"/>
                  <a:pt x="226" y="234"/>
                  <a:pt x="226" y="234"/>
                </a:cubicBezTo>
                <a:cubicBezTo>
                  <a:pt x="226" y="235"/>
                  <a:pt x="225" y="236"/>
                  <a:pt x="224" y="237"/>
                </a:cubicBezTo>
                <a:cubicBezTo>
                  <a:pt x="224" y="238"/>
                  <a:pt x="223" y="238"/>
                  <a:pt x="222" y="239"/>
                </a:cubicBezTo>
                <a:cubicBezTo>
                  <a:pt x="221" y="239"/>
                  <a:pt x="221" y="239"/>
                  <a:pt x="221" y="239"/>
                </a:cubicBezTo>
                <a:cubicBezTo>
                  <a:pt x="221" y="239"/>
                  <a:pt x="221" y="239"/>
                  <a:pt x="221" y="239"/>
                </a:cubicBezTo>
                <a:cubicBezTo>
                  <a:pt x="221" y="239"/>
                  <a:pt x="221" y="238"/>
                  <a:pt x="221" y="238"/>
                </a:cubicBezTo>
                <a:cubicBezTo>
                  <a:pt x="220" y="238"/>
                  <a:pt x="220" y="238"/>
                  <a:pt x="220" y="238"/>
                </a:cubicBezTo>
                <a:cubicBezTo>
                  <a:pt x="210" y="240"/>
                  <a:pt x="210" y="240"/>
                  <a:pt x="210" y="240"/>
                </a:cubicBezTo>
                <a:cubicBezTo>
                  <a:pt x="208" y="239"/>
                  <a:pt x="208" y="239"/>
                  <a:pt x="208" y="239"/>
                </a:cubicBezTo>
                <a:cubicBezTo>
                  <a:pt x="205" y="238"/>
                  <a:pt x="202" y="238"/>
                  <a:pt x="199" y="239"/>
                </a:cubicBezTo>
                <a:cubicBezTo>
                  <a:pt x="199" y="240"/>
                  <a:pt x="199" y="242"/>
                  <a:pt x="198" y="243"/>
                </a:cubicBezTo>
                <a:cubicBezTo>
                  <a:pt x="198" y="244"/>
                  <a:pt x="198" y="244"/>
                  <a:pt x="198" y="244"/>
                </a:cubicBezTo>
                <a:cubicBezTo>
                  <a:pt x="190" y="244"/>
                  <a:pt x="190" y="244"/>
                  <a:pt x="190" y="244"/>
                </a:cubicBezTo>
                <a:cubicBezTo>
                  <a:pt x="188" y="245"/>
                  <a:pt x="186" y="246"/>
                  <a:pt x="184" y="247"/>
                </a:cubicBezTo>
                <a:cubicBezTo>
                  <a:pt x="180" y="247"/>
                  <a:pt x="180" y="247"/>
                  <a:pt x="180" y="247"/>
                </a:cubicBezTo>
                <a:cubicBezTo>
                  <a:pt x="179" y="246"/>
                  <a:pt x="178" y="246"/>
                  <a:pt x="177" y="245"/>
                </a:cubicBezTo>
                <a:cubicBezTo>
                  <a:pt x="177" y="245"/>
                  <a:pt x="177" y="245"/>
                  <a:pt x="177" y="245"/>
                </a:cubicBezTo>
                <a:cubicBezTo>
                  <a:pt x="176" y="246"/>
                  <a:pt x="176" y="247"/>
                  <a:pt x="176" y="248"/>
                </a:cubicBezTo>
                <a:cubicBezTo>
                  <a:pt x="175" y="249"/>
                  <a:pt x="174" y="250"/>
                  <a:pt x="173" y="251"/>
                </a:cubicBezTo>
                <a:cubicBezTo>
                  <a:pt x="173" y="254"/>
                  <a:pt x="173" y="257"/>
                  <a:pt x="172" y="260"/>
                </a:cubicBezTo>
                <a:cubicBezTo>
                  <a:pt x="171" y="261"/>
                  <a:pt x="170" y="262"/>
                  <a:pt x="169" y="264"/>
                </a:cubicBezTo>
                <a:cubicBezTo>
                  <a:pt x="168" y="264"/>
                  <a:pt x="168" y="264"/>
                  <a:pt x="168" y="264"/>
                </a:cubicBezTo>
                <a:cubicBezTo>
                  <a:pt x="168" y="266"/>
                  <a:pt x="169" y="268"/>
                  <a:pt x="170" y="269"/>
                </a:cubicBezTo>
                <a:cubicBezTo>
                  <a:pt x="170" y="271"/>
                  <a:pt x="170" y="273"/>
                  <a:pt x="170" y="275"/>
                </a:cubicBezTo>
                <a:cubicBezTo>
                  <a:pt x="172" y="278"/>
                  <a:pt x="172" y="281"/>
                  <a:pt x="171" y="284"/>
                </a:cubicBezTo>
                <a:cubicBezTo>
                  <a:pt x="171" y="284"/>
                  <a:pt x="171" y="284"/>
                  <a:pt x="171" y="284"/>
                </a:cubicBezTo>
                <a:cubicBezTo>
                  <a:pt x="170" y="284"/>
                  <a:pt x="170" y="284"/>
                  <a:pt x="170" y="284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68" y="285"/>
                  <a:pt x="168" y="285"/>
                  <a:pt x="168" y="285"/>
                </a:cubicBezTo>
                <a:cubicBezTo>
                  <a:pt x="167" y="285"/>
                  <a:pt x="167" y="285"/>
                  <a:pt x="167" y="285"/>
                </a:cubicBezTo>
                <a:cubicBezTo>
                  <a:pt x="166" y="289"/>
                  <a:pt x="166" y="292"/>
                  <a:pt x="167" y="295"/>
                </a:cubicBezTo>
                <a:cubicBezTo>
                  <a:pt x="169" y="298"/>
                  <a:pt x="169" y="298"/>
                  <a:pt x="169" y="298"/>
                </a:cubicBezTo>
                <a:cubicBezTo>
                  <a:pt x="170" y="301"/>
                  <a:pt x="170" y="305"/>
                  <a:pt x="168" y="307"/>
                </a:cubicBezTo>
                <a:cubicBezTo>
                  <a:pt x="168" y="309"/>
                  <a:pt x="168" y="309"/>
                  <a:pt x="168" y="309"/>
                </a:cubicBezTo>
                <a:cubicBezTo>
                  <a:pt x="169" y="309"/>
                  <a:pt x="170" y="309"/>
                  <a:pt x="171" y="310"/>
                </a:cubicBezTo>
                <a:cubicBezTo>
                  <a:pt x="171" y="314"/>
                  <a:pt x="171" y="314"/>
                  <a:pt x="171" y="314"/>
                </a:cubicBezTo>
                <a:cubicBezTo>
                  <a:pt x="172" y="316"/>
                  <a:pt x="172" y="316"/>
                  <a:pt x="172" y="316"/>
                </a:cubicBezTo>
                <a:cubicBezTo>
                  <a:pt x="173" y="316"/>
                  <a:pt x="174" y="317"/>
                  <a:pt x="174" y="318"/>
                </a:cubicBezTo>
                <a:cubicBezTo>
                  <a:pt x="174" y="319"/>
                  <a:pt x="174" y="319"/>
                  <a:pt x="174" y="319"/>
                </a:cubicBezTo>
                <a:cubicBezTo>
                  <a:pt x="174" y="319"/>
                  <a:pt x="174" y="319"/>
                  <a:pt x="174" y="319"/>
                </a:cubicBezTo>
                <a:cubicBezTo>
                  <a:pt x="175" y="321"/>
                  <a:pt x="175" y="321"/>
                  <a:pt x="175" y="321"/>
                </a:cubicBezTo>
                <a:cubicBezTo>
                  <a:pt x="175" y="321"/>
                  <a:pt x="175" y="321"/>
                  <a:pt x="175" y="321"/>
                </a:cubicBezTo>
                <a:cubicBezTo>
                  <a:pt x="176" y="322"/>
                  <a:pt x="176" y="322"/>
                  <a:pt x="176" y="322"/>
                </a:cubicBezTo>
                <a:cubicBezTo>
                  <a:pt x="180" y="322"/>
                  <a:pt x="180" y="322"/>
                  <a:pt x="180" y="322"/>
                </a:cubicBezTo>
                <a:cubicBezTo>
                  <a:pt x="180" y="324"/>
                  <a:pt x="180" y="324"/>
                  <a:pt x="180" y="324"/>
                </a:cubicBezTo>
                <a:cubicBezTo>
                  <a:pt x="180" y="325"/>
                  <a:pt x="179" y="326"/>
                  <a:pt x="178" y="327"/>
                </a:cubicBezTo>
                <a:cubicBezTo>
                  <a:pt x="178" y="328"/>
                  <a:pt x="178" y="329"/>
                  <a:pt x="178" y="330"/>
                </a:cubicBezTo>
                <a:cubicBezTo>
                  <a:pt x="178" y="331"/>
                  <a:pt x="178" y="331"/>
                  <a:pt x="178" y="331"/>
                </a:cubicBezTo>
                <a:cubicBezTo>
                  <a:pt x="180" y="331"/>
                  <a:pt x="180" y="331"/>
                  <a:pt x="180" y="331"/>
                </a:cubicBezTo>
                <a:cubicBezTo>
                  <a:pt x="180" y="332"/>
                  <a:pt x="180" y="332"/>
                  <a:pt x="181" y="332"/>
                </a:cubicBezTo>
                <a:cubicBezTo>
                  <a:pt x="181" y="333"/>
                  <a:pt x="181" y="333"/>
                  <a:pt x="181" y="333"/>
                </a:cubicBezTo>
                <a:cubicBezTo>
                  <a:pt x="181" y="334"/>
                  <a:pt x="181" y="334"/>
                  <a:pt x="181" y="334"/>
                </a:cubicBezTo>
                <a:cubicBezTo>
                  <a:pt x="180" y="338"/>
                  <a:pt x="177" y="341"/>
                  <a:pt x="175" y="343"/>
                </a:cubicBezTo>
                <a:cubicBezTo>
                  <a:pt x="175" y="344"/>
                  <a:pt x="175" y="344"/>
                  <a:pt x="175" y="344"/>
                </a:cubicBezTo>
                <a:cubicBezTo>
                  <a:pt x="175" y="346"/>
                  <a:pt x="175" y="346"/>
                  <a:pt x="175" y="346"/>
                </a:cubicBezTo>
                <a:cubicBezTo>
                  <a:pt x="173" y="347"/>
                  <a:pt x="173" y="347"/>
                  <a:pt x="173" y="347"/>
                </a:cubicBezTo>
                <a:cubicBezTo>
                  <a:pt x="172" y="347"/>
                  <a:pt x="172" y="347"/>
                  <a:pt x="172" y="347"/>
                </a:cubicBezTo>
                <a:cubicBezTo>
                  <a:pt x="172" y="346"/>
                  <a:pt x="172" y="346"/>
                  <a:pt x="172" y="346"/>
                </a:cubicBezTo>
                <a:cubicBezTo>
                  <a:pt x="171" y="345"/>
                  <a:pt x="170" y="344"/>
                  <a:pt x="169" y="344"/>
                </a:cubicBezTo>
                <a:cubicBezTo>
                  <a:pt x="168" y="343"/>
                  <a:pt x="168" y="343"/>
                  <a:pt x="168" y="343"/>
                </a:cubicBezTo>
                <a:cubicBezTo>
                  <a:pt x="168" y="343"/>
                  <a:pt x="168" y="343"/>
                  <a:pt x="168" y="343"/>
                </a:cubicBezTo>
                <a:cubicBezTo>
                  <a:pt x="167" y="344"/>
                  <a:pt x="167" y="344"/>
                  <a:pt x="166" y="345"/>
                </a:cubicBezTo>
                <a:cubicBezTo>
                  <a:pt x="165" y="345"/>
                  <a:pt x="165" y="345"/>
                  <a:pt x="165" y="345"/>
                </a:cubicBezTo>
                <a:cubicBezTo>
                  <a:pt x="159" y="343"/>
                  <a:pt x="159" y="343"/>
                  <a:pt x="159" y="343"/>
                </a:cubicBezTo>
                <a:cubicBezTo>
                  <a:pt x="158" y="343"/>
                  <a:pt x="158" y="343"/>
                  <a:pt x="158" y="343"/>
                </a:cubicBezTo>
                <a:cubicBezTo>
                  <a:pt x="156" y="344"/>
                  <a:pt x="154" y="344"/>
                  <a:pt x="152" y="344"/>
                </a:cubicBezTo>
                <a:cubicBezTo>
                  <a:pt x="151" y="344"/>
                  <a:pt x="151" y="344"/>
                  <a:pt x="151" y="344"/>
                </a:cubicBezTo>
                <a:cubicBezTo>
                  <a:pt x="151" y="343"/>
                  <a:pt x="151" y="343"/>
                  <a:pt x="151" y="342"/>
                </a:cubicBezTo>
                <a:cubicBezTo>
                  <a:pt x="148" y="340"/>
                  <a:pt x="148" y="340"/>
                  <a:pt x="148" y="340"/>
                </a:cubicBezTo>
                <a:cubicBezTo>
                  <a:pt x="147" y="340"/>
                  <a:pt x="147" y="340"/>
                  <a:pt x="147" y="339"/>
                </a:cubicBezTo>
                <a:cubicBezTo>
                  <a:pt x="147" y="339"/>
                  <a:pt x="146" y="338"/>
                  <a:pt x="146" y="338"/>
                </a:cubicBezTo>
                <a:cubicBezTo>
                  <a:pt x="146" y="337"/>
                  <a:pt x="145" y="337"/>
                  <a:pt x="145" y="336"/>
                </a:cubicBezTo>
                <a:cubicBezTo>
                  <a:pt x="142" y="335"/>
                  <a:pt x="139" y="334"/>
                  <a:pt x="137" y="332"/>
                </a:cubicBezTo>
                <a:cubicBezTo>
                  <a:pt x="136" y="332"/>
                  <a:pt x="136" y="332"/>
                  <a:pt x="136" y="332"/>
                </a:cubicBezTo>
                <a:cubicBezTo>
                  <a:pt x="133" y="332"/>
                  <a:pt x="129" y="333"/>
                  <a:pt x="126" y="333"/>
                </a:cubicBezTo>
                <a:cubicBezTo>
                  <a:pt x="125" y="334"/>
                  <a:pt x="125" y="334"/>
                  <a:pt x="125" y="334"/>
                </a:cubicBezTo>
                <a:cubicBezTo>
                  <a:pt x="123" y="332"/>
                  <a:pt x="122" y="331"/>
                  <a:pt x="121" y="328"/>
                </a:cubicBezTo>
                <a:cubicBezTo>
                  <a:pt x="121" y="327"/>
                  <a:pt x="121" y="327"/>
                  <a:pt x="121" y="327"/>
                </a:cubicBezTo>
                <a:cubicBezTo>
                  <a:pt x="120" y="326"/>
                  <a:pt x="120" y="326"/>
                  <a:pt x="120" y="326"/>
                </a:cubicBezTo>
                <a:cubicBezTo>
                  <a:pt x="120" y="324"/>
                  <a:pt x="120" y="323"/>
                  <a:pt x="120" y="322"/>
                </a:cubicBezTo>
                <a:cubicBezTo>
                  <a:pt x="119" y="322"/>
                  <a:pt x="119" y="322"/>
                  <a:pt x="119" y="322"/>
                </a:cubicBezTo>
                <a:cubicBezTo>
                  <a:pt x="118" y="321"/>
                  <a:pt x="117" y="320"/>
                  <a:pt x="116" y="320"/>
                </a:cubicBezTo>
                <a:cubicBezTo>
                  <a:pt x="115" y="320"/>
                  <a:pt x="114" y="320"/>
                  <a:pt x="113" y="320"/>
                </a:cubicBezTo>
                <a:cubicBezTo>
                  <a:pt x="110" y="320"/>
                  <a:pt x="106" y="320"/>
                  <a:pt x="102" y="320"/>
                </a:cubicBezTo>
                <a:cubicBezTo>
                  <a:pt x="101" y="320"/>
                  <a:pt x="100" y="321"/>
                  <a:pt x="99" y="322"/>
                </a:cubicBezTo>
                <a:cubicBezTo>
                  <a:pt x="93" y="321"/>
                  <a:pt x="93" y="321"/>
                  <a:pt x="93" y="321"/>
                </a:cubicBezTo>
                <a:cubicBezTo>
                  <a:pt x="91" y="320"/>
                  <a:pt x="90" y="319"/>
                  <a:pt x="90" y="316"/>
                </a:cubicBezTo>
                <a:cubicBezTo>
                  <a:pt x="90" y="316"/>
                  <a:pt x="90" y="316"/>
                  <a:pt x="90" y="316"/>
                </a:cubicBezTo>
                <a:cubicBezTo>
                  <a:pt x="90" y="316"/>
                  <a:pt x="90" y="316"/>
                  <a:pt x="90" y="316"/>
                </a:cubicBezTo>
                <a:cubicBezTo>
                  <a:pt x="90" y="316"/>
                  <a:pt x="91" y="316"/>
                  <a:pt x="91" y="315"/>
                </a:cubicBezTo>
                <a:cubicBezTo>
                  <a:pt x="91" y="315"/>
                  <a:pt x="91" y="315"/>
                  <a:pt x="91" y="315"/>
                </a:cubicBezTo>
                <a:cubicBezTo>
                  <a:pt x="91" y="313"/>
                  <a:pt x="91" y="312"/>
                  <a:pt x="90" y="310"/>
                </a:cubicBezTo>
                <a:cubicBezTo>
                  <a:pt x="89" y="308"/>
                  <a:pt x="88" y="307"/>
                  <a:pt x="87" y="305"/>
                </a:cubicBezTo>
                <a:cubicBezTo>
                  <a:pt x="85" y="305"/>
                  <a:pt x="84" y="304"/>
                  <a:pt x="82" y="303"/>
                </a:cubicBezTo>
                <a:cubicBezTo>
                  <a:pt x="81" y="302"/>
                  <a:pt x="81" y="302"/>
                  <a:pt x="81" y="302"/>
                </a:cubicBezTo>
                <a:cubicBezTo>
                  <a:pt x="81" y="301"/>
                  <a:pt x="81" y="301"/>
                  <a:pt x="81" y="301"/>
                </a:cubicBezTo>
                <a:cubicBezTo>
                  <a:pt x="81" y="300"/>
                  <a:pt x="82" y="300"/>
                  <a:pt x="82" y="299"/>
                </a:cubicBezTo>
                <a:cubicBezTo>
                  <a:pt x="84" y="299"/>
                  <a:pt x="86" y="298"/>
                  <a:pt x="88" y="298"/>
                </a:cubicBezTo>
                <a:cubicBezTo>
                  <a:pt x="91" y="297"/>
                  <a:pt x="93" y="295"/>
                  <a:pt x="94" y="292"/>
                </a:cubicBezTo>
                <a:cubicBezTo>
                  <a:pt x="90" y="288"/>
                  <a:pt x="87" y="283"/>
                  <a:pt x="85" y="278"/>
                </a:cubicBezTo>
                <a:cubicBezTo>
                  <a:pt x="79" y="274"/>
                  <a:pt x="79" y="274"/>
                  <a:pt x="79" y="274"/>
                </a:cubicBezTo>
                <a:cubicBezTo>
                  <a:pt x="69" y="271"/>
                  <a:pt x="56" y="271"/>
                  <a:pt x="45" y="270"/>
                </a:cubicBezTo>
                <a:cubicBezTo>
                  <a:pt x="43" y="269"/>
                  <a:pt x="43" y="269"/>
                  <a:pt x="43" y="269"/>
                </a:cubicBezTo>
                <a:cubicBezTo>
                  <a:pt x="42" y="267"/>
                  <a:pt x="42" y="267"/>
                  <a:pt x="42" y="267"/>
                </a:cubicBezTo>
                <a:cubicBezTo>
                  <a:pt x="42" y="265"/>
                  <a:pt x="42" y="262"/>
                  <a:pt x="42" y="260"/>
                </a:cubicBezTo>
                <a:cubicBezTo>
                  <a:pt x="40" y="258"/>
                  <a:pt x="39" y="255"/>
                  <a:pt x="40" y="252"/>
                </a:cubicBezTo>
                <a:cubicBezTo>
                  <a:pt x="40" y="251"/>
                  <a:pt x="40" y="251"/>
                  <a:pt x="40" y="251"/>
                </a:cubicBezTo>
                <a:cubicBezTo>
                  <a:pt x="39" y="251"/>
                  <a:pt x="39" y="251"/>
                  <a:pt x="39" y="251"/>
                </a:cubicBezTo>
                <a:cubicBezTo>
                  <a:pt x="37" y="249"/>
                  <a:pt x="36" y="246"/>
                  <a:pt x="36" y="244"/>
                </a:cubicBezTo>
                <a:cubicBezTo>
                  <a:pt x="36" y="243"/>
                  <a:pt x="36" y="243"/>
                  <a:pt x="36" y="243"/>
                </a:cubicBezTo>
                <a:cubicBezTo>
                  <a:pt x="37" y="243"/>
                  <a:pt x="37" y="243"/>
                  <a:pt x="37" y="243"/>
                </a:cubicBezTo>
                <a:cubicBezTo>
                  <a:pt x="37" y="243"/>
                  <a:pt x="37" y="243"/>
                  <a:pt x="37" y="243"/>
                </a:cubicBezTo>
                <a:cubicBezTo>
                  <a:pt x="38" y="243"/>
                  <a:pt x="38" y="243"/>
                  <a:pt x="39" y="244"/>
                </a:cubicBezTo>
                <a:cubicBezTo>
                  <a:pt x="40" y="244"/>
                  <a:pt x="40" y="244"/>
                  <a:pt x="40" y="244"/>
                </a:cubicBezTo>
                <a:cubicBezTo>
                  <a:pt x="40" y="243"/>
                  <a:pt x="40" y="243"/>
                  <a:pt x="40" y="243"/>
                </a:cubicBezTo>
                <a:cubicBezTo>
                  <a:pt x="40" y="243"/>
                  <a:pt x="40" y="243"/>
                  <a:pt x="40" y="243"/>
                </a:cubicBezTo>
                <a:cubicBezTo>
                  <a:pt x="40" y="242"/>
                  <a:pt x="40" y="240"/>
                  <a:pt x="39" y="239"/>
                </a:cubicBezTo>
                <a:cubicBezTo>
                  <a:pt x="39" y="239"/>
                  <a:pt x="39" y="239"/>
                  <a:pt x="39" y="239"/>
                </a:cubicBezTo>
                <a:cubicBezTo>
                  <a:pt x="38" y="239"/>
                  <a:pt x="38" y="239"/>
                  <a:pt x="38" y="239"/>
                </a:cubicBezTo>
                <a:cubicBezTo>
                  <a:pt x="34" y="238"/>
                  <a:pt x="34" y="238"/>
                  <a:pt x="34" y="238"/>
                </a:cubicBezTo>
                <a:cubicBezTo>
                  <a:pt x="33" y="236"/>
                  <a:pt x="33" y="236"/>
                  <a:pt x="33" y="236"/>
                </a:cubicBezTo>
                <a:cubicBezTo>
                  <a:pt x="30" y="236"/>
                  <a:pt x="27" y="235"/>
                  <a:pt x="25" y="234"/>
                </a:cubicBezTo>
                <a:cubicBezTo>
                  <a:pt x="15" y="234"/>
                  <a:pt x="15" y="234"/>
                  <a:pt x="15" y="234"/>
                </a:cubicBezTo>
                <a:cubicBezTo>
                  <a:pt x="13" y="233"/>
                  <a:pt x="13" y="233"/>
                  <a:pt x="13" y="233"/>
                </a:cubicBezTo>
                <a:cubicBezTo>
                  <a:pt x="10" y="228"/>
                  <a:pt x="10" y="228"/>
                  <a:pt x="10" y="228"/>
                </a:cubicBezTo>
                <a:cubicBezTo>
                  <a:pt x="11" y="225"/>
                  <a:pt x="10" y="223"/>
                  <a:pt x="9" y="221"/>
                </a:cubicBezTo>
                <a:cubicBezTo>
                  <a:pt x="9" y="220"/>
                  <a:pt x="8" y="220"/>
                  <a:pt x="8" y="219"/>
                </a:cubicBezTo>
                <a:cubicBezTo>
                  <a:pt x="7" y="217"/>
                  <a:pt x="6" y="215"/>
                  <a:pt x="5" y="213"/>
                </a:cubicBezTo>
                <a:cubicBezTo>
                  <a:pt x="4" y="212"/>
                  <a:pt x="3" y="211"/>
                  <a:pt x="1" y="210"/>
                </a:cubicBezTo>
                <a:cubicBezTo>
                  <a:pt x="1" y="209"/>
                  <a:pt x="1" y="208"/>
                  <a:pt x="1" y="206"/>
                </a:cubicBezTo>
                <a:cubicBezTo>
                  <a:pt x="1" y="204"/>
                  <a:pt x="1" y="202"/>
                  <a:pt x="1" y="199"/>
                </a:cubicBezTo>
                <a:cubicBezTo>
                  <a:pt x="1" y="199"/>
                  <a:pt x="1" y="199"/>
                  <a:pt x="1" y="199"/>
                </a:cubicBezTo>
                <a:cubicBezTo>
                  <a:pt x="2" y="198"/>
                  <a:pt x="2" y="198"/>
                  <a:pt x="2" y="198"/>
                </a:cubicBezTo>
                <a:cubicBezTo>
                  <a:pt x="3" y="198"/>
                  <a:pt x="4" y="197"/>
                  <a:pt x="5" y="195"/>
                </a:cubicBezTo>
                <a:cubicBezTo>
                  <a:pt x="6" y="195"/>
                  <a:pt x="6" y="195"/>
                  <a:pt x="6" y="195"/>
                </a:cubicBezTo>
                <a:cubicBezTo>
                  <a:pt x="6" y="195"/>
                  <a:pt x="6" y="195"/>
                  <a:pt x="6" y="195"/>
                </a:cubicBezTo>
                <a:cubicBezTo>
                  <a:pt x="6" y="194"/>
                  <a:pt x="7" y="194"/>
                  <a:pt x="7" y="193"/>
                </a:cubicBezTo>
                <a:cubicBezTo>
                  <a:pt x="8" y="191"/>
                  <a:pt x="7" y="190"/>
                  <a:pt x="7" y="188"/>
                </a:cubicBezTo>
                <a:cubicBezTo>
                  <a:pt x="6" y="188"/>
                  <a:pt x="5" y="187"/>
                  <a:pt x="5" y="187"/>
                </a:cubicBezTo>
                <a:cubicBezTo>
                  <a:pt x="5" y="187"/>
                  <a:pt x="4" y="186"/>
                  <a:pt x="4" y="186"/>
                </a:cubicBezTo>
                <a:cubicBezTo>
                  <a:pt x="5" y="185"/>
                  <a:pt x="5" y="184"/>
                  <a:pt x="5" y="183"/>
                </a:cubicBezTo>
                <a:cubicBezTo>
                  <a:pt x="6" y="182"/>
                  <a:pt x="6" y="182"/>
                  <a:pt x="6" y="182"/>
                </a:cubicBezTo>
                <a:cubicBezTo>
                  <a:pt x="6" y="182"/>
                  <a:pt x="7" y="182"/>
                  <a:pt x="7" y="182"/>
                </a:cubicBezTo>
                <a:cubicBezTo>
                  <a:pt x="8" y="181"/>
                  <a:pt x="8" y="181"/>
                  <a:pt x="8" y="181"/>
                </a:cubicBezTo>
                <a:cubicBezTo>
                  <a:pt x="8" y="181"/>
                  <a:pt x="8" y="181"/>
                  <a:pt x="8" y="181"/>
                </a:cubicBezTo>
                <a:cubicBezTo>
                  <a:pt x="8" y="181"/>
                  <a:pt x="8" y="181"/>
                  <a:pt x="8" y="181"/>
                </a:cubicBezTo>
                <a:cubicBezTo>
                  <a:pt x="7" y="181"/>
                  <a:pt x="7" y="181"/>
                  <a:pt x="7" y="181"/>
                </a:cubicBezTo>
                <a:cubicBezTo>
                  <a:pt x="7" y="181"/>
                  <a:pt x="7" y="181"/>
                  <a:pt x="7" y="181"/>
                </a:cubicBezTo>
                <a:cubicBezTo>
                  <a:pt x="6" y="181"/>
                  <a:pt x="6" y="181"/>
                  <a:pt x="6" y="181"/>
                </a:cubicBezTo>
                <a:cubicBezTo>
                  <a:pt x="6" y="180"/>
                  <a:pt x="6" y="180"/>
                  <a:pt x="6" y="180"/>
                </a:cubicBezTo>
                <a:cubicBezTo>
                  <a:pt x="5" y="180"/>
                  <a:pt x="5" y="179"/>
                  <a:pt x="5" y="179"/>
                </a:cubicBezTo>
                <a:cubicBezTo>
                  <a:pt x="2" y="178"/>
                  <a:pt x="2" y="178"/>
                  <a:pt x="2" y="178"/>
                </a:cubicBezTo>
                <a:cubicBezTo>
                  <a:pt x="1" y="176"/>
                  <a:pt x="1" y="174"/>
                  <a:pt x="0" y="173"/>
                </a:cubicBezTo>
                <a:cubicBezTo>
                  <a:pt x="0" y="172"/>
                  <a:pt x="0" y="172"/>
                  <a:pt x="0" y="172"/>
                </a:cubicBezTo>
                <a:cubicBezTo>
                  <a:pt x="1" y="172"/>
                  <a:pt x="1" y="172"/>
                  <a:pt x="1" y="172"/>
                </a:cubicBezTo>
                <a:cubicBezTo>
                  <a:pt x="4" y="173"/>
                  <a:pt x="4" y="173"/>
                  <a:pt x="4" y="173"/>
                </a:cubicBezTo>
                <a:cubicBezTo>
                  <a:pt x="4" y="172"/>
                  <a:pt x="5" y="172"/>
                  <a:pt x="5" y="172"/>
                </a:cubicBezTo>
                <a:cubicBezTo>
                  <a:pt x="7" y="171"/>
                  <a:pt x="8" y="170"/>
                  <a:pt x="8" y="169"/>
                </a:cubicBezTo>
                <a:cubicBezTo>
                  <a:pt x="9" y="168"/>
                  <a:pt x="9" y="168"/>
                  <a:pt x="8" y="167"/>
                </a:cubicBezTo>
                <a:cubicBezTo>
                  <a:pt x="9" y="167"/>
                  <a:pt x="9" y="167"/>
                  <a:pt x="9" y="167"/>
                </a:cubicBezTo>
                <a:cubicBezTo>
                  <a:pt x="16" y="165"/>
                  <a:pt x="23" y="166"/>
                  <a:pt x="30" y="166"/>
                </a:cubicBezTo>
                <a:cubicBezTo>
                  <a:pt x="34" y="165"/>
                  <a:pt x="38" y="164"/>
                  <a:pt x="42" y="164"/>
                </a:cubicBezTo>
                <a:cubicBezTo>
                  <a:pt x="42" y="163"/>
                  <a:pt x="43" y="161"/>
                  <a:pt x="42" y="160"/>
                </a:cubicBezTo>
                <a:cubicBezTo>
                  <a:pt x="42" y="160"/>
                  <a:pt x="41" y="159"/>
                  <a:pt x="40" y="158"/>
                </a:cubicBezTo>
                <a:cubicBezTo>
                  <a:pt x="40" y="158"/>
                  <a:pt x="40" y="158"/>
                  <a:pt x="40" y="158"/>
                </a:cubicBezTo>
                <a:cubicBezTo>
                  <a:pt x="40" y="158"/>
                  <a:pt x="40" y="158"/>
                  <a:pt x="40" y="158"/>
                </a:cubicBezTo>
                <a:cubicBezTo>
                  <a:pt x="40" y="157"/>
                  <a:pt x="40" y="157"/>
                  <a:pt x="40" y="157"/>
                </a:cubicBezTo>
                <a:cubicBezTo>
                  <a:pt x="45" y="156"/>
                  <a:pt x="49" y="153"/>
                  <a:pt x="52" y="149"/>
                </a:cubicBezTo>
                <a:cubicBezTo>
                  <a:pt x="52" y="148"/>
                  <a:pt x="52" y="147"/>
                  <a:pt x="51" y="146"/>
                </a:cubicBezTo>
                <a:cubicBezTo>
                  <a:pt x="51" y="146"/>
                  <a:pt x="51" y="146"/>
                  <a:pt x="51" y="146"/>
                </a:cubicBezTo>
                <a:cubicBezTo>
                  <a:pt x="50" y="145"/>
                  <a:pt x="50" y="145"/>
                  <a:pt x="50" y="145"/>
                </a:cubicBezTo>
                <a:cubicBezTo>
                  <a:pt x="50" y="145"/>
                  <a:pt x="50" y="145"/>
                  <a:pt x="50" y="145"/>
                </a:cubicBezTo>
                <a:cubicBezTo>
                  <a:pt x="49" y="145"/>
                  <a:pt x="48" y="144"/>
                  <a:pt x="48" y="143"/>
                </a:cubicBezTo>
                <a:cubicBezTo>
                  <a:pt x="48" y="142"/>
                  <a:pt x="48" y="141"/>
                  <a:pt x="49" y="140"/>
                </a:cubicBezTo>
                <a:cubicBezTo>
                  <a:pt x="49" y="140"/>
                  <a:pt x="49" y="139"/>
                  <a:pt x="50" y="139"/>
                </a:cubicBezTo>
                <a:cubicBezTo>
                  <a:pt x="51" y="139"/>
                  <a:pt x="52" y="138"/>
                  <a:pt x="53" y="138"/>
                </a:cubicBezTo>
                <a:cubicBezTo>
                  <a:pt x="54" y="138"/>
                  <a:pt x="54" y="138"/>
                  <a:pt x="54" y="138"/>
                </a:cubicBezTo>
                <a:cubicBezTo>
                  <a:pt x="55" y="136"/>
                  <a:pt x="55" y="135"/>
                  <a:pt x="54" y="133"/>
                </a:cubicBezTo>
                <a:cubicBezTo>
                  <a:pt x="54" y="133"/>
                  <a:pt x="54" y="133"/>
                  <a:pt x="54" y="133"/>
                </a:cubicBezTo>
                <a:cubicBezTo>
                  <a:pt x="54" y="133"/>
                  <a:pt x="54" y="133"/>
                  <a:pt x="54" y="133"/>
                </a:cubicBezTo>
                <a:cubicBezTo>
                  <a:pt x="53" y="133"/>
                  <a:pt x="53" y="133"/>
                  <a:pt x="53" y="133"/>
                </a:cubicBezTo>
                <a:cubicBezTo>
                  <a:pt x="53" y="133"/>
                  <a:pt x="53" y="134"/>
                  <a:pt x="53" y="134"/>
                </a:cubicBezTo>
                <a:cubicBezTo>
                  <a:pt x="52" y="134"/>
                  <a:pt x="52" y="134"/>
                  <a:pt x="52" y="134"/>
                </a:cubicBezTo>
                <a:cubicBezTo>
                  <a:pt x="52" y="133"/>
                  <a:pt x="52" y="132"/>
                  <a:pt x="52" y="131"/>
                </a:cubicBezTo>
                <a:cubicBezTo>
                  <a:pt x="52" y="131"/>
                  <a:pt x="52" y="131"/>
                  <a:pt x="52" y="131"/>
                </a:cubicBezTo>
                <a:cubicBezTo>
                  <a:pt x="52" y="131"/>
                  <a:pt x="52" y="131"/>
                  <a:pt x="52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50" y="131"/>
                  <a:pt x="50" y="130"/>
                  <a:pt x="50" y="130"/>
                </a:cubicBezTo>
                <a:cubicBezTo>
                  <a:pt x="49" y="129"/>
                  <a:pt x="48" y="128"/>
                  <a:pt x="47" y="127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5"/>
                  <a:pt x="48" y="125"/>
                  <a:pt x="49" y="124"/>
                </a:cubicBezTo>
                <a:cubicBezTo>
                  <a:pt x="49" y="124"/>
                  <a:pt x="49" y="124"/>
                  <a:pt x="49" y="124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49" y="123"/>
                  <a:pt x="48" y="122"/>
                  <a:pt x="48" y="121"/>
                </a:cubicBezTo>
                <a:cubicBezTo>
                  <a:pt x="48" y="121"/>
                  <a:pt x="48" y="121"/>
                  <a:pt x="48" y="121"/>
                </a:cubicBezTo>
                <a:cubicBezTo>
                  <a:pt x="47" y="120"/>
                  <a:pt x="47" y="120"/>
                  <a:pt x="46" y="120"/>
                </a:cubicBezTo>
                <a:cubicBezTo>
                  <a:pt x="46" y="119"/>
                  <a:pt x="46" y="118"/>
                  <a:pt x="45" y="118"/>
                </a:cubicBezTo>
                <a:cubicBezTo>
                  <a:pt x="48" y="117"/>
                  <a:pt x="50" y="116"/>
                  <a:pt x="52" y="116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53" y="115"/>
                  <a:pt x="53" y="115"/>
                  <a:pt x="53" y="115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3" y="112"/>
                  <a:pt x="53" y="112"/>
                  <a:pt x="53" y="111"/>
                </a:cubicBezTo>
                <a:cubicBezTo>
                  <a:pt x="50" y="109"/>
                  <a:pt x="50" y="109"/>
                  <a:pt x="50" y="109"/>
                </a:cubicBezTo>
                <a:cubicBezTo>
                  <a:pt x="45" y="107"/>
                  <a:pt x="42" y="102"/>
                  <a:pt x="39" y="98"/>
                </a:cubicBezTo>
                <a:cubicBezTo>
                  <a:pt x="39" y="94"/>
                  <a:pt x="41" y="91"/>
                  <a:pt x="45" y="92"/>
                </a:cubicBezTo>
                <a:cubicBezTo>
                  <a:pt x="45" y="92"/>
                  <a:pt x="45" y="92"/>
                  <a:pt x="45" y="92"/>
                </a:cubicBezTo>
                <a:cubicBezTo>
                  <a:pt x="46" y="92"/>
                  <a:pt x="46" y="92"/>
                  <a:pt x="46" y="92"/>
                </a:cubicBezTo>
                <a:cubicBezTo>
                  <a:pt x="41" y="86"/>
                  <a:pt x="37" y="79"/>
                  <a:pt x="43" y="73"/>
                </a:cubicBezTo>
                <a:cubicBezTo>
                  <a:pt x="43" y="72"/>
                  <a:pt x="43" y="72"/>
                  <a:pt x="43" y="72"/>
                </a:cubicBezTo>
                <a:cubicBezTo>
                  <a:pt x="43" y="72"/>
                  <a:pt x="43" y="72"/>
                  <a:pt x="43" y="72"/>
                </a:cubicBezTo>
                <a:cubicBezTo>
                  <a:pt x="42" y="71"/>
                  <a:pt x="42" y="71"/>
                  <a:pt x="42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0" y="71"/>
                  <a:pt x="40" y="71"/>
                  <a:pt x="40" y="71"/>
                </a:cubicBezTo>
                <a:cubicBezTo>
                  <a:pt x="40" y="72"/>
                  <a:pt x="39" y="72"/>
                  <a:pt x="39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38" y="73"/>
                  <a:pt x="38" y="73"/>
                  <a:pt x="38" y="73"/>
                </a:cubicBezTo>
                <a:cubicBezTo>
                  <a:pt x="34" y="68"/>
                  <a:pt x="31" y="62"/>
                  <a:pt x="28" y="57"/>
                </a:cubicBezTo>
                <a:cubicBezTo>
                  <a:pt x="28" y="56"/>
                  <a:pt x="27" y="56"/>
                  <a:pt x="27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5"/>
                  <a:pt x="25" y="55"/>
                  <a:pt x="25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3"/>
                  <a:pt x="24" y="52"/>
                  <a:pt x="24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49"/>
                  <a:pt x="22" y="49"/>
                  <a:pt x="22" y="48"/>
                </a:cubicBezTo>
                <a:cubicBezTo>
                  <a:pt x="20" y="44"/>
                  <a:pt x="19" y="41"/>
                  <a:pt x="20" y="37"/>
                </a:cubicBezTo>
                <a:cubicBezTo>
                  <a:pt x="20" y="36"/>
                  <a:pt x="20" y="36"/>
                  <a:pt x="20" y="36"/>
                </a:cubicBezTo>
                <a:cubicBezTo>
                  <a:pt x="20" y="35"/>
                  <a:pt x="20" y="35"/>
                  <a:pt x="20" y="35"/>
                </a:cubicBezTo>
                <a:cubicBezTo>
                  <a:pt x="24" y="34"/>
                  <a:pt x="24" y="34"/>
                  <a:pt x="24" y="34"/>
                </a:cubicBezTo>
                <a:cubicBezTo>
                  <a:pt x="27" y="34"/>
                  <a:pt x="30" y="33"/>
                  <a:pt x="33" y="34"/>
                </a:cubicBezTo>
                <a:cubicBezTo>
                  <a:pt x="35" y="33"/>
                  <a:pt x="35" y="33"/>
                  <a:pt x="35" y="33"/>
                </a:cubicBezTo>
                <a:cubicBezTo>
                  <a:pt x="37" y="33"/>
                  <a:pt x="39" y="32"/>
                  <a:pt x="41" y="31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4" y="28"/>
                  <a:pt x="45" y="28"/>
                </a:cubicBezTo>
                <a:cubicBezTo>
                  <a:pt x="45" y="26"/>
                  <a:pt x="45" y="25"/>
                  <a:pt x="46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50" y="23"/>
                  <a:pt x="53" y="23"/>
                  <a:pt x="56" y="25"/>
                </a:cubicBezTo>
                <a:cubicBezTo>
                  <a:pt x="58" y="25"/>
                  <a:pt x="61" y="25"/>
                  <a:pt x="63" y="24"/>
                </a:cubicBezTo>
                <a:cubicBezTo>
                  <a:pt x="68" y="25"/>
                  <a:pt x="68" y="25"/>
                  <a:pt x="68" y="25"/>
                </a:cubicBezTo>
                <a:cubicBezTo>
                  <a:pt x="69" y="26"/>
                  <a:pt x="69" y="26"/>
                  <a:pt x="70" y="26"/>
                </a:cubicBezTo>
                <a:cubicBezTo>
                  <a:pt x="71" y="27"/>
                  <a:pt x="71" y="27"/>
                  <a:pt x="71" y="27"/>
                </a:cubicBezTo>
                <a:cubicBezTo>
                  <a:pt x="71" y="27"/>
                  <a:pt x="71" y="27"/>
                  <a:pt x="71" y="27"/>
                </a:cubicBezTo>
                <a:cubicBezTo>
                  <a:pt x="71" y="28"/>
                  <a:pt x="72" y="28"/>
                  <a:pt x="72" y="29"/>
                </a:cubicBezTo>
                <a:cubicBezTo>
                  <a:pt x="72" y="29"/>
                  <a:pt x="72" y="29"/>
                  <a:pt x="72" y="29"/>
                </a:cubicBezTo>
                <a:cubicBezTo>
                  <a:pt x="73" y="29"/>
                  <a:pt x="73" y="29"/>
                  <a:pt x="73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4" y="28"/>
                  <a:pt x="75" y="28"/>
                  <a:pt x="75" y="28"/>
                </a:cubicBezTo>
                <a:cubicBezTo>
                  <a:pt x="76" y="27"/>
                  <a:pt x="76" y="27"/>
                  <a:pt x="76" y="27"/>
                </a:cubicBezTo>
                <a:cubicBezTo>
                  <a:pt x="77" y="28"/>
                  <a:pt x="77" y="28"/>
                  <a:pt x="77" y="28"/>
                </a:cubicBezTo>
                <a:cubicBezTo>
                  <a:pt x="79" y="28"/>
                  <a:pt x="79" y="28"/>
                  <a:pt x="79" y="28"/>
                </a:cubicBezTo>
                <a:cubicBezTo>
                  <a:pt x="82" y="26"/>
                  <a:pt x="86" y="25"/>
                  <a:pt x="89" y="24"/>
                </a:cubicBezTo>
                <a:cubicBezTo>
                  <a:pt x="96" y="18"/>
                  <a:pt x="96" y="18"/>
                  <a:pt x="96" y="18"/>
                </a:cubicBezTo>
                <a:cubicBezTo>
                  <a:pt x="97" y="18"/>
                  <a:pt x="98" y="18"/>
                  <a:pt x="99" y="18"/>
                </a:cubicBezTo>
                <a:cubicBezTo>
                  <a:pt x="99" y="18"/>
                  <a:pt x="99" y="18"/>
                  <a:pt x="99" y="18"/>
                </a:cubicBezTo>
                <a:cubicBezTo>
                  <a:pt x="99" y="18"/>
                  <a:pt x="99" y="18"/>
                  <a:pt x="99" y="18"/>
                </a:cubicBezTo>
                <a:cubicBezTo>
                  <a:pt x="98" y="14"/>
                  <a:pt x="98" y="11"/>
                  <a:pt x="99" y="8"/>
                </a:cubicBezTo>
                <a:cubicBezTo>
                  <a:pt x="100" y="8"/>
                  <a:pt x="100" y="7"/>
                  <a:pt x="100" y="7"/>
                </a:cubicBezTo>
                <a:cubicBezTo>
                  <a:pt x="101" y="7"/>
                  <a:pt x="101" y="7"/>
                  <a:pt x="101" y="7"/>
                </a:cubicBezTo>
                <a:cubicBezTo>
                  <a:pt x="102" y="7"/>
                  <a:pt x="102" y="7"/>
                  <a:pt x="103" y="7"/>
                </a:cubicBezTo>
                <a:cubicBezTo>
                  <a:pt x="104" y="7"/>
                  <a:pt x="104" y="7"/>
                  <a:pt x="104" y="7"/>
                </a:cubicBezTo>
                <a:cubicBezTo>
                  <a:pt x="105" y="7"/>
                  <a:pt x="105" y="7"/>
                  <a:pt x="105" y="7"/>
                </a:cubicBezTo>
                <a:cubicBezTo>
                  <a:pt x="107" y="1"/>
                  <a:pt x="107" y="1"/>
                  <a:pt x="107" y="1"/>
                </a:cubicBezTo>
                <a:cubicBezTo>
                  <a:pt x="112" y="0"/>
                  <a:pt x="112" y="0"/>
                  <a:pt x="1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3" y="1"/>
                  <a:pt x="113" y="1"/>
                  <a:pt x="113" y="2"/>
                </a:cubicBezTo>
                <a:cubicBezTo>
                  <a:pt x="113" y="4"/>
                  <a:pt x="113" y="4"/>
                  <a:pt x="113" y="4"/>
                </a:cubicBezTo>
                <a:cubicBezTo>
                  <a:pt x="112" y="4"/>
                  <a:pt x="112" y="4"/>
                  <a:pt x="112" y="4"/>
                </a:cubicBezTo>
                <a:cubicBezTo>
                  <a:pt x="113" y="5"/>
                  <a:pt x="113" y="5"/>
                  <a:pt x="113" y="5"/>
                </a:cubicBezTo>
                <a:cubicBezTo>
                  <a:pt x="117" y="5"/>
                  <a:pt x="117" y="5"/>
                  <a:pt x="117" y="5"/>
                </a:cubicBezTo>
                <a:cubicBezTo>
                  <a:pt x="118" y="6"/>
                  <a:pt x="118" y="6"/>
                  <a:pt x="118" y="6"/>
                </a:cubicBezTo>
                <a:cubicBezTo>
                  <a:pt x="118" y="7"/>
                  <a:pt x="119" y="9"/>
                  <a:pt x="119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3" y="11"/>
                  <a:pt x="124" y="10"/>
                  <a:pt x="125" y="9"/>
                </a:cubicBezTo>
                <a:cubicBezTo>
                  <a:pt x="127" y="9"/>
                  <a:pt x="127" y="9"/>
                  <a:pt x="127" y="9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31" y="15"/>
                  <a:pt x="131" y="15"/>
                  <a:pt x="131" y="15"/>
                </a:cubicBezTo>
                <a:cubicBezTo>
                  <a:pt x="135" y="15"/>
                  <a:pt x="135" y="15"/>
                  <a:pt x="135" y="15"/>
                </a:cubicBezTo>
                <a:cubicBezTo>
                  <a:pt x="136" y="16"/>
                  <a:pt x="136" y="16"/>
                  <a:pt x="136" y="16"/>
                </a:cubicBezTo>
                <a:cubicBezTo>
                  <a:pt x="135" y="18"/>
                  <a:pt x="135" y="18"/>
                  <a:pt x="135" y="18"/>
                </a:cubicBezTo>
                <a:cubicBezTo>
                  <a:pt x="134" y="19"/>
                  <a:pt x="134" y="19"/>
                  <a:pt x="134" y="19"/>
                </a:cubicBezTo>
                <a:cubicBezTo>
                  <a:pt x="134" y="20"/>
                  <a:pt x="134" y="20"/>
                  <a:pt x="134" y="20"/>
                </a:cubicBezTo>
                <a:cubicBezTo>
                  <a:pt x="137" y="23"/>
                  <a:pt x="140" y="24"/>
                  <a:pt x="144" y="25"/>
                </a:cubicBezTo>
                <a:cubicBezTo>
                  <a:pt x="145" y="26"/>
                  <a:pt x="147" y="27"/>
                  <a:pt x="148" y="27"/>
                </a:cubicBezTo>
                <a:cubicBezTo>
                  <a:pt x="150" y="28"/>
                  <a:pt x="150" y="28"/>
                  <a:pt x="150" y="28"/>
                </a:cubicBezTo>
                <a:cubicBezTo>
                  <a:pt x="152" y="27"/>
                  <a:pt x="152" y="27"/>
                  <a:pt x="152" y="27"/>
                </a:cubicBezTo>
                <a:cubicBezTo>
                  <a:pt x="155" y="27"/>
                  <a:pt x="158" y="27"/>
                  <a:pt x="162" y="26"/>
                </a:cubicBezTo>
                <a:cubicBezTo>
                  <a:pt x="162" y="26"/>
                  <a:pt x="162" y="26"/>
                  <a:pt x="162" y="26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63" y="27"/>
                  <a:pt x="163" y="27"/>
                  <a:pt x="163" y="27"/>
                </a:cubicBezTo>
                <a:cubicBezTo>
                  <a:pt x="163" y="28"/>
                  <a:pt x="164" y="28"/>
                  <a:pt x="164" y="29"/>
                </a:cubicBezTo>
                <a:cubicBezTo>
                  <a:pt x="164" y="31"/>
                  <a:pt x="164" y="31"/>
                  <a:pt x="164" y="31"/>
                </a:cubicBezTo>
                <a:cubicBezTo>
                  <a:pt x="166" y="31"/>
                  <a:pt x="168" y="30"/>
                  <a:pt x="170" y="30"/>
                </a:cubicBezTo>
                <a:cubicBezTo>
                  <a:pt x="171" y="30"/>
                  <a:pt x="172" y="30"/>
                  <a:pt x="173" y="31"/>
                </a:cubicBezTo>
                <a:cubicBezTo>
                  <a:pt x="175" y="33"/>
                  <a:pt x="176" y="37"/>
                  <a:pt x="177" y="40"/>
                </a:cubicBezTo>
                <a:cubicBezTo>
                  <a:pt x="176" y="42"/>
                  <a:pt x="176" y="42"/>
                  <a:pt x="176" y="42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173" y="45"/>
                  <a:pt x="173" y="45"/>
                  <a:pt x="173" y="46"/>
                </a:cubicBezTo>
                <a:cubicBezTo>
                  <a:pt x="173" y="47"/>
                  <a:pt x="173" y="48"/>
                  <a:pt x="174" y="49"/>
                </a:cubicBezTo>
                <a:cubicBezTo>
                  <a:pt x="174" y="49"/>
                  <a:pt x="174" y="49"/>
                  <a:pt x="174" y="50"/>
                </a:cubicBezTo>
                <a:cubicBezTo>
                  <a:pt x="173" y="50"/>
                  <a:pt x="173" y="51"/>
                  <a:pt x="172" y="52"/>
                </a:cubicBezTo>
                <a:cubicBezTo>
                  <a:pt x="172" y="52"/>
                  <a:pt x="172" y="52"/>
                  <a:pt x="172" y="53"/>
                </a:cubicBezTo>
                <a:cubicBezTo>
                  <a:pt x="173" y="55"/>
                  <a:pt x="174" y="58"/>
                  <a:pt x="176" y="60"/>
                </a:cubicBezTo>
                <a:cubicBezTo>
                  <a:pt x="176" y="63"/>
                  <a:pt x="175" y="66"/>
                  <a:pt x="174" y="68"/>
                </a:cubicBezTo>
                <a:cubicBezTo>
                  <a:pt x="173" y="69"/>
                  <a:pt x="173" y="69"/>
                  <a:pt x="173" y="69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9"/>
                  <a:pt x="170" y="69"/>
                  <a:pt x="169" y="69"/>
                </a:cubicBezTo>
                <a:cubicBezTo>
                  <a:pt x="169" y="72"/>
                  <a:pt x="168" y="75"/>
                  <a:pt x="168" y="78"/>
                </a:cubicBezTo>
                <a:cubicBezTo>
                  <a:pt x="165" y="82"/>
                  <a:pt x="165" y="82"/>
                  <a:pt x="165" y="82"/>
                </a:cubicBezTo>
                <a:cubicBezTo>
                  <a:pt x="165" y="83"/>
                  <a:pt x="165" y="83"/>
                  <a:pt x="165" y="83"/>
                </a:cubicBezTo>
                <a:cubicBezTo>
                  <a:pt x="165" y="83"/>
                  <a:pt x="165" y="83"/>
                  <a:pt x="165" y="83"/>
                </a:cubicBezTo>
                <a:cubicBezTo>
                  <a:pt x="166" y="83"/>
                  <a:pt x="166" y="83"/>
                  <a:pt x="166" y="83"/>
                </a:cubicBezTo>
                <a:cubicBezTo>
                  <a:pt x="167" y="83"/>
                  <a:pt x="167" y="83"/>
                  <a:pt x="168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3"/>
                  <a:pt x="169" y="83"/>
                  <a:pt x="169" y="83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69" y="84"/>
                  <a:pt x="168" y="85"/>
                  <a:pt x="168" y="86"/>
                </a:cubicBezTo>
                <a:cubicBezTo>
                  <a:pt x="167" y="86"/>
                  <a:pt x="167" y="86"/>
                  <a:pt x="167" y="87"/>
                </a:cubicBezTo>
                <a:cubicBezTo>
                  <a:pt x="167" y="87"/>
                  <a:pt x="168" y="88"/>
                  <a:pt x="168" y="88"/>
                </a:cubicBezTo>
                <a:cubicBezTo>
                  <a:pt x="168" y="88"/>
                  <a:pt x="168" y="89"/>
                  <a:pt x="168" y="89"/>
                </a:cubicBezTo>
                <a:cubicBezTo>
                  <a:pt x="170" y="89"/>
                  <a:pt x="170" y="89"/>
                  <a:pt x="170" y="89"/>
                </a:cubicBezTo>
                <a:cubicBezTo>
                  <a:pt x="171" y="89"/>
                  <a:pt x="171" y="89"/>
                  <a:pt x="171" y="89"/>
                </a:cubicBezTo>
                <a:cubicBezTo>
                  <a:pt x="173" y="88"/>
                  <a:pt x="174" y="87"/>
                  <a:pt x="174" y="85"/>
                </a:cubicBezTo>
                <a:cubicBezTo>
                  <a:pt x="174" y="85"/>
                  <a:pt x="174" y="85"/>
                  <a:pt x="174" y="85"/>
                </a:cubicBezTo>
                <a:cubicBezTo>
                  <a:pt x="174" y="85"/>
                  <a:pt x="174" y="85"/>
                  <a:pt x="174" y="85"/>
                </a:cubicBezTo>
                <a:cubicBezTo>
                  <a:pt x="175" y="85"/>
                  <a:pt x="175" y="85"/>
                  <a:pt x="175" y="85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77" y="86"/>
                  <a:pt x="178" y="87"/>
                  <a:pt x="178" y="89"/>
                </a:cubicBezTo>
                <a:cubicBezTo>
                  <a:pt x="179" y="89"/>
                  <a:pt x="179" y="89"/>
                  <a:pt x="179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80" y="89"/>
                  <a:pt x="180" y="89"/>
                  <a:pt x="180" y="89"/>
                </a:cubicBezTo>
                <a:cubicBezTo>
                  <a:pt x="180" y="89"/>
                  <a:pt x="181" y="89"/>
                  <a:pt x="181" y="89"/>
                </a:cubicBezTo>
                <a:cubicBezTo>
                  <a:pt x="182" y="89"/>
                  <a:pt x="182" y="89"/>
                  <a:pt x="183" y="89"/>
                </a:cubicBezTo>
                <a:cubicBezTo>
                  <a:pt x="183" y="89"/>
                  <a:pt x="183" y="89"/>
                  <a:pt x="183" y="89"/>
                </a:cubicBezTo>
                <a:cubicBezTo>
                  <a:pt x="183" y="89"/>
                  <a:pt x="183" y="89"/>
                  <a:pt x="183" y="89"/>
                </a:cubicBezTo>
                <a:cubicBezTo>
                  <a:pt x="183" y="89"/>
                  <a:pt x="183" y="90"/>
                  <a:pt x="183" y="90"/>
                </a:cubicBezTo>
                <a:cubicBezTo>
                  <a:pt x="183" y="92"/>
                  <a:pt x="183" y="93"/>
                  <a:pt x="182" y="94"/>
                </a:cubicBezTo>
                <a:cubicBezTo>
                  <a:pt x="181" y="96"/>
                  <a:pt x="180" y="98"/>
                  <a:pt x="180" y="100"/>
                </a:cubicBezTo>
                <a:cubicBezTo>
                  <a:pt x="178" y="100"/>
                  <a:pt x="178" y="100"/>
                  <a:pt x="178" y="100"/>
                </a:cubicBezTo>
                <a:cubicBezTo>
                  <a:pt x="178" y="101"/>
                  <a:pt x="178" y="101"/>
                  <a:pt x="178" y="101"/>
                </a:cubicBezTo>
                <a:cubicBezTo>
                  <a:pt x="178" y="101"/>
                  <a:pt x="178" y="101"/>
                  <a:pt x="178" y="101"/>
                </a:cubicBezTo>
                <a:cubicBezTo>
                  <a:pt x="178" y="102"/>
                  <a:pt x="179" y="102"/>
                  <a:pt x="179" y="103"/>
                </a:cubicBezTo>
                <a:cubicBezTo>
                  <a:pt x="179" y="106"/>
                  <a:pt x="178" y="108"/>
                  <a:pt x="177" y="110"/>
                </a:cubicBezTo>
                <a:cubicBezTo>
                  <a:pt x="176" y="111"/>
                  <a:pt x="176" y="111"/>
                  <a:pt x="176" y="111"/>
                </a:cubicBezTo>
                <a:cubicBezTo>
                  <a:pt x="177" y="111"/>
                  <a:pt x="177" y="111"/>
                  <a:pt x="177" y="111"/>
                </a:cubicBezTo>
                <a:cubicBezTo>
                  <a:pt x="177" y="112"/>
                  <a:pt x="176" y="113"/>
                  <a:pt x="176" y="113"/>
                </a:cubicBezTo>
                <a:cubicBezTo>
                  <a:pt x="176" y="114"/>
                  <a:pt x="177" y="115"/>
                  <a:pt x="177" y="116"/>
                </a:cubicBezTo>
                <a:cubicBezTo>
                  <a:pt x="177" y="117"/>
                  <a:pt x="177" y="117"/>
                  <a:pt x="177" y="117"/>
                </a:cubicBezTo>
                <a:cubicBezTo>
                  <a:pt x="174" y="120"/>
                  <a:pt x="173" y="124"/>
                  <a:pt x="174" y="128"/>
                </a:cubicBezTo>
                <a:cubicBezTo>
                  <a:pt x="175" y="129"/>
                  <a:pt x="175" y="129"/>
                  <a:pt x="175" y="129"/>
                </a:cubicBezTo>
                <a:cubicBezTo>
                  <a:pt x="175" y="129"/>
                  <a:pt x="175" y="129"/>
                  <a:pt x="175" y="129"/>
                </a:cubicBezTo>
                <a:cubicBezTo>
                  <a:pt x="176" y="129"/>
                  <a:pt x="176" y="129"/>
                  <a:pt x="176" y="129"/>
                </a:cubicBezTo>
                <a:cubicBezTo>
                  <a:pt x="177" y="130"/>
                  <a:pt x="177" y="130"/>
                  <a:pt x="177" y="130"/>
                </a:cubicBezTo>
                <a:cubicBezTo>
                  <a:pt x="177" y="131"/>
                  <a:pt x="178" y="132"/>
                  <a:pt x="178" y="132"/>
                </a:cubicBezTo>
                <a:cubicBezTo>
                  <a:pt x="178" y="133"/>
                  <a:pt x="178" y="133"/>
                  <a:pt x="178" y="133"/>
                </a:cubicBezTo>
                <a:cubicBezTo>
                  <a:pt x="175" y="136"/>
                  <a:pt x="175" y="136"/>
                  <a:pt x="175" y="136"/>
                </a:cubicBezTo>
                <a:cubicBezTo>
                  <a:pt x="175" y="138"/>
                  <a:pt x="174" y="140"/>
                  <a:pt x="173" y="142"/>
                </a:cubicBezTo>
                <a:cubicBezTo>
                  <a:pt x="174" y="145"/>
                  <a:pt x="175" y="148"/>
                  <a:pt x="178" y="150"/>
                </a:cubicBezTo>
                <a:cubicBezTo>
                  <a:pt x="178" y="151"/>
                  <a:pt x="179" y="152"/>
                  <a:pt x="180" y="153"/>
                </a:cubicBezTo>
                <a:cubicBezTo>
                  <a:pt x="182" y="154"/>
                  <a:pt x="182" y="154"/>
                  <a:pt x="182" y="154"/>
                </a:cubicBezTo>
                <a:cubicBezTo>
                  <a:pt x="185" y="157"/>
                  <a:pt x="188" y="161"/>
                  <a:pt x="190" y="164"/>
                </a:cubicBezTo>
                <a:cubicBezTo>
                  <a:pt x="191" y="165"/>
                  <a:pt x="191" y="166"/>
                  <a:pt x="191" y="167"/>
                </a:cubicBezTo>
                <a:cubicBezTo>
                  <a:pt x="193" y="169"/>
                  <a:pt x="195" y="170"/>
                  <a:pt x="197" y="172"/>
                </a:cubicBezTo>
                <a:cubicBezTo>
                  <a:pt x="197" y="172"/>
                  <a:pt x="198" y="172"/>
                  <a:pt x="199" y="172"/>
                </a:cubicBezTo>
                <a:cubicBezTo>
                  <a:pt x="200" y="172"/>
                  <a:pt x="200" y="172"/>
                  <a:pt x="200" y="172"/>
                </a:cubicBezTo>
                <a:cubicBezTo>
                  <a:pt x="200" y="172"/>
                  <a:pt x="200" y="172"/>
                  <a:pt x="200" y="172"/>
                </a:cubicBezTo>
                <a:cubicBezTo>
                  <a:pt x="200" y="171"/>
                  <a:pt x="200" y="171"/>
                  <a:pt x="201" y="171"/>
                </a:cubicBezTo>
                <a:cubicBezTo>
                  <a:pt x="201" y="170"/>
                  <a:pt x="201" y="170"/>
                  <a:pt x="201" y="170"/>
                </a:cubicBezTo>
                <a:cubicBezTo>
                  <a:pt x="201" y="170"/>
                  <a:pt x="201" y="170"/>
                  <a:pt x="201" y="170"/>
                </a:cubicBezTo>
                <a:cubicBezTo>
                  <a:pt x="203" y="171"/>
                  <a:pt x="204" y="172"/>
                  <a:pt x="205" y="174"/>
                </a:cubicBezTo>
                <a:cubicBezTo>
                  <a:pt x="207" y="176"/>
                  <a:pt x="209" y="177"/>
                  <a:pt x="212" y="178"/>
                </a:cubicBezTo>
                <a:cubicBezTo>
                  <a:pt x="216" y="180"/>
                  <a:pt x="216" y="180"/>
                  <a:pt x="216" y="180"/>
                </a:cubicBezTo>
                <a:cubicBezTo>
                  <a:pt x="218" y="178"/>
                  <a:pt x="219" y="177"/>
                  <a:pt x="221" y="177"/>
                </a:cubicBezTo>
                <a:cubicBezTo>
                  <a:pt x="221" y="176"/>
                  <a:pt x="221" y="176"/>
                  <a:pt x="221" y="176"/>
                </a:cubicBezTo>
                <a:cubicBezTo>
                  <a:pt x="221" y="176"/>
                  <a:pt x="221" y="176"/>
                  <a:pt x="221" y="176"/>
                </a:cubicBezTo>
                <a:cubicBezTo>
                  <a:pt x="221" y="175"/>
                  <a:pt x="221" y="175"/>
                  <a:pt x="221" y="175"/>
                </a:cubicBezTo>
                <a:cubicBezTo>
                  <a:pt x="221" y="175"/>
                  <a:pt x="221" y="175"/>
                  <a:pt x="221" y="175"/>
                </a:cubicBezTo>
                <a:cubicBezTo>
                  <a:pt x="222" y="175"/>
                  <a:pt x="222" y="175"/>
                  <a:pt x="223" y="175"/>
                </a:cubicBezTo>
                <a:cubicBezTo>
                  <a:pt x="227" y="177"/>
                  <a:pt x="232" y="180"/>
                  <a:pt x="236" y="183"/>
                </a:cubicBezTo>
                <a:cubicBezTo>
                  <a:pt x="238" y="183"/>
                  <a:pt x="240" y="183"/>
                  <a:pt x="242" y="183"/>
                </a:cubicBezTo>
                <a:cubicBezTo>
                  <a:pt x="243" y="184"/>
                  <a:pt x="243" y="184"/>
                  <a:pt x="243" y="184"/>
                </a:cubicBezTo>
                <a:cubicBezTo>
                  <a:pt x="244" y="186"/>
                  <a:pt x="244" y="187"/>
                  <a:pt x="245" y="188"/>
                </a:cubicBezTo>
                <a:cubicBezTo>
                  <a:pt x="245" y="188"/>
                  <a:pt x="245" y="188"/>
                  <a:pt x="245" y="188"/>
                </a:cubicBezTo>
                <a:cubicBezTo>
                  <a:pt x="248" y="189"/>
                  <a:pt x="250" y="189"/>
                  <a:pt x="253" y="189"/>
                </a:cubicBezTo>
                <a:cubicBezTo>
                  <a:pt x="254" y="190"/>
                  <a:pt x="254" y="190"/>
                  <a:pt x="254" y="190"/>
                </a:cubicBezTo>
                <a:cubicBezTo>
                  <a:pt x="255" y="190"/>
                  <a:pt x="256" y="191"/>
                  <a:pt x="256" y="192"/>
                </a:cubicBezTo>
                <a:cubicBezTo>
                  <a:pt x="259" y="195"/>
                  <a:pt x="262" y="197"/>
                  <a:pt x="265" y="198"/>
                </a:cubicBezTo>
                <a:cubicBezTo>
                  <a:pt x="272" y="197"/>
                  <a:pt x="272" y="197"/>
                  <a:pt x="272" y="197"/>
                </a:cubicBezTo>
                <a:cubicBezTo>
                  <a:pt x="273" y="197"/>
                  <a:pt x="273" y="197"/>
                  <a:pt x="273" y="197"/>
                </a:cubicBezTo>
                <a:cubicBezTo>
                  <a:pt x="274" y="198"/>
                  <a:pt x="274" y="199"/>
                  <a:pt x="275" y="199"/>
                </a:cubicBezTo>
                <a:cubicBezTo>
                  <a:pt x="276" y="199"/>
                  <a:pt x="276" y="198"/>
                  <a:pt x="277" y="197"/>
                </a:cubicBezTo>
                <a:cubicBezTo>
                  <a:pt x="277" y="197"/>
                  <a:pt x="277" y="197"/>
                  <a:pt x="277" y="197"/>
                </a:cubicBezTo>
                <a:cubicBezTo>
                  <a:pt x="278" y="196"/>
                  <a:pt x="278" y="196"/>
                  <a:pt x="278" y="196"/>
                </a:cubicBezTo>
                <a:cubicBezTo>
                  <a:pt x="281" y="197"/>
                  <a:pt x="281" y="197"/>
                  <a:pt x="281" y="197"/>
                </a:cubicBezTo>
                <a:cubicBezTo>
                  <a:pt x="283" y="197"/>
                  <a:pt x="283" y="197"/>
                  <a:pt x="283" y="197"/>
                </a:cubicBezTo>
                <a:cubicBezTo>
                  <a:pt x="282" y="200"/>
                  <a:pt x="282" y="200"/>
                  <a:pt x="282" y="200"/>
                </a:cubicBezTo>
                <a:cubicBezTo>
                  <a:pt x="279" y="202"/>
                  <a:pt x="277" y="206"/>
                  <a:pt x="275" y="209"/>
                </a:cubicBezTo>
                <a:cubicBezTo>
                  <a:pt x="274" y="214"/>
                  <a:pt x="275" y="218"/>
                  <a:pt x="277" y="221"/>
                </a:cubicBezTo>
                <a:cubicBezTo>
                  <a:pt x="277" y="223"/>
                  <a:pt x="277" y="223"/>
                  <a:pt x="277" y="223"/>
                </a:cubicBezTo>
                <a:cubicBezTo>
                  <a:pt x="274" y="227"/>
                  <a:pt x="274" y="227"/>
                  <a:pt x="274" y="227"/>
                </a:cubicBezTo>
                <a:cubicBezTo>
                  <a:pt x="272" y="229"/>
                  <a:pt x="269" y="231"/>
                  <a:pt x="267" y="233"/>
                </a:cubicBezTo>
                <a:lnTo>
                  <a:pt x="265" y="23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1" name="Freeform 13">
            <a:extLst>
              <a:ext uri="{FF2B5EF4-FFF2-40B4-BE49-F238E27FC236}">
                <a16:creationId xmlns:a16="http://schemas.microsoft.com/office/drawing/2014/main" id="{D2052A06-4C2E-2D9C-79B2-692198E6FF7B}"/>
              </a:ext>
            </a:extLst>
          </p:cNvPr>
          <p:cNvSpPr>
            <a:spLocks/>
          </p:cNvSpPr>
          <p:nvPr/>
        </p:nvSpPr>
        <p:spPr bwMode="auto">
          <a:xfrm>
            <a:off x="10456863" y="4021138"/>
            <a:ext cx="1265237" cy="917575"/>
          </a:xfrm>
          <a:custGeom>
            <a:avLst/>
            <a:gdLst>
              <a:gd name="T0" fmla="*/ 1815420736 w 332"/>
              <a:gd name="T1" fmla="*/ 130463174 h 241"/>
              <a:gd name="T2" fmla="*/ 1917085578 w 332"/>
              <a:gd name="T3" fmla="*/ 188449345 h 241"/>
              <a:gd name="T4" fmla="*/ 1975179773 w 332"/>
              <a:gd name="T5" fmla="*/ 304417880 h 241"/>
              <a:gd name="T6" fmla="*/ 1989703322 w 332"/>
              <a:gd name="T7" fmla="*/ 449375693 h 241"/>
              <a:gd name="T8" fmla="*/ 1975179773 w 332"/>
              <a:gd name="T9" fmla="*/ 608831953 h 241"/>
              <a:gd name="T10" fmla="*/ 2062321066 w 332"/>
              <a:gd name="T11" fmla="*/ 623330399 h 241"/>
              <a:gd name="T12" fmla="*/ 2147483646 w 332"/>
              <a:gd name="T13" fmla="*/ 579842675 h 241"/>
              <a:gd name="T14" fmla="*/ 2147483646 w 332"/>
              <a:gd name="T15" fmla="*/ 724800488 h 241"/>
              <a:gd name="T16" fmla="*/ 2147483646 w 332"/>
              <a:gd name="T17" fmla="*/ 333407158 h 241"/>
              <a:gd name="T18" fmla="*/ 2147483646 w 332"/>
              <a:gd name="T19" fmla="*/ 318912519 h 241"/>
              <a:gd name="T20" fmla="*/ 2147483646 w 332"/>
              <a:gd name="T21" fmla="*/ 579842675 h 241"/>
              <a:gd name="T22" fmla="*/ 2147483646 w 332"/>
              <a:gd name="T23" fmla="*/ 1275650077 h 241"/>
              <a:gd name="T24" fmla="*/ 2147483646 w 332"/>
              <a:gd name="T25" fmla="*/ 2000450565 h 241"/>
              <a:gd name="T26" fmla="*/ 2147483646 w 332"/>
              <a:gd name="T27" fmla="*/ 1768517303 h 241"/>
              <a:gd name="T28" fmla="*/ 2147483646 w 332"/>
              <a:gd name="T29" fmla="*/ 1638050321 h 241"/>
              <a:gd name="T30" fmla="*/ 2147483646 w 332"/>
              <a:gd name="T31" fmla="*/ 1478594062 h 241"/>
              <a:gd name="T32" fmla="*/ 2147483646 w 332"/>
              <a:gd name="T33" fmla="*/ 1522081786 h 241"/>
              <a:gd name="T34" fmla="*/ 2147483646 w 332"/>
              <a:gd name="T35" fmla="*/ 1580067957 h 241"/>
              <a:gd name="T36" fmla="*/ 2147483646 w 332"/>
              <a:gd name="T37" fmla="*/ 1667043407 h 241"/>
              <a:gd name="T38" fmla="*/ 2147483646 w 332"/>
              <a:gd name="T39" fmla="*/ 1840994305 h 241"/>
              <a:gd name="T40" fmla="*/ 2147483646 w 332"/>
              <a:gd name="T41" fmla="*/ 2072931375 h 241"/>
              <a:gd name="T42" fmla="*/ 2147483646 w 332"/>
              <a:gd name="T43" fmla="*/ 2147483646 h 241"/>
              <a:gd name="T44" fmla="*/ 2147483646 w 332"/>
              <a:gd name="T45" fmla="*/ 2147483646 h 241"/>
              <a:gd name="T46" fmla="*/ 2147483646 w 332"/>
              <a:gd name="T47" fmla="*/ 2147483646 h 241"/>
              <a:gd name="T48" fmla="*/ 2147483646 w 332"/>
              <a:gd name="T49" fmla="*/ 2147483646 h 241"/>
              <a:gd name="T50" fmla="*/ 2147483646 w 332"/>
              <a:gd name="T51" fmla="*/ 2147483646 h 241"/>
              <a:gd name="T52" fmla="*/ 1873514932 w 332"/>
              <a:gd name="T53" fmla="*/ 2147483646 h 241"/>
              <a:gd name="T54" fmla="*/ 1713759706 w 332"/>
              <a:gd name="T55" fmla="*/ 2147483646 h 241"/>
              <a:gd name="T56" fmla="*/ 1379721894 w 332"/>
              <a:gd name="T57" fmla="*/ 2147483646 h 241"/>
              <a:gd name="T58" fmla="*/ 885925045 w 332"/>
              <a:gd name="T59" fmla="*/ 2147483646 h 241"/>
              <a:gd name="T60" fmla="*/ 784264014 w 332"/>
              <a:gd name="T61" fmla="*/ 2147483646 h 241"/>
              <a:gd name="T62" fmla="*/ 639028526 w 332"/>
              <a:gd name="T63" fmla="*/ 2147483646 h 241"/>
              <a:gd name="T64" fmla="*/ 508316587 w 332"/>
              <a:gd name="T65" fmla="*/ 2147483646 h 241"/>
              <a:gd name="T66" fmla="*/ 522840135 w 332"/>
              <a:gd name="T67" fmla="*/ 2147483646 h 241"/>
              <a:gd name="T68" fmla="*/ 421179105 w 332"/>
              <a:gd name="T69" fmla="*/ 2147483646 h 241"/>
              <a:gd name="T70" fmla="*/ 145235488 w 332"/>
              <a:gd name="T71" fmla="*/ 2147483646 h 241"/>
              <a:gd name="T72" fmla="*/ 58094195 w 332"/>
              <a:gd name="T73" fmla="*/ 2147483646 h 241"/>
              <a:gd name="T74" fmla="*/ 58094195 w 332"/>
              <a:gd name="T75" fmla="*/ 2147483646 h 241"/>
              <a:gd name="T76" fmla="*/ 43570646 w 332"/>
              <a:gd name="T77" fmla="*/ 2147483646 h 241"/>
              <a:gd name="T78" fmla="*/ 174278775 w 332"/>
              <a:gd name="T79" fmla="*/ 2147483646 h 241"/>
              <a:gd name="T80" fmla="*/ 319514263 w 332"/>
              <a:gd name="T81" fmla="*/ 2147483646 h 241"/>
              <a:gd name="T82" fmla="*/ 392132007 w 332"/>
              <a:gd name="T83" fmla="*/ 2147483646 h 241"/>
              <a:gd name="T84" fmla="*/ 653552075 w 332"/>
              <a:gd name="T85" fmla="*/ 2147483646 h 241"/>
              <a:gd name="T86" fmla="*/ 566410782 w 332"/>
              <a:gd name="T87" fmla="*/ 2147483646 h 241"/>
              <a:gd name="T88" fmla="*/ 551887233 w 332"/>
              <a:gd name="T89" fmla="*/ 2145412186 h 241"/>
              <a:gd name="T90" fmla="*/ 595457880 w 332"/>
              <a:gd name="T91" fmla="*/ 2101924461 h 241"/>
              <a:gd name="T92" fmla="*/ 798787563 w 332"/>
              <a:gd name="T93" fmla="*/ 1971461287 h 241"/>
              <a:gd name="T94" fmla="*/ 944019240 w 332"/>
              <a:gd name="T95" fmla="*/ 1840994305 h 241"/>
              <a:gd name="T96" fmla="*/ 1103778277 w 332"/>
              <a:gd name="T97" fmla="*/ 1869987391 h 241"/>
              <a:gd name="T98" fmla="*/ 973066338 w 332"/>
              <a:gd name="T99" fmla="*/ 1609061043 h 241"/>
              <a:gd name="T100" fmla="*/ 493793038 w 332"/>
              <a:gd name="T101" fmla="*/ 1348130887 h 241"/>
              <a:gd name="T102" fmla="*/ 435702654 w 332"/>
              <a:gd name="T103" fmla="*/ 1246656992 h 241"/>
              <a:gd name="T104" fmla="*/ 377608458 w 332"/>
              <a:gd name="T105" fmla="*/ 826274384 h 241"/>
              <a:gd name="T106" fmla="*/ 421179105 w 332"/>
              <a:gd name="T107" fmla="*/ 681312763 h 241"/>
              <a:gd name="T108" fmla="*/ 508316587 w 332"/>
              <a:gd name="T109" fmla="*/ 289919434 h 241"/>
              <a:gd name="T110" fmla="*/ 827830850 w 332"/>
              <a:gd name="T111" fmla="*/ 231937070 h 241"/>
              <a:gd name="T112" fmla="*/ 1161868661 w 332"/>
              <a:gd name="T113" fmla="*/ 144961621 h 241"/>
              <a:gd name="T114" fmla="*/ 1263533503 w 332"/>
              <a:gd name="T115" fmla="*/ 72480810 h 241"/>
              <a:gd name="T116" fmla="*/ 1554000669 w 332"/>
              <a:gd name="T117" fmla="*/ 28993086 h 24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32" h="241">
                <a:moveTo>
                  <a:pt x="113" y="5"/>
                </a:moveTo>
                <a:cubicBezTo>
                  <a:pt x="115" y="7"/>
                  <a:pt x="115" y="7"/>
                  <a:pt x="115" y="7"/>
                </a:cubicBezTo>
                <a:cubicBezTo>
                  <a:pt x="116" y="6"/>
                  <a:pt x="116" y="6"/>
                  <a:pt x="116" y="6"/>
                </a:cubicBezTo>
                <a:cubicBezTo>
                  <a:pt x="117" y="6"/>
                  <a:pt x="117" y="5"/>
                  <a:pt x="118" y="5"/>
                </a:cubicBezTo>
                <a:cubicBezTo>
                  <a:pt x="120" y="6"/>
                  <a:pt x="121" y="7"/>
                  <a:pt x="122" y="8"/>
                </a:cubicBezTo>
                <a:cubicBezTo>
                  <a:pt x="123" y="8"/>
                  <a:pt x="124" y="9"/>
                  <a:pt x="125" y="9"/>
                </a:cubicBezTo>
                <a:cubicBezTo>
                  <a:pt x="128" y="13"/>
                  <a:pt x="128" y="13"/>
                  <a:pt x="128" y="13"/>
                </a:cubicBezTo>
                <a:cubicBezTo>
                  <a:pt x="129" y="13"/>
                  <a:pt x="129" y="14"/>
                  <a:pt x="130" y="14"/>
                </a:cubicBezTo>
                <a:cubicBezTo>
                  <a:pt x="131" y="14"/>
                  <a:pt x="131" y="14"/>
                  <a:pt x="131" y="14"/>
                </a:cubicBezTo>
                <a:cubicBezTo>
                  <a:pt x="131" y="13"/>
                  <a:pt x="131" y="13"/>
                  <a:pt x="131" y="13"/>
                </a:cubicBezTo>
                <a:cubicBezTo>
                  <a:pt x="131" y="13"/>
                  <a:pt x="131" y="13"/>
                  <a:pt x="131" y="13"/>
                </a:cubicBezTo>
                <a:cubicBezTo>
                  <a:pt x="132" y="13"/>
                  <a:pt x="132" y="13"/>
                  <a:pt x="132" y="13"/>
                </a:cubicBezTo>
                <a:cubicBezTo>
                  <a:pt x="133" y="14"/>
                  <a:pt x="134" y="15"/>
                  <a:pt x="135" y="15"/>
                </a:cubicBezTo>
                <a:cubicBezTo>
                  <a:pt x="135" y="16"/>
                  <a:pt x="135" y="16"/>
                  <a:pt x="135" y="16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8"/>
                  <a:pt x="135" y="19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136" y="21"/>
                  <a:pt x="136" y="21"/>
                  <a:pt x="136" y="21"/>
                </a:cubicBezTo>
                <a:cubicBezTo>
                  <a:pt x="138" y="23"/>
                  <a:pt x="138" y="23"/>
                  <a:pt x="138" y="23"/>
                </a:cubicBezTo>
                <a:cubicBezTo>
                  <a:pt x="139" y="25"/>
                  <a:pt x="139" y="27"/>
                  <a:pt x="140" y="29"/>
                </a:cubicBezTo>
                <a:cubicBezTo>
                  <a:pt x="139" y="29"/>
                  <a:pt x="139" y="29"/>
                  <a:pt x="139" y="29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8" y="30"/>
                  <a:pt x="138" y="30"/>
                  <a:pt x="138" y="31"/>
                </a:cubicBezTo>
                <a:cubicBezTo>
                  <a:pt x="138" y="31"/>
                  <a:pt x="137" y="31"/>
                  <a:pt x="137" y="31"/>
                </a:cubicBezTo>
                <a:cubicBezTo>
                  <a:pt x="138" y="32"/>
                  <a:pt x="138" y="32"/>
                  <a:pt x="138" y="32"/>
                </a:cubicBezTo>
                <a:cubicBezTo>
                  <a:pt x="138" y="33"/>
                  <a:pt x="138" y="33"/>
                  <a:pt x="138" y="33"/>
                </a:cubicBezTo>
                <a:cubicBezTo>
                  <a:pt x="138" y="34"/>
                  <a:pt x="138" y="34"/>
                  <a:pt x="138" y="34"/>
                </a:cubicBezTo>
                <a:cubicBezTo>
                  <a:pt x="138" y="35"/>
                  <a:pt x="138" y="37"/>
                  <a:pt x="138" y="38"/>
                </a:cubicBezTo>
                <a:cubicBezTo>
                  <a:pt x="138" y="40"/>
                  <a:pt x="137" y="41"/>
                  <a:pt x="136" y="42"/>
                </a:cubicBezTo>
                <a:cubicBezTo>
                  <a:pt x="136" y="42"/>
                  <a:pt x="136" y="42"/>
                  <a:pt x="136" y="42"/>
                </a:cubicBezTo>
                <a:cubicBezTo>
                  <a:pt x="136" y="43"/>
                  <a:pt x="136" y="44"/>
                  <a:pt x="136" y="45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8" y="45"/>
                  <a:pt x="138" y="44"/>
                  <a:pt x="139" y="44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2" y="43"/>
                  <a:pt x="142" y="43"/>
                  <a:pt x="142" y="43"/>
                </a:cubicBezTo>
                <a:cubicBezTo>
                  <a:pt x="143" y="44"/>
                  <a:pt x="143" y="44"/>
                  <a:pt x="143" y="44"/>
                </a:cubicBezTo>
                <a:cubicBezTo>
                  <a:pt x="144" y="46"/>
                  <a:pt x="144" y="46"/>
                  <a:pt x="144" y="46"/>
                </a:cubicBezTo>
                <a:cubicBezTo>
                  <a:pt x="149" y="45"/>
                  <a:pt x="153" y="43"/>
                  <a:pt x="157" y="41"/>
                </a:cubicBezTo>
                <a:cubicBezTo>
                  <a:pt x="158" y="40"/>
                  <a:pt x="158" y="40"/>
                  <a:pt x="158" y="4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1" y="40"/>
                  <a:pt x="161" y="40"/>
                  <a:pt x="161" y="40"/>
                </a:cubicBezTo>
                <a:cubicBezTo>
                  <a:pt x="164" y="41"/>
                  <a:pt x="166" y="42"/>
                  <a:pt x="168" y="45"/>
                </a:cubicBezTo>
                <a:cubicBezTo>
                  <a:pt x="169" y="45"/>
                  <a:pt x="170" y="46"/>
                  <a:pt x="171" y="46"/>
                </a:cubicBezTo>
                <a:cubicBezTo>
                  <a:pt x="173" y="49"/>
                  <a:pt x="173" y="49"/>
                  <a:pt x="173" y="49"/>
                </a:cubicBezTo>
                <a:cubicBezTo>
                  <a:pt x="174" y="49"/>
                  <a:pt x="174" y="49"/>
                  <a:pt x="174" y="49"/>
                </a:cubicBezTo>
                <a:cubicBezTo>
                  <a:pt x="175" y="49"/>
                  <a:pt x="175" y="49"/>
                  <a:pt x="176" y="49"/>
                </a:cubicBezTo>
                <a:cubicBezTo>
                  <a:pt x="190" y="53"/>
                  <a:pt x="203" y="51"/>
                  <a:pt x="217" y="50"/>
                </a:cubicBezTo>
                <a:cubicBezTo>
                  <a:pt x="218" y="50"/>
                  <a:pt x="218" y="50"/>
                  <a:pt x="219" y="50"/>
                </a:cubicBezTo>
                <a:cubicBezTo>
                  <a:pt x="219" y="50"/>
                  <a:pt x="219" y="50"/>
                  <a:pt x="219" y="50"/>
                </a:cubicBezTo>
                <a:cubicBezTo>
                  <a:pt x="220" y="50"/>
                  <a:pt x="220" y="50"/>
                  <a:pt x="220" y="50"/>
                </a:cubicBezTo>
                <a:cubicBezTo>
                  <a:pt x="223" y="45"/>
                  <a:pt x="227" y="41"/>
                  <a:pt x="230" y="35"/>
                </a:cubicBezTo>
                <a:cubicBezTo>
                  <a:pt x="230" y="34"/>
                  <a:pt x="230" y="34"/>
                  <a:pt x="230" y="33"/>
                </a:cubicBezTo>
                <a:cubicBezTo>
                  <a:pt x="232" y="28"/>
                  <a:pt x="236" y="25"/>
                  <a:pt x="240" y="23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52" y="22"/>
                  <a:pt x="256" y="23"/>
                  <a:pt x="259" y="26"/>
                </a:cubicBezTo>
                <a:cubicBezTo>
                  <a:pt x="269" y="24"/>
                  <a:pt x="277" y="16"/>
                  <a:pt x="287" y="17"/>
                </a:cubicBezTo>
                <a:cubicBezTo>
                  <a:pt x="289" y="19"/>
                  <a:pt x="291" y="20"/>
                  <a:pt x="294" y="20"/>
                </a:cubicBezTo>
                <a:cubicBezTo>
                  <a:pt x="296" y="21"/>
                  <a:pt x="297" y="21"/>
                  <a:pt x="299" y="21"/>
                </a:cubicBezTo>
                <a:cubicBezTo>
                  <a:pt x="299" y="22"/>
                  <a:pt x="299" y="22"/>
                  <a:pt x="299" y="22"/>
                </a:cubicBezTo>
                <a:cubicBezTo>
                  <a:pt x="301" y="25"/>
                  <a:pt x="301" y="25"/>
                  <a:pt x="301" y="25"/>
                </a:cubicBezTo>
                <a:cubicBezTo>
                  <a:pt x="308" y="27"/>
                  <a:pt x="308" y="27"/>
                  <a:pt x="308" y="27"/>
                </a:cubicBezTo>
                <a:cubicBezTo>
                  <a:pt x="310" y="28"/>
                  <a:pt x="310" y="28"/>
                  <a:pt x="310" y="28"/>
                </a:cubicBezTo>
                <a:cubicBezTo>
                  <a:pt x="315" y="30"/>
                  <a:pt x="320" y="32"/>
                  <a:pt x="324" y="35"/>
                </a:cubicBezTo>
                <a:cubicBezTo>
                  <a:pt x="325" y="38"/>
                  <a:pt x="325" y="38"/>
                  <a:pt x="325" y="38"/>
                </a:cubicBezTo>
                <a:cubicBezTo>
                  <a:pt x="324" y="40"/>
                  <a:pt x="324" y="40"/>
                  <a:pt x="324" y="40"/>
                </a:cubicBezTo>
                <a:cubicBezTo>
                  <a:pt x="324" y="45"/>
                  <a:pt x="325" y="50"/>
                  <a:pt x="326" y="55"/>
                </a:cubicBezTo>
                <a:cubicBezTo>
                  <a:pt x="327" y="57"/>
                  <a:pt x="328" y="59"/>
                  <a:pt x="330" y="61"/>
                </a:cubicBezTo>
                <a:cubicBezTo>
                  <a:pt x="332" y="64"/>
                  <a:pt x="332" y="64"/>
                  <a:pt x="332" y="64"/>
                </a:cubicBezTo>
                <a:cubicBezTo>
                  <a:pt x="331" y="69"/>
                  <a:pt x="331" y="69"/>
                  <a:pt x="331" y="69"/>
                </a:cubicBezTo>
                <a:cubicBezTo>
                  <a:pt x="332" y="69"/>
                  <a:pt x="332" y="69"/>
                  <a:pt x="332" y="70"/>
                </a:cubicBezTo>
                <a:cubicBezTo>
                  <a:pt x="329" y="75"/>
                  <a:pt x="328" y="82"/>
                  <a:pt x="328" y="88"/>
                </a:cubicBezTo>
                <a:cubicBezTo>
                  <a:pt x="327" y="89"/>
                  <a:pt x="327" y="89"/>
                  <a:pt x="327" y="89"/>
                </a:cubicBezTo>
                <a:cubicBezTo>
                  <a:pt x="326" y="90"/>
                  <a:pt x="326" y="90"/>
                  <a:pt x="326" y="90"/>
                </a:cubicBezTo>
                <a:cubicBezTo>
                  <a:pt x="326" y="90"/>
                  <a:pt x="326" y="91"/>
                  <a:pt x="326" y="91"/>
                </a:cubicBezTo>
                <a:cubicBezTo>
                  <a:pt x="326" y="101"/>
                  <a:pt x="319" y="112"/>
                  <a:pt x="315" y="121"/>
                </a:cubicBezTo>
                <a:cubicBezTo>
                  <a:pt x="313" y="123"/>
                  <a:pt x="311" y="125"/>
                  <a:pt x="310" y="127"/>
                </a:cubicBezTo>
                <a:cubicBezTo>
                  <a:pt x="310" y="131"/>
                  <a:pt x="308" y="135"/>
                  <a:pt x="306" y="138"/>
                </a:cubicBezTo>
                <a:cubicBezTo>
                  <a:pt x="304" y="138"/>
                  <a:pt x="304" y="138"/>
                  <a:pt x="304" y="138"/>
                </a:cubicBezTo>
                <a:cubicBezTo>
                  <a:pt x="302" y="138"/>
                  <a:pt x="300" y="138"/>
                  <a:pt x="298" y="137"/>
                </a:cubicBezTo>
                <a:cubicBezTo>
                  <a:pt x="295" y="135"/>
                  <a:pt x="292" y="133"/>
                  <a:pt x="289" y="132"/>
                </a:cubicBezTo>
                <a:cubicBezTo>
                  <a:pt x="288" y="131"/>
                  <a:pt x="288" y="131"/>
                  <a:pt x="288" y="131"/>
                </a:cubicBezTo>
                <a:cubicBezTo>
                  <a:pt x="288" y="128"/>
                  <a:pt x="288" y="128"/>
                  <a:pt x="288" y="128"/>
                </a:cubicBezTo>
                <a:cubicBezTo>
                  <a:pt x="289" y="126"/>
                  <a:pt x="290" y="124"/>
                  <a:pt x="291" y="122"/>
                </a:cubicBezTo>
                <a:cubicBezTo>
                  <a:pt x="290" y="120"/>
                  <a:pt x="290" y="120"/>
                  <a:pt x="290" y="120"/>
                </a:cubicBezTo>
                <a:cubicBezTo>
                  <a:pt x="289" y="120"/>
                  <a:pt x="289" y="120"/>
                  <a:pt x="289" y="120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2" y="122"/>
                  <a:pt x="282" y="122"/>
                  <a:pt x="282" y="122"/>
                </a:cubicBezTo>
                <a:cubicBezTo>
                  <a:pt x="283" y="120"/>
                  <a:pt x="284" y="118"/>
                  <a:pt x="285" y="116"/>
                </a:cubicBezTo>
                <a:cubicBezTo>
                  <a:pt x="285" y="113"/>
                  <a:pt x="285" y="113"/>
                  <a:pt x="285" y="113"/>
                </a:cubicBezTo>
                <a:cubicBezTo>
                  <a:pt x="285" y="113"/>
                  <a:pt x="284" y="112"/>
                  <a:pt x="284" y="112"/>
                </a:cubicBezTo>
                <a:cubicBezTo>
                  <a:pt x="284" y="110"/>
                  <a:pt x="283" y="109"/>
                  <a:pt x="281" y="108"/>
                </a:cubicBezTo>
                <a:cubicBezTo>
                  <a:pt x="278" y="107"/>
                  <a:pt x="278" y="107"/>
                  <a:pt x="278" y="107"/>
                </a:cubicBezTo>
                <a:cubicBezTo>
                  <a:pt x="277" y="106"/>
                  <a:pt x="277" y="106"/>
                  <a:pt x="277" y="106"/>
                </a:cubicBezTo>
                <a:cubicBezTo>
                  <a:pt x="276" y="105"/>
                  <a:pt x="276" y="105"/>
                  <a:pt x="276" y="105"/>
                </a:cubicBezTo>
                <a:cubicBezTo>
                  <a:pt x="276" y="104"/>
                  <a:pt x="275" y="103"/>
                  <a:pt x="275" y="102"/>
                </a:cubicBezTo>
                <a:cubicBezTo>
                  <a:pt x="274" y="104"/>
                  <a:pt x="274" y="104"/>
                  <a:pt x="274" y="104"/>
                </a:cubicBezTo>
                <a:cubicBezTo>
                  <a:pt x="273" y="105"/>
                  <a:pt x="273" y="105"/>
                  <a:pt x="273" y="105"/>
                </a:cubicBezTo>
                <a:cubicBezTo>
                  <a:pt x="269" y="104"/>
                  <a:pt x="269" y="104"/>
                  <a:pt x="269" y="104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5" y="106"/>
                  <a:pt x="265" y="106"/>
                  <a:pt x="265" y="106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3" y="104"/>
                  <a:pt x="262" y="104"/>
                  <a:pt x="262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57" y="101"/>
                  <a:pt x="257" y="101"/>
                  <a:pt x="257" y="101"/>
                </a:cubicBezTo>
                <a:cubicBezTo>
                  <a:pt x="254" y="102"/>
                  <a:pt x="254" y="102"/>
                  <a:pt x="254" y="102"/>
                </a:cubicBezTo>
                <a:cubicBezTo>
                  <a:pt x="251" y="104"/>
                  <a:pt x="251" y="104"/>
                  <a:pt x="251" y="104"/>
                </a:cubicBezTo>
                <a:cubicBezTo>
                  <a:pt x="250" y="109"/>
                  <a:pt x="250" y="109"/>
                  <a:pt x="250" y="109"/>
                </a:cubicBezTo>
                <a:cubicBezTo>
                  <a:pt x="249" y="111"/>
                  <a:pt x="249" y="111"/>
                  <a:pt x="249" y="111"/>
                </a:cubicBezTo>
                <a:cubicBezTo>
                  <a:pt x="249" y="111"/>
                  <a:pt x="250" y="111"/>
                  <a:pt x="250" y="111"/>
                </a:cubicBezTo>
                <a:cubicBezTo>
                  <a:pt x="252" y="111"/>
                  <a:pt x="254" y="112"/>
                  <a:pt x="256" y="113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7" y="118"/>
                  <a:pt x="257" y="118"/>
                  <a:pt x="257" y="118"/>
                </a:cubicBezTo>
                <a:cubicBezTo>
                  <a:pt x="260" y="118"/>
                  <a:pt x="262" y="119"/>
                  <a:pt x="264" y="120"/>
                </a:cubicBezTo>
                <a:cubicBezTo>
                  <a:pt x="264" y="122"/>
                  <a:pt x="264" y="123"/>
                  <a:pt x="263" y="124"/>
                </a:cubicBezTo>
                <a:cubicBezTo>
                  <a:pt x="260" y="127"/>
                  <a:pt x="260" y="127"/>
                  <a:pt x="260" y="127"/>
                </a:cubicBezTo>
                <a:cubicBezTo>
                  <a:pt x="252" y="126"/>
                  <a:pt x="252" y="126"/>
                  <a:pt x="252" y="126"/>
                </a:cubicBezTo>
                <a:cubicBezTo>
                  <a:pt x="248" y="127"/>
                  <a:pt x="248" y="127"/>
                  <a:pt x="248" y="127"/>
                </a:cubicBezTo>
                <a:cubicBezTo>
                  <a:pt x="247" y="129"/>
                  <a:pt x="245" y="130"/>
                  <a:pt x="244" y="132"/>
                </a:cubicBezTo>
                <a:cubicBezTo>
                  <a:pt x="227" y="139"/>
                  <a:pt x="227" y="139"/>
                  <a:pt x="227" y="139"/>
                </a:cubicBezTo>
                <a:cubicBezTo>
                  <a:pt x="225" y="139"/>
                  <a:pt x="223" y="139"/>
                  <a:pt x="221" y="139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218" y="140"/>
                  <a:pt x="218" y="140"/>
                  <a:pt x="218" y="140"/>
                </a:cubicBezTo>
                <a:cubicBezTo>
                  <a:pt x="217" y="141"/>
                  <a:pt x="216" y="142"/>
                  <a:pt x="215" y="143"/>
                </a:cubicBezTo>
                <a:cubicBezTo>
                  <a:pt x="214" y="143"/>
                  <a:pt x="214" y="143"/>
                  <a:pt x="214" y="143"/>
                </a:cubicBezTo>
                <a:cubicBezTo>
                  <a:pt x="213" y="143"/>
                  <a:pt x="213" y="143"/>
                  <a:pt x="213" y="143"/>
                </a:cubicBezTo>
                <a:cubicBezTo>
                  <a:pt x="212" y="143"/>
                  <a:pt x="212" y="143"/>
                  <a:pt x="212" y="143"/>
                </a:cubicBezTo>
                <a:cubicBezTo>
                  <a:pt x="211" y="144"/>
                  <a:pt x="211" y="144"/>
                  <a:pt x="211" y="144"/>
                </a:cubicBezTo>
                <a:cubicBezTo>
                  <a:pt x="211" y="146"/>
                  <a:pt x="211" y="146"/>
                  <a:pt x="211" y="146"/>
                </a:cubicBezTo>
                <a:cubicBezTo>
                  <a:pt x="211" y="147"/>
                  <a:pt x="211" y="148"/>
                  <a:pt x="211" y="149"/>
                </a:cubicBezTo>
                <a:cubicBezTo>
                  <a:pt x="210" y="150"/>
                  <a:pt x="210" y="150"/>
                  <a:pt x="210" y="150"/>
                </a:cubicBezTo>
                <a:cubicBezTo>
                  <a:pt x="210" y="150"/>
                  <a:pt x="210" y="150"/>
                  <a:pt x="210" y="150"/>
                </a:cubicBezTo>
                <a:cubicBezTo>
                  <a:pt x="209" y="150"/>
                  <a:pt x="209" y="150"/>
                  <a:pt x="209" y="150"/>
                </a:cubicBezTo>
                <a:cubicBezTo>
                  <a:pt x="206" y="152"/>
                  <a:pt x="206" y="152"/>
                  <a:pt x="206" y="152"/>
                </a:cubicBezTo>
                <a:cubicBezTo>
                  <a:pt x="204" y="152"/>
                  <a:pt x="204" y="152"/>
                  <a:pt x="204" y="152"/>
                </a:cubicBezTo>
                <a:cubicBezTo>
                  <a:pt x="196" y="151"/>
                  <a:pt x="184" y="153"/>
                  <a:pt x="176" y="155"/>
                </a:cubicBezTo>
                <a:cubicBezTo>
                  <a:pt x="172" y="157"/>
                  <a:pt x="172" y="157"/>
                  <a:pt x="172" y="157"/>
                </a:cubicBezTo>
                <a:cubicBezTo>
                  <a:pt x="172" y="158"/>
                  <a:pt x="173" y="159"/>
                  <a:pt x="173" y="160"/>
                </a:cubicBezTo>
                <a:cubicBezTo>
                  <a:pt x="173" y="162"/>
                  <a:pt x="173" y="162"/>
                  <a:pt x="173" y="162"/>
                </a:cubicBezTo>
                <a:cubicBezTo>
                  <a:pt x="171" y="163"/>
                  <a:pt x="171" y="163"/>
                  <a:pt x="171" y="163"/>
                </a:cubicBezTo>
                <a:cubicBezTo>
                  <a:pt x="170" y="165"/>
                  <a:pt x="170" y="165"/>
                  <a:pt x="170" y="165"/>
                </a:cubicBezTo>
                <a:cubicBezTo>
                  <a:pt x="170" y="165"/>
                  <a:pt x="170" y="166"/>
                  <a:pt x="170" y="166"/>
                </a:cubicBezTo>
                <a:cubicBezTo>
                  <a:pt x="170" y="166"/>
                  <a:pt x="170" y="167"/>
                  <a:pt x="170" y="167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8" y="168"/>
                  <a:pt x="168" y="168"/>
                  <a:pt x="168" y="168"/>
                </a:cubicBezTo>
                <a:cubicBezTo>
                  <a:pt x="167" y="170"/>
                  <a:pt x="166" y="171"/>
                  <a:pt x="165" y="172"/>
                </a:cubicBezTo>
                <a:cubicBezTo>
                  <a:pt x="163" y="172"/>
                  <a:pt x="163" y="172"/>
                  <a:pt x="163" y="172"/>
                </a:cubicBezTo>
                <a:cubicBezTo>
                  <a:pt x="160" y="171"/>
                  <a:pt x="160" y="171"/>
                  <a:pt x="160" y="171"/>
                </a:cubicBezTo>
                <a:cubicBezTo>
                  <a:pt x="159" y="170"/>
                  <a:pt x="159" y="169"/>
                  <a:pt x="158" y="168"/>
                </a:cubicBezTo>
                <a:cubicBezTo>
                  <a:pt x="156" y="167"/>
                  <a:pt x="156" y="167"/>
                  <a:pt x="156" y="167"/>
                </a:cubicBezTo>
                <a:cubicBezTo>
                  <a:pt x="156" y="167"/>
                  <a:pt x="156" y="167"/>
                  <a:pt x="156" y="167"/>
                </a:cubicBezTo>
                <a:cubicBezTo>
                  <a:pt x="156" y="168"/>
                  <a:pt x="156" y="168"/>
                  <a:pt x="156" y="168"/>
                </a:cubicBezTo>
                <a:cubicBezTo>
                  <a:pt x="155" y="169"/>
                  <a:pt x="153" y="170"/>
                  <a:pt x="151" y="171"/>
                </a:cubicBezTo>
                <a:cubicBezTo>
                  <a:pt x="151" y="173"/>
                  <a:pt x="150" y="174"/>
                  <a:pt x="150" y="175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146" y="176"/>
                  <a:pt x="145" y="175"/>
                  <a:pt x="144" y="175"/>
                </a:cubicBezTo>
                <a:cubicBezTo>
                  <a:pt x="142" y="174"/>
                  <a:pt x="142" y="174"/>
                  <a:pt x="142" y="174"/>
                </a:cubicBezTo>
                <a:cubicBezTo>
                  <a:pt x="141" y="178"/>
                  <a:pt x="139" y="182"/>
                  <a:pt x="137" y="186"/>
                </a:cubicBezTo>
                <a:cubicBezTo>
                  <a:pt x="134" y="188"/>
                  <a:pt x="134" y="188"/>
                  <a:pt x="134" y="188"/>
                </a:cubicBezTo>
                <a:cubicBezTo>
                  <a:pt x="129" y="188"/>
                  <a:pt x="129" y="188"/>
                  <a:pt x="129" y="188"/>
                </a:cubicBezTo>
                <a:cubicBezTo>
                  <a:pt x="126" y="189"/>
                  <a:pt x="126" y="189"/>
                  <a:pt x="126" y="189"/>
                </a:cubicBezTo>
                <a:cubicBezTo>
                  <a:pt x="124" y="189"/>
                  <a:pt x="123" y="189"/>
                  <a:pt x="122" y="189"/>
                </a:cubicBezTo>
                <a:cubicBezTo>
                  <a:pt x="121" y="188"/>
                  <a:pt x="121" y="188"/>
                  <a:pt x="121" y="188"/>
                </a:cubicBezTo>
                <a:cubicBezTo>
                  <a:pt x="120" y="188"/>
                  <a:pt x="120" y="188"/>
                  <a:pt x="120" y="188"/>
                </a:cubicBezTo>
                <a:cubicBezTo>
                  <a:pt x="119" y="188"/>
                  <a:pt x="119" y="188"/>
                  <a:pt x="119" y="188"/>
                </a:cubicBezTo>
                <a:cubicBezTo>
                  <a:pt x="118" y="189"/>
                  <a:pt x="118" y="189"/>
                  <a:pt x="118" y="189"/>
                </a:cubicBezTo>
                <a:cubicBezTo>
                  <a:pt x="118" y="192"/>
                  <a:pt x="118" y="195"/>
                  <a:pt x="117" y="198"/>
                </a:cubicBezTo>
                <a:cubicBezTo>
                  <a:pt x="115" y="200"/>
                  <a:pt x="114" y="201"/>
                  <a:pt x="112" y="203"/>
                </a:cubicBezTo>
                <a:cubicBezTo>
                  <a:pt x="108" y="202"/>
                  <a:pt x="108" y="202"/>
                  <a:pt x="108" y="202"/>
                </a:cubicBezTo>
                <a:cubicBezTo>
                  <a:pt x="105" y="200"/>
                  <a:pt x="101" y="198"/>
                  <a:pt x="98" y="196"/>
                </a:cubicBezTo>
                <a:cubicBezTo>
                  <a:pt x="97" y="197"/>
                  <a:pt x="97" y="197"/>
                  <a:pt x="97" y="197"/>
                </a:cubicBezTo>
                <a:cubicBezTo>
                  <a:pt x="96" y="197"/>
                  <a:pt x="95" y="198"/>
                  <a:pt x="95" y="198"/>
                </a:cubicBezTo>
                <a:cubicBezTo>
                  <a:pt x="93" y="198"/>
                  <a:pt x="92" y="198"/>
                  <a:pt x="91" y="198"/>
                </a:cubicBezTo>
                <a:cubicBezTo>
                  <a:pt x="89" y="198"/>
                  <a:pt x="89" y="198"/>
                  <a:pt x="89" y="198"/>
                </a:cubicBezTo>
                <a:cubicBezTo>
                  <a:pt x="88" y="200"/>
                  <a:pt x="86" y="202"/>
                  <a:pt x="84" y="204"/>
                </a:cubicBezTo>
                <a:cubicBezTo>
                  <a:pt x="83" y="204"/>
                  <a:pt x="83" y="204"/>
                  <a:pt x="83" y="204"/>
                </a:cubicBezTo>
                <a:cubicBezTo>
                  <a:pt x="77" y="203"/>
                  <a:pt x="71" y="203"/>
                  <a:pt x="65" y="205"/>
                </a:cubicBezTo>
                <a:cubicBezTo>
                  <a:pt x="64" y="206"/>
                  <a:pt x="63" y="207"/>
                  <a:pt x="61" y="208"/>
                </a:cubicBezTo>
                <a:cubicBezTo>
                  <a:pt x="61" y="209"/>
                  <a:pt x="61" y="210"/>
                  <a:pt x="60" y="210"/>
                </a:cubicBezTo>
                <a:cubicBezTo>
                  <a:pt x="61" y="211"/>
                  <a:pt x="61" y="211"/>
                  <a:pt x="61" y="212"/>
                </a:cubicBezTo>
                <a:cubicBezTo>
                  <a:pt x="60" y="212"/>
                  <a:pt x="60" y="212"/>
                  <a:pt x="60" y="212"/>
                </a:cubicBezTo>
                <a:cubicBezTo>
                  <a:pt x="60" y="213"/>
                  <a:pt x="60" y="213"/>
                  <a:pt x="60" y="213"/>
                </a:cubicBezTo>
                <a:cubicBezTo>
                  <a:pt x="59" y="213"/>
                  <a:pt x="59" y="213"/>
                  <a:pt x="59" y="213"/>
                </a:cubicBezTo>
                <a:cubicBezTo>
                  <a:pt x="58" y="214"/>
                  <a:pt x="56" y="215"/>
                  <a:pt x="54" y="216"/>
                </a:cubicBezTo>
                <a:cubicBezTo>
                  <a:pt x="53" y="217"/>
                  <a:pt x="53" y="217"/>
                  <a:pt x="53" y="217"/>
                </a:cubicBezTo>
                <a:cubicBezTo>
                  <a:pt x="52" y="220"/>
                  <a:pt x="50" y="222"/>
                  <a:pt x="47" y="224"/>
                </a:cubicBezTo>
                <a:cubicBezTo>
                  <a:pt x="47" y="226"/>
                  <a:pt x="47" y="226"/>
                  <a:pt x="47" y="226"/>
                </a:cubicBezTo>
                <a:cubicBezTo>
                  <a:pt x="46" y="228"/>
                  <a:pt x="46" y="228"/>
                  <a:pt x="46" y="228"/>
                </a:cubicBezTo>
                <a:cubicBezTo>
                  <a:pt x="44" y="231"/>
                  <a:pt x="44" y="231"/>
                  <a:pt x="44" y="231"/>
                </a:cubicBezTo>
                <a:cubicBezTo>
                  <a:pt x="43" y="233"/>
                  <a:pt x="43" y="236"/>
                  <a:pt x="44" y="239"/>
                </a:cubicBezTo>
                <a:cubicBezTo>
                  <a:pt x="44" y="240"/>
                  <a:pt x="44" y="240"/>
                  <a:pt x="44" y="240"/>
                </a:cubicBezTo>
                <a:cubicBezTo>
                  <a:pt x="43" y="241"/>
                  <a:pt x="43" y="241"/>
                  <a:pt x="43" y="241"/>
                </a:cubicBezTo>
                <a:cubicBezTo>
                  <a:pt x="41" y="241"/>
                  <a:pt x="41" y="241"/>
                  <a:pt x="41" y="241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9" y="237"/>
                  <a:pt x="39" y="234"/>
                  <a:pt x="38" y="232"/>
                </a:cubicBezTo>
                <a:cubicBezTo>
                  <a:pt x="37" y="231"/>
                  <a:pt x="36" y="230"/>
                  <a:pt x="35" y="229"/>
                </a:cubicBezTo>
                <a:cubicBezTo>
                  <a:pt x="35" y="229"/>
                  <a:pt x="35" y="229"/>
                  <a:pt x="35" y="229"/>
                </a:cubicBezTo>
                <a:cubicBezTo>
                  <a:pt x="35" y="229"/>
                  <a:pt x="35" y="229"/>
                  <a:pt x="35" y="229"/>
                </a:cubicBezTo>
                <a:cubicBezTo>
                  <a:pt x="35" y="228"/>
                  <a:pt x="36" y="228"/>
                  <a:pt x="36" y="228"/>
                </a:cubicBezTo>
                <a:cubicBezTo>
                  <a:pt x="37" y="227"/>
                  <a:pt x="37" y="227"/>
                  <a:pt x="37" y="227"/>
                </a:cubicBezTo>
                <a:cubicBezTo>
                  <a:pt x="37" y="227"/>
                  <a:pt x="37" y="227"/>
                  <a:pt x="37" y="226"/>
                </a:cubicBezTo>
                <a:cubicBezTo>
                  <a:pt x="36" y="226"/>
                  <a:pt x="36" y="226"/>
                  <a:pt x="36" y="226"/>
                </a:cubicBezTo>
                <a:cubicBezTo>
                  <a:pt x="36" y="226"/>
                  <a:pt x="36" y="226"/>
                  <a:pt x="36" y="226"/>
                </a:cubicBezTo>
                <a:cubicBezTo>
                  <a:pt x="32" y="225"/>
                  <a:pt x="32" y="225"/>
                  <a:pt x="32" y="225"/>
                </a:cubicBezTo>
                <a:cubicBezTo>
                  <a:pt x="31" y="225"/>
                  <a:pt x="31" y="225"/>
                  <a:pt x="31" y="225"/>
                </a:cubicBezTo>
                <a:cubicBezTo>
                  <a:pt x="30" y="224"/>
                  <a:pt x="30" y="224"/>
                  <a:pt x="30" y="224"/>
                </a:cubicBezTo>
                <a:cubicBezTo>
                  <a:pt x="29" y="223"/>
                  <a:pt x="29" y="223"/>
                  <a:pt x="29" y="223"/>
                </a:cubicBezTo>
                <a:cubicBezTo>
                  <a:pt x="29" y="222"/>
                  <a:pt x="29" y="221"/>
                  <a:pt x="29" y="220"/>
                </a:cubicBezTo>
                <a:cubicBezTo>
                  <a:pt x="29" y="219"/>
                  <a:pt x="29" y="219"/>
                  <a:pt x="29" y="219"/>
                </a:cubicBezTo>
                <a:cubicBezTo>
                  <a:pt x="27" y="217"/>
                  <a:pt x="27" y="217"/>
                  <a:pt x="27" y="217"/>
                </a:cubicBezTo>
                <a:cubicBezTo>
                  <a:pt x="22" y="217"/>
                  <a:pt x="22" y="217"/>
                  <a:pt x="22" y="217"/>
                </a:cubicBezTo>
                <a:cubicBezTo>
                  <a:pt x="21" y="216"/>
                  <a:pt x="21" y="216"/>
                  <a:pt x="21" y="216"/>
                </a:cubicBezTo>
                <a:cubicBezTo>
                  <a:pt x="18" y="215"/>
                  <a:pt x="18" y="215"/>
                  <a:pt x="18" y="215"/>
                </a:cubicBezTo>
                <a:cubicBezTo>
                  <a:pt x="15" y="215"/>
                  <a:pt x="12" y="214"/>
                  <a:pt x="10" y="211"/>
                </a:cubicBezTo>
                <a:cubicBezTo>
                  <a:pt x="9" y="211"/>
                  <a:pt x="9" y="211"/>
                  <a:pt x="9" y="211"/>
                </a:cubicBezTo>
                <a:cubicBezTo>
                  <a:pt x="9" y="210"/>
                  <a:pt x="9" y="208"/>
                  <a:pt x="9" y="206"/>
                </a:cubicBezTo>
                <a:cubicBezTo>
                  <a:pt x="9" y="206"/>
                  <a:pt x="9" y="206"/>
                  <a:pt x="9" y="206"/>
                </a:cubicBezTo>
                <a:cubicBezTo>
                  <a:pt x="7" y="204"/>
                  <a:pt x="7" y="204"/>
                  <a:pt x="7" y="204"/>
                </a:cubicBezTo>
                <a:cubicBezTo>
                  <a:pt x="6" y="203"/>
                  <a:pt x="5" y="202"/>
                  <a:pt x="5" y="201"/>
                </a:cubicBezTo>
                <a:cubicBezTo>
                  <a:pt x="4" y="201"/>
                  <a:pt x="4" y="201"/>
                  <a:pt x="4" y="201"/>
                </a:cubicBezTo>
                <a:cubicBezTo>
                  <a:pt x="1" y="201"/>
                  <a:pt x="1" y="201"/>
                  <a:pt x="1" y="201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199"/>
                  <a:pt x="0" y="199"/>
                  <a:pt x="0" y="199"/>
                </a:cubicBezTo>
                <a:cubicBezTo>
                  <a:pt x="0" y="199"/>
                  <a:pt x="0" y="199"/>
                  <a:pt x="0" y="199"/>
                </a:cubicBezTo>
                <a:cubicBezTo>
                  <a:pt x="1" y="198"/>
                  <a:pt x="2" y="197"/>
                  <a:pt x="4" y="197"/>
                </a:cubicBezTo>
                <a:cubicBezTo>
                  <a:pt x="4" y="197"/>
                  <a:pt x="4" y="197"/>
                  <a:pt x="4" y="197"/>
                </a:cubicBezTo>
                <a:cubicBezTo>
                  <a:pt x="4" y="196"/>
                  <a:pt x="4" y="196"/>
                  <a:pt x="4" y="196"/>
                </a:cubicBezTo>
                <a:cubicBezTo>
                  <a:pt x="4" y="196"/>
                  <a:pt x="4" y="195"/>
                  <a:pt x="4" y="195"/>
                </a:cubicBezTo>
                <a:cubicBezTo>
                  <a:pt x="5" y="194"/>
                  <a:pt x="5" y="194"/>
                  <a:pt x="5" y="194"/>
                </a:cubicBezTo>
                <a:cubicBezTo>
                  <a:pt x="5" y="193"/>
                  <a:pt x="5" y="193"/>
                  <a:pt x="5" y="193"/>
                </a:cubicBezTo>
                <a:cubicBezTo>
                  <a:pt x="5" y="193"/>
                  <a:pt x="5" y="192"/>
                  <a:pt x="5" y="191"/>
                </a:cubicBezTo>
                <a:cubicBezTo>
                  <a:pt x="4" y="191"/>
                  <a:pt x="4" y="190"/>
                  <a:pt x="3" y="190"/>
                </a:cubicBezTo>
                <a:cubicBezTo>
                  <a:pt x="3" y="189"/>
                  <a:pt x="3" y="189"/>
                  <a:pt x="3" y="189"/>
                </a:cubicBezTo>
                <a:cubicBezTo>
                  <a:pt x="3" y="188"/>
                  <a:pt x="4" y="186"/>
                  <a:pt x="5" y="185"/>
                </a:cubicBezTo>
                <a:cubicBezTo>
                  <a:pt x="6" y="184"/>
                  <a:pt x="8" y="183"/>
                  <a:pt x="9" y="182"/>
                </a:cubicBezTo>
                <a:cubicBezTo>
                  <a:pt x="9" y="181"/>
                  <a:pt x="9" y="181"/>
                  <a:pt x="10" y="180"/>
                </a:cubicBezTo>
                <a:cubicBezTo>
                  <a:pt x="10" y="180"/>
                  <a:pt x="11" y="180"/>
                  <a:pt x="11" y="180"/>
                </a:cubicBezTo>
                <a:cubicBezTo>
                  <a:pt x="12" y="180"/>
                  <a:pt x="12" y="180"/>
                  <a:pt x="12" y="180"/>
                </a:cubicBezTo>
                <a:cubicBezTo>
                  <a:pt x="13" y="181"/>
                  <a:pt x="13" y="181"/>
                  <a:pt x="13" y="181"/>
                </a:cubicBezTo>
                <a:cubicBezTo>
                  <a:pt x="13" y="182"/>
                  <a:pt x="14" y="183"/>
                  <a:pt x="16" y="182"/>
                </a:cubicBezTo>
                <a:cubicBezTo>
                  <a:pt x="17" y="182"/>
                  <a:pt x="17" y="182"/>
                  <a:pt x="17" y="182"/>
                </a:cubicBezTo>
                <a:cubicBezTo>
                  <a:pt x="19" y="178"/>
                  <a:pt x="19" y="178"/>
                  <a:pt x="19" y="178"/>
                </a:cubicBezTo>
                <a:cubicBezTo>
                  <a:pt x="21" y="177"/>
                  <a:pt x="21" y="177"/>
                  <a:pt x="21" y="177"/>
                </a:cubicBezTo>
                <a:cubicBezTo>
                  <a:pt x="22" y="178"/>
                  <a:pt x="22" y="178"/>
                  <a:pt x="22" y="178"/>
                </a:cubicBezTo>
                <a:cubicBezTo>
                  <a:pt x="22" y="178"/>
                  <a:pt x="23" y="178"/>
                  <a:pt x="23" y="178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4" y="178"/>
                  <a:pt x="24" y="178"/>
                  <a:pt x="24" y="178"/>
                </a:cubicBezTo>
                <a:cubicBezTo>
                  <a:pt x="25" y="178"/>
                  <a:pt x="25" y="178"/>
                  <a:pt x="26" y="178"/>
                </a:cubicBezTo>
                <a:cubicBezTo>
                  <a:pt x="27" y="177"/>
                  <a:pt x="27" y="177"/>
                  <a:pt x="27" y="177"/>
                </a:cubicBezTo>
                <a:cubicBezTo>
                  <a:pt x="27" y="177"/>
                  <a:pt x="27" y="177"/>
                  <a:pt x="27" y="177"/>
                </a:cubicBezTo>
                <a:cubicBezTo>
                  <a:pt x="27" y="176"/>
                  <a:pt x="28" y="175"/>
                  <a:pt x="28" y="174"/>
                </a:cubicBezTo>
                <a:cubicBezTo>
                  <a:pt x="28" y="171"/>
                  <a:pt x="28" y="171"/>
                  <a:pt x="28" y="171"/>
                </a:cubicBezTo>
                <a:cubicBezTo>
                  <a:pt x="29" y="170"/>
                  <a:pt x="30" y="169"/>
                  <a:pt x="31" y="167"/>
                </a:cubicBezTo>
                <a:cubicBezTo>
                  <a:pt x="31" y="167"/>
                  <a:pt x="31" y="167"/>
                  <a:pt x="31" y="167"/>
                </a:cubicBezTo>
                <a:cubicBezTo>
                  <a:pt x="33" y="167"/>
                  <a:pt x="36" y="167"/>
                  <a:pt x="38" y="167"/>
                </a:cubicBezTo>
                <a:cubicBezTo>
                  <a:pt x="41" y="166"/>
                  <a:pt x="44" y="163"/>
                  <a:pt x="45" y="160"/>
                </a:cubicBezTo>
                <a:cubicBezTo>
                  <a:pt x="44" y="159"/>
                  <a:pt x="44" y="159"/>
                  <a:pt x="44" y="159"/>
                </a:cubicBezTo>
                <a:cubicBezTo>
                  <a:pt x="43" y="160"/>
                  <a:pt x="42" y="160"/>
                  <a:pt x="41" y="159"/>
                </a:cubicBezTo>
                <a:cubicBezTo>
                  <a:pt x="40" y="158"/>
                  <a:pt x="39" y="157"/>
                  <a:pt x="39" y="156"/>
                </a:cubicBezTo>
                <a:cubicBezTo>
                  <a:pt x="39" y="155"/>
                  <a:pt x="39" y="154"/>
                  <a:pt x="40" y="153"/>
                </a:cubicBezTo>
                <a:cubicBezTo>
                  <a:pt x="39" y="153"/>
                  <a:pt x="39" y="153"/>
                  <a:pt x="39" y="153"/>
                </a:cubicBezTo>
                <a:cubicBezTo>
                  <a:pt x="39" y="152"/>
                  <a:pt x="39" y="152"/>
                  <a:pt x="39" y="152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37" y="152"/>
                  <a:pt x="37" y="152"/>
                  <a:pt x="37" y="152"/>
                </a:cubicBezTo>
                <a:cubicBezTo>
                  <a:pt x="36" y="152"/>
                  <a:pt x="36" y="152"/>
                  <a:pt x="36" y="152"/>
                </a:cubicBezTo>
                <a:cubicBezTo>
                  <a:pt x="37" y="151"/>
                  <a:pt x="37" y="150"/>
                  <a:pt x="37" y="149"/>
                </a:cubicBezTo>
                <a:cubicBezTo>
                  <a:pt x="38" y="149"/>
                  <a:pt x="38" y="148"/>
                  <a:pt x="38" y="148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9" y="148"/>
                  <a:pt x="40" y="148"/>
                  <a:pt x="40" y="148"/>
                </a:cubicBezTo>
                <a:cubicBezTo>
                  <a:pt x="40" y="147"/>
                  <a:pt x="41" y="147"/>
                  <a:pt x="41" y="146"/>
                </a:cubicBezTo>
                <a:cubicBezTo>
                  <a:pt x="42" y="146"/>
                  <a:pt x="42" y="146"/>
                  <a:pt x="42" y="146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1" y="145"/>
                  <a:pt x="41" y="145"/>
                  <a:pt x="41" y="145"/>
                </a:cubicBezTo>
                <a:cubicBezTo>
                  <a:pt x="39" y="144"/>
                  <a:pt x="39" y="144"/>
                  <a:pt x="39" y="144"/>
                </a:cubicBezTo>
                <a:cubicBezTo>
                  <a:pt x="38" y="143"/>
                  <a:pt x="38" y="143"/>
                  <a:pt x="38" y="143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43" y="140"/>
                  <a:pt x="47" y="139"/>
                  <a:pt x="50" y="136"/>
                </a:cubicBezTo>
                <a:cubicBezTo>
                  <a:pt x="51" y="135"/>
                  <a:pt x="53" y="135"/>
                  <a:pt x="54" y="135"/>
                </a:cubicBezTo>
                <a:cubicBezTo>
                  <a:pt x="55" y="135"/>
                  <a:pt x="55" y="135"/>
                  <a:pt x="55" y="136"/>
                </a:cubicBezTo>
                <a:cubicBezTo>
                  <a:pt x="55" y="136"/>
                  <a:pt x="55" y="136"/>
                  <a:pt x="55" y="136"/>
                </a:cubicBezTo>
                <a:cubicBezTo>
                  <a:pt x="56" y="136"/>
                  <a:pt x="56" y="136"/>
                  <a:pt x="56" y="136"/>
                </a:cubicBezTo>
                <a:cubicBezTo>
                  <a:pt x="56" y="136"/>
                  <a:pt x="56" y="136"/>
                  <a:pt x="56" y="136"/>
                </a:cubicBezTo>
                <a:cubicBezTo>
                  <a:pt x="57" y="134"/>
                  <a:pt x="59" y="132"/>
                  <a:pt x="60" y="131"/>
                </a:cubicBezTo>
                <a:cubicBezTo>
                  <a:pt x="62" y="130"/>
                  <a:pt x="63" y="129"/>
                  <a:pt x="65" y="128"/>
                </a:cubicBezTo>
                <a:cubicBezTo>
                  <a:pt x="65" y="127"/>
                  <a:pt x="65" y="127"/>
                  <a:pt x="65" y="127"/>
                </a:cubicBezTo>
                <a:cubicBezTo>
                  <a:pt x="65" y="127"/>
                  <a:pt x="66" y="127"/>
                  <a:pt x="67" y="128"/>
                </a:cubicBezTo>
                <a:cubicBezTo>
                  <a:pt x="69" y="127"/>
                  <a:pt x="71" y="127"/>
                  <a:pt x="73" y="128"/>
                </a:cubicBezTo>
                <a:cubicBezTo>
                  <a:pt x="73" y="128"/>
                  <a:pt x="74" y="128"/>
                  <a:pt x="74" y="127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75" y="128"/>
                  <a:pt x="75" y="128"/>
                  <a:pt x="76" y="129"/>
                </a:cubicBezTo>
                <a:cubicBezTo>
                  <a:pt x="76" y="129"/>
                  <a:pt x="76" y="129"/>
                  <a:pt x="76" y="129"/>
                </a:cubicBezTo>
                <a:cubicBezTo>
                  <a:pt x="77" y="127"/>
                  <a:pt x="78" y="126"/>
                  <a:pt x="80" y="125"/>
                </a:cubicBezTo>
                <a:cubicBezTo>
                  <a:pt x="80" y="125"/>
                  <a:pt x="80" y="124"/>
                  <a:pt x="80" y="124"/>
                </a:cubicBezTo>
                <a:cubicBezTo>
                  <a:pt x="78" y="121"/>
                  <a:pt x="77" y="118"/>
                  <a:pt x="75" y="115"/>
                </a:cubicBezTo>
                <a:cubicBezTo>
                  <a:pt x="73" y="114"/>
                  <a:pt x="71" y="113"/>
                  <a:pt x="69" y="112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66" y="108"/>
                  <a:pt x="65" y="106"/>
                  <a:pt x="63" y="103"/>
                </a:cubicBezTo>
                <a:cubicBezTo>
                  <a:pt x="62" y="98"/>
                  <a:pt x="62" y="98"/>
                  <a:pt x="62" y="98"/>
                </a:cubicBezTo>
                <a:cubicBezTo>
                  <a:pt x="46" y="94"/>
                  <a:pt x="46" y="94"/>
                  <a:pt x="46" y="94"/>
                </a:cubicBezTo>
                <a:cubicBezTo>
                  <a:pt x="39" y="94"/>
                  <a:pt x="39" y="94"/>
                  <a:pt x="39" y="94"/>
                </a:cubicBezTo>
                <a:cubicBezTo>
                  <a:pt x="35" y="94"/>
                  <a:pt x="35" y="94"/>
                  <a:pt x="35" y="94"/>
                </a:cubicBezTo>
                <a:cubicBezTo>
                  <a:pt x="34" y="93"/>
                  <a:pt x="34" y="93"/>
                  <a:pt x="34" y="93"/>
                </a:cubicBezTo>
                <a:cubicBezTo>
                  <a:pt x="34" y="93"/>
                  <a:pt x="34" y="93"/>
                  <a:pt x="34" y="93"/>
                </a:cubicBezTo>
                <a:cubicBezTo>
                  <a:pt x="33" y="91"/>
                  <a:pt x="33" y="91"/>
                  <a:pt x="33" y="91"/>
                </a:cubicBezTo>
                <a:cubicBezTo>
                  <a:pt x="33" y="91"/>
                  <a:pt x="33" y="91"/>
                  <a:pt x="33" y="91"/>
                </a:cubicBezTo>
                <a:cubicBezTo>
                  <a:pt x="33" y="90"/>
                  <a:pt x="33" y="90"/>
                  <a:pt x="33" y="90"/>
                </a:cubicBezTo>
                <a:cubicBezTo>
                  <a:pt x="33" y="89"/>
                  <a:pt x="32" y="88"/>
                  <a:pt x="31" y="88"/>
                </a:cubicBezTo>
                <a:cubicBezTo>
                  <a:pt x="30" y="86"/>
                  <a:pt x="30" y="86"/>
                  <a:pt x="30" y="86"/>
                </a:cubicBezTo>
                <a:cubicBezTo>
                  <a:pt x="30" y="82"/>
                  <a:pt x="30" y="82"/>
                  <a:pt x="30" y="82"/>
                </a:cubicBezTo>
                <a:cubicBezTo>
                  <a:pt x="29" y="81"/>
                  <a:pt x="28" y="81"/>
                  <a:pt x="27" y="81"/>
                </a:cubicBezTo>
                <a:cubicBezTo>
                  <a:pt x="27" y="79"/>
                  <a:pt x="27" y="79"/>
                  <a:pt x="27" y="79"/>
                </a:cubicBezTo>
                <a:cubicBezTo>
                  <a:pt x="29" y="77"/>
                  <a:pt x="29" y="73"/>
                  <a:pt x="28" y="70"/>
                </a:cubicBezTo>
                <a:cubicBezTo>
                  <a:pt x="26" y="67"/>
                  <a:pt x="26" y="67"/>
                  <a:pt x="26" y="67"/>
                </a:cubicBezTo>
                <a:cubicBezTo>
                  <a:pt x="25" y="64"/>
                  <a:pt x="25" y="61"/>
                  <a:pt x="26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8" y="56"/>
                  <a:pt x="28" y="56"/>
                  <a:pt x="28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30" y="56"/>
                  <a:pt x="30" y="56"/>
                  <a:pt x="30" y="56"/>
                </a:cubicBezTo>
                <a:cubicBezTo>
                  <a:pt x="30" y="56"/>
                  <a:pt x="30" y="56"/>
                  <a:pt x="30" y="56"/>
                </a:cubicBezTo>
                <a:cubicBezTo>
                  <a:pt x="31" y="53"/>
                  <a:pt x="31" y="50"/>
                  <a:pt x="29" y="47"/>
                </a:cubicBezTo>
                <a:cubicBezTo>
                  <a:pt x="29" y="45"/>
                  <a:pt x="29" y="43"/>
                  <a:pt x="29" y="41"/>
                </a:cubicBezTo>
                <a:cubicBezTo>
                  <a:pt x="28" y="40"/>
                  <a:pt x="27" y="38"/>
                  <a:pt x="27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9" y="34"/>
                  <a:pt x="30" y="33"/>
                  <a:pt x="31" y="32"/>
                </a:cubicBezTo>
                <a:cubicBezTo>
                  <a:pt x="32" y="29"/>
                  <a:pt x="32" y="26"/>
                  <a:pt x="32" y="23"/>
                </a:cubicBezTo>
                <a:cubicBezTo>
                  <a:pt x="33" y="22"/>
                  <a:pt x="34" y="21"/>
                  <a:pt x="35" y="20"/>
                </a:cubicBezTo>
                <a:cubicBezTo>
                  <a:pt x="35" y="19"/>
                  <a:pt x="35" y="18"/>
                  <a:pt x="36" y="17"/>
                </a:cubicBezTo>
                <a:cubicBezTo>
                  <a:pt x="36" y="17"/>
                  <a:pt x="36" y="17"/>
                  <a:pt x="36" y="17"/>
                </a:cubicBezTo>
                <a:cubicBezTo>
                  <a:pt x="37" y="18"/>
                  <a:pt x="38" y="18"/>
                  <a:pt x="39" y="19"/>
                </a:cubicBezTo>
                <a:cubicBezTo>
                  <a:pt x="43" y="19"/>
                  <a:pt x="43" y="19"/>
                  <a:pt x="43" y="19"/>
                </a:cubicBezTo>
                <a:cubicBezTo>
                  <a:pt x="45" y="18"/>
                  <a:pt x="47" y="17"/>
                  <a:pt x="49" y="16"/>
                </a:cubicBezTo>
                <a:cubicBezTo>
                  <a:pt x="57" y="16"/>
                  <a:pt x="57" y="16"/>
                  <a:pt x="57" y="16"/>
                </a:cubicBezTo>
                <a:cubicBezTo>
                  <a:pt x="57" y="15"/>
                  <a:pt x="57" y="15"/>
                  <a:pt x="57" y="15"/>
                </a:cubicBezTo>
                <a:cubicBezTo>
                  <a:pt x="58" y="14"/>
                  <a:pt x="58" y="12"/>
                  <a:pt x="58" y="11"/>
                </a:cubicBezTo>
                <a:cubicBezTo>
                  <a:pt x="61" y="10"/>
                  <a:pt x="64" y="10"/>
                  <a:pt x="67" y="11"/>
                </a:cubicBezTo>
                <a:cubicBezTo>
                  <a:pt x="69" y="12"/>
                  <a:pt x="69" y="12"/>
                  <a:pt x="69" y="12"/>
                </a:cubicBezTo>
                <a:cubicBezTo>
                  <a:pt x="79" y="10"/>
                  <a:pt x="79" y="10"/>
                  <a:pt x="79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0" y="10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2" y="10"/>
                  <a:pt x="83" y="10"/>
                  <a:pt x="83" y="9"/>
                </a:cubicBezTo>
                <a:cubicBezTo>
                  <a:pt x="84" y="8"/>
                  <a:pt x="85" y="7"/>
                  <a:pt x="85" y="6"/>
                </a:cubicBezTo>
                <a:cubicBezTo>
                  <a:pt x="87" y="5"/>
                  <a:pt x="87" y="5"/>
                  <a:pt x="87" y="5"/>
                </a:cubicBezTo>
                <a:cubicBezTo>
                  <a:pt x="91" y="5"/>
                  <a:pt x="91" y="5"/>
                  <a:pt x="91" y="5"/>
                </a:cubicBezTo>
                <a:cubicBezTo>
                  <a:pt x="94" y="7"/>
                  <a:pt x="94" y="7"/>
                  <a:pt x="94" y="7"/>
                </a:cubicBezTo>
                <a:cubicBezTo>
                  <a:pt x="97" y="5"/>
                  <a:pt x="99" y="3"/>
                  <a:pt x="102" y="1"/>
                </a:cubicBezTo>
                <a:cubicBezTo>
                  <a:pt x="102" y="0"/>
                  <a:pt x="102" y="0"/>
                  <a:pt x="102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7" y="2"/>
                  <a:pt x="107" y="2"/>
                  <a:pt x="107" y="2"/>
                </a:cubicBezTo>
                <a:cubicBezTo>
                  <a:pt x="108" y="3"/>
                  <a:pt x="109" y="4"/>
                  <a:pt x="111" y="4"/>
                </a:cubicBezTo>
                <a:lnTo>
                  <a:pt x="113" y="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2" name="Freeform 14">
            <a:extLst>
              <a:ext uri="{FF2B5EF4-FFF2-40B4-BE49-F238E27FC236}">
                <a16:creationId xmlns:a16="http://schemas.microsoft.com/office/drawing/2014/main" id="{0FFCF415-E553-3053-8B4B-7D65BA2203F6}"/>
              </a:ext>
            </a:extLst>
          </p:cNvPr>
          <p:cNvSpPr>
            <a:spLocks/>
          </p:cNvSpPr>
          <p:nvPr/>
        </p:nvSpPr>
        <p:spPr bwMode="auto">
          <a:xfrm>
            <a:off x="8207375" y="5254625"/>
            <a:ext cx="427038" cy="309563"/>
          </a:xfrm>
          <a:custGeom>
            <a:avLst/>
            <a:gdLst>
              <a:gd name="T0" fmla="*/ 1119401239 w 112"/>
              <a:gd name="T1" fmla="*/ 58423328 h 81"/>
              <a:gd name="T2" fmla="*/ 1221165681 w 112"/>
              <a:gd name="T3" fmla="*/ 58423328 h 81"/>
              <a:gd name="T4" fmla="*/ 1322930123 w 112"/>
              <a:gd name="T5" fmla="*/ 131453444 h 81"/>
              <a:gd name="T6" fmla="*/ 1366541277 w 112"/>
              <a:gd name="T7" fmla="*/ 146060231 h 81"/>
              <a:gd name="T8" fmla="*/ 1439229075 w 112"/>
              <a:gd name="T9" fmla="*/ 116846656 h 81"/>
              <a:gd name="T10" fmla="*/ 1439229075 w 112"/>
              <a:gd name="T11" fmla="*/ 160663197 h 81"/>
              <a:gd name="T12" fmla="*/ 1482844041 w 112"/>
              <a:gd name="T13" fmla="*/ 277513675 h 81"/>
              <a:gd name="T14" fmla="*/ 1497382364 w 112"/>
              <a:gd name="T15" fmla="*/ 292116641 h 81"/>
              <a:gd name="T16" fmla="*/ 1497382364 w 112"/>
              <a:gd name="T17" fmla="*/ 335937003 h 81"/>
              <a:gd name="T18" fmla="*/ 1410156243 w 112"/>
              <a:gd name="T19" fmla="*/ 408963297 h 81"/>
              <a:gd name="T20" fmla="*/ 1410156243 w 112"/>
              <a:gd name="T21" fmla="*/ 452783660 h 81"/>
              <a:gd name="T22" fmla="*/ 1482844041 w 112"/>
              <a:gd name="T23" fmla="*/ 540416741 h 81"/>
              <a:gd name="T24" fmla="*/ 1482844041 w 112"/>
              <a:gd name="T25" fmla="*/ 555023528 h 81"/>
              <a:gd name="T26" fmla="*/ 1628219637 w 112"/>
              <a:gd name="T27" fmla="*/ 613446857 h 81"/>
              <a:gd name="T28" fmla="*/ 1613681315 w 112"/>
              <a:gd name="T29" fmla="*/ 642660432 h 81"/>
              <a:gd name="T30" fmla="*/ 1628219637 w 112"/>
              <a:gd name="T31" fmla="*/ 657263397 h 81"/>
              <a:gd name="T32" fmla="*/ 1570070161 w 112"/>
              <a:gd name="T33" fmla="*/ 715690547 h 81"/>
              <a:gd name="T34" fmla="*/ 1570070161 w 112"/>
              <a:gd name="T35" fmla="*/ 759507088 h 81"/>
              <a:gd name="T36" fmla="*/ 1482844041 w 112"/>
              <a:gd name="T37" fmla="*/ 861746957 h 81"/>
              <a:gd name="T38" fmla="*/ 1482844041 w 112"/>
              <a:gd name="T39" fmla="*/ 963990647 h 81"/>
              <a:gd name="T40" fmla="*/ 1599142993 w 112"/>
              <a:gd name="T41" fmla="*/ 1051623729 h 81"/>
              <a:gd name="T42" fmla="*/ 1570070161 w 112"/>
              <a:gd name="T43" fmla="*/ 1066230516 h 81"/>
              <a:gd name="T44" fmla="*/ 1526455195 w 112"/>
              <a:gd name="T45" fmla="*/ 1124653844 h 81"/>
              <a:gd name="T46" fmla="*/ 1453767397 w 112"/>
              <a:gd name="T47" fmla="*/ 1183077172 h 81"/>
              <a:gd name="T48" fmla="*/ 1439229075 w 112"/>
              <a:gd name="T49" fmla="*/ 1183077172 h 81"/>
              <a:gd name="T50" fmla="*/ 1264776835 w 112"/>
              <a:gd name="T51" fmla="*/ 1168470385 h 81"/>
              <a:gd name="T52" fmla="*/ 1148477883 w 112"/>
              <a:gd name="T53" fmla="*/ 1110047057 h 81"/>
              <a:gd name="T54" fmla="*/ 1133939561 w 112"/>
              <a:gd name="T55" fmla="*/ 1124653844 h 81"/>
              <a:gd name="T56" fmla="*/ 1133939561 w 112"/>
              <a:gd name="T57" fmla="*/ 1153863597 h 81"/>
              <a:gd name="T58" fmla="*/ 1046713441 w 112"/>
              <a:gd name="T59" fmla="*/ 1153863597 h 81"/>
              <a:gd name="T60" fmla="*/ 1032175119 w 112"/>
              <a:gd name="T61" fmla="*/ 1022413975 h 81"/>
              <a:gd name="T62" fmla="*/ 901334032 w 112"/>
              <a:gd name="T63" fmla="*/ 963990647 h 81"/>
              <a:gd name="T64" fmla="*/ 785035081 w 112"/>
              <a:gd name="T65" fmla="*/ 949383860 h 81"/>
              <a:gd name="T66" fmla="*/ 755958436 w 112"/>
              <a:gd name="T67" fmla="*/ 978593613 h 81"/>
              <a:gd name="T68" fmla="*/ 741420114 w 112"/>
              <a:gd name="T69" fmla="*/ 1095440269 h 81"/>
              <a:gd name="T70" fmla="*/ 668732316 w 112"/>
              <a:gd name="T71" fmla="*/ 1080837304 h 81"/>
              <a:gd name="T72" fmla="*/ 581506196 w 112"/>
              <a:gd name="T73" fmla="*/ 1066230516 h 81"/>
              <a:gd name="T74" fmla="*/ 566967874 w 112"/>
              <a:gd name="T75" fmla="*/ 978593613 h 81"/>
              <a:gd name="T76" fmla="*/ 552433365 w 112"/>
              <a:gd name="T77" fmla="*/ 949383860 h 81"/>
              <a:gd name="T78" fmla="*/ 523356720 w 112"/>
              <a:gd name="T79" fmla="*/ 963990647 h 81"/>
              <a:gd name="T80" fmla="*/ 508818398 w 112"/>
              <a:gd name="T81" fmla="*/ 876353744 h 81"/>
              <a:gd name="T82" fmla="*/ 479741754 w 112"/>
              <a:gd name="T83" fmla="*/ 861746957 h 81"/>
              <a:gd name="T84" fmla="*/ 465207245 w 112"/>
              <a:gd name="T85" fmla="*/ 847140169 h 81"/>
              <a:gd name="T86" fmla="*/ 334366158 w 112"/>
              <a:gd name="T87" fmla="*/ 686476972 h 81"/>
              <a:gd name="T88" fmla="*/ 334366158 w 112"/>
              <a:gd name="T89" fmla="*/ 642660432 h 81"/>
              <a:gd name="T90" fmla="*/ 363442802 w 112"/>
              <a:gd name="T91" fmla="*/ 628053644 h 81"/>
              <a:gd name="T92" fmla="*/ 276216682 w 112"/>
              <a:gd name="T93" fmla="*/ 511206988 h 81"/>
              <a:gd name="T94" fmla="*/ 261678360 w 112"/>
              <a:gd name="T95" fmla="*/ 467386625 h 81"/>
              <a:gd name="T96" fmla="*/ 101764442 w 112"/>
              <a:gd name="T97" fmla="*/ 379753544 h 81"/>
              <a:gd name="T98" fmla="*/ 43611154 w 112"/>
              <a:gd name="T99" fmla="*/ 394360331 h 81"/>
              <a:gd name="T100" fmla="*/ 14538322 w 112"/>
              <a:gd name="T101" fmla="*/ 394360331 h 81"/>
              <a:gd name="T102" fmla="*/ 407053956 w 112"/>
              <a:gd name="T103" fmla="*/ 233693313 h 81"/>
              <a:gd name="T104" fmla="*/ 930410677 w 112"/>
              <a:gd name="T105" fmla="*/ 14606787 h 81"/>
              <a:gd name="T106" fmla="*/ 944948999 w 112"/>
              <a:gd name="T107" fmla="*/ 14606787 h 81"/>
              <a:gd name="T108" fmla="*/ 974025643 w 112"/>
              <a:gd name="T109" fmla="*/ 29213575 h 81"/>
              <a:gd name="T110" fmla="*/ 1017636797 w 112"/>
              <a:gd name="T111" fmla="*/ 0 h 81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12" h="81">
                <a:moveTo>
                  <a:pt x="70" y="0"/>
                </a:moveTo>
                <a:cubicBezTo>
                  <a:pt x="73" y="1"/>
                  <a:pt x="75" y="3"/>
                  <a:pt x="77" y="4"/>
                </a:cubicBezTo>
                <a:cubicBezTo>
                  <a:pt x="78" y="4"/>
                  <a:pt x="78" y="4"/>
                  <a:pt x="78" y="4"/>
                </a:cubicBezTo>
                <a:cubicBezTo>
                  <a:pt x="84" y="4"/>
                  <a:pt x="84" y="4"/>
                  <a:pt x="84" y="4"/>
                </a:cubicBezTo>
                <a:cubicBezTo>
                  <a:pt x="85" y="5"/>
                  <a:pt x="85" y="5"/>
                  <a:pt x="85" y="5"/>
                </a:cubicBezTo>
                <a:cubicBezTo>
                  <a:pt x="87" y="7"/>
                  <a:pt x="89" y="8"/>
                  <a:pt x="91" y="9"/>
                </a:cubicBezTo>
                <a:cubicBezTo>
                  <a:pt x="91" y="10"/>
                  <a:pt x="92" y="10"/>
                  <a:pt x="92" y="10"/>
                </a:cubicBezTo>
                <a:cubicBezTo>
                  <a:pt x="92" y="10"/>
                  <a:pt x="93" y="10"/>
                  <a:pt x="94" y="10"/>
                </a:cubicBezTo>
                <a:cubicBezTo>
                  <a:pt x="95" y="10"/>
                  <a:pt x="96" y="10"/>
                  <a:pt x="97" y="10"/>
                </a:cubicBezTo>
                <a:cubicBezTo>
                  <a:pt x="97" y="9"/>
                  <a:pt x="98" y="9"/>
                  <a:pt x="99" y="8"/>
                </a:cubicBezTo>
                <a:cubicBezTo>
                  <a:pt x="99" y="8"/>
                  <a:pt x="99" y="8"/>
                  <a:pt x="99" y="8"/>
                </a:cubicBezTo>
                <a:cubicBezTo>
                  <a:pt x="99" y="11"/>
                  <a:pt x="99" y="11"/>
                  <a:pt x="99" y="11"/>
                </a:cubicBezTo>
                <a:cubicBezTo>
                  <a:pt x="100" y="12"/>
                  <a:pt x="100" y="14"/>
                  <a:pt x="101" y="15"/>
                </a:cubicBezTo>
                <a:cubicBezTo>
                  <a:pt x="101" y="16"/>
                  <a:pt x="101" y="18"/>
                  <a:pt x="102" y="19"/>
                </a:cubicBezTo>
                <a:cubicBezTo>
                  <a:pt x="102" y="20"/>
                  <a:pt x="102" y="20"/>
                  <a:pt x="102" y="20"/>
                </a:cubicBezTo>
                <a:cubicBezTo>
                  <a:pt x="102" y="20"/>
                  <a:pt x="103" y="20"/>
                  <a:pt x="103" y="20"/>
                </a:cubicBezTo>
                <a:cubicBezTo>
                  <a:pt x="103" y="21"/>
                  <a:pt x="103" y="22"/>
                  <a:pt x="103" y="23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1" y="24"/>
                  <a:pt x="99" y="26"/>
                  <a:pt x="97" y="28"/>
                </a:cubicBezTo>
                <a:cubicBezTo>
                  <a:pt x="97" y="28"/>
                  <a:pt x="97" y="28"/>
                  <a:pt x="97" y="28"/>
                </a:cubicBezTo>
                <a:cubicBezTo>
                  <a:pt x="97" y="29"/>
                  <a:pt x="97" y="29"/>
                  <a:pt x="97" y="29"/>
                </a:cubicBezTo>
                <a:cubicBezTo>
                  <a:pt x="97" y="31"/>
                  <a:pt x="97" y="31"/>
                  <a:pt x="97" y="31"/>
                </a:cubicBezTo>
                <a:cubicBezTo>
                  <a:pt x="99" y="33"/>
                  <a:pt x="100" y="34"/>
                  <a:pt x="102" y="36"/>
                </a:cubicBezTo>
                <a:cubicBezTo>
                  <a:pt x="102" y="37"/>
                  <a:pt x="102" y="37"/>
                  <a:pt x="102" y="37"/>
                </a:cubicBezTo>
                <a:cubicBezTo>
                  <a:pt x="102" y="37"/>
                  <a:pt x="101" y="37"/>
                  <a:pt x="101" y="38"/>
                </a:cubicBezTo>
                <a:cubicBezTo>
                  <a:pt x="102" y="38"/>
                  <a:pt x="102" y="38"/>
                  <a:pt x="102" y="38"/>
                </a:cubicBezTo>
                <a:cubicBezTo>
                  <a:pt x="106" y="38"/>
                  <a:pt x="109" y="39"/>
                  <a:pt x="111" y="41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11" y="43"/>
                  <a:pt x="111" y="44"/>
                  <a:pt x="111" y="44"/>
                </a:cubicBezTo>
                <a:cubicBezTo>
                  <a:pt x="111" y="45"/>
                  <a:pt x="111" y="45"/>
                  <a:pt x="111" y="45"/>
                </a:cubicBezTo>
                <a:cubicBezTo>
                  <a:pt x="112" y="45"/>
                  <a:pt x="112" y="45"/>
                  <a:pt x="112" y="45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1" y="47"/>
                  <a:pt x="110" y="48"/>
                  <a:pt x="108" y="49"/>
                </a:cubicBezTo>
                <a:cubicBezTo>
                  <a:pt x="108" y="50"/>
                  <a:pt x="108" y="51"/>
                  <a:pt x="108" y="52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7" y="55"/>
                  <a:pt x="105" y="58"/>
                  <a:pt x="102" y="59"/>
                </a:cubicBezTo>
                <a:cubicBezTo>
                  <a:pt x="102" y="59"/>
                  <a:pt x="102" y="59"/>
                  <a:pt x="102" y="59"/>
                </a:cubicBezTo>
                <a:cubicBezTo>
                  <a:pt x="102" y="59"/>
                  <a:pt x="102" y="59"/>
                  <a:pt x="102" y="59"/>
                </a:cubicBezTo>
                <a:cubicBezTo>
                  <a:pt x="101" y="61"/>
                  <a:pt x="101" y="64"/>
                  <a:pt x="102" y="66"/>
                </a:cubicBezTo>
                <a:cubicBezTo>
                  <a:pt x="103" y="68"/>
                  <a:pt x="105" y="70"/>
                  <a:pt x="107" y="72"/>
                </a:cubicBezTo>
                <a:cubicBezTo>
                  <a:pt x="110" y="72"/>
                  <a:pt x="110" y="72"/>
                  <a:pt x="110" y="72"/>
                </a:cubicBezTo>
                <a:cubicBezTo>
                  <a:pt x="110" y="72"/>
                  <a:pt x="110" y="72"/>
                  <a:pt x="110" y="72"/>
                </a:cubicBezTo>
                <a:cubicBezTo>
                  <a:pt x="109" y="72"/>
                  <a:pt x="108" y="73"/>
                  <a:pt x="108" y="73"/>
                </a:cubicBezTo>
                <a:cubicBezTo>
                  <a:pt x="107" y="74"/>
                  <a:pt x="106" y="76"/>
                  <a:pt x="106" y="77"/>
                </a:cubicBezTo>
                <a:cubicBezTo>
                  <a:pt x="105" y="77"/>
                  <a:pt x="105" y="77"/>
                  <a:pt x="105" y="77"/>
                </a:cubicBezTo>
                <a:cubicBezTo>
                  <a:pt x="104" y="77"/>
                  <a:pt x="103" y="77"/>
                  <a:pt x="102" y="78"/>
                </a:cubicBezTo>
                <a:cubicBezTo>
                  <a:pt x="101" y="79"/>
                  <a:pt x="101" y="80"/>
                  <a:pt x="100" y="81"/>
                </a:cubicBezTo>
                <a:cubicBezTo>
                  <a:pt x="99" y="81"/>
                  <a:pt x="99" y="81"/>
                  <a:pt x="99" y="81"/>
                </a:cubicBezTo>
                <a:cubicBezTo>
                  <a:pt x="99" y="81"/>
                  <a:pt x="99" y="81"/>
                  <a:pt x="99" y="81"/>
                </a:cubicBezTo>
                <a:cubicBezTo>
                  <a:pt x="96" y="80"/>
                  <a:pt x="96" y="80"/>
                  <a:pt x="96" y="80"/>
                </a:cubicBezTo>
                <a:cubicBezTo>
                  <a:pt x="87" y="80"/>
                  <a:pt x="87" y="80"/>
                  <a:pt x="87" y="80"/>
                </a:cubicBezTo>
                <a:cubicBezTo>
                  <a:pt x="84" y="79"/>
                  <a:pt x="82" y="78"/>
                  <a:pt x="79" y="76"/>
                </a:cubicBezTo>
                <a:cubicBezTo>
                  <a:pt x="79" y="76"/>
                  <a:pt x="79" y="76"/>
                  <a:pt x="79" y="76"/>
                </a:cubicBezTo>
                <a:cubicBezTo>
                  <a:pt x="78" y="77"/>
                  <a:pt x="78" y="77"/>
                  <a:pt x="78" y="77"/>
                </a:cubicBezTo>
                <a:cubicBezTo>
                  <a:pt x="78" y="77"/>
                  <a:pt x="78" y="77"/>
                  <a:pt x="78" y="77"/>
                </a:cubicBezTo>
                <a:cubicBezTo>
                  <a:pt x="78" y="78"/>
                  <a:pt x="78" y="78"/>
                  <a:pt x="78" y="78"/>
                </a:cubicBezTo>
                <a:cubicBezTo>
                  <a:pt x="78" y="79"/>
                  <a:pt x="78" y="79"/>
                  <a:pt x="78" y="79"/>
                </a:cubicBezTo>
                <a:cubicBezTo>
                  <a:pt x="75" y="81"/>
                  <a:pt x="75" y="81"/>
                  <a:pt x="75" y="81"/>
                </a:cubicBezTo>
                <a:cubicBezTo>
                  <a:pt x="72" y="79"/>
                  <a:pt x="72" y="79"/>
                  <a:pt x="72" y="79"/>
                </a:cubicBezTo>
                <a:cubicBezTo>
                  <a:pt x="71" y="75"/>
                  <a:pt x="71" y="75"/>
                  <a:pt x="71" y="75"/>
                </a:cubicBezTo>
                <a:cubicBezTo>
                  <a:pt x="71" y="73"/>
                  <a:pt x="71" y="71"/>
                  <a:pt x="71" y="70"/>
                </a:cubicBezTo>
                <a:cubicBezTo>
                  <a:pt x="69" y="69"/>
                  <a:pt x="69" y="69"/>
                  <a:pt x="69" y="69"/>
                </a:cubicBezTo>
                <a:cubicBezTo>
                  <a:pt x="62" y="66"/>
                  <a:pt x="62" y="66"/>
                  <a:pt x="62" y="66"/>
                </a:cubicBezTo>
                <a:cubicBezTo>
                  <a:pt x="61" y="66"/>
                  <a:pt x="60" y="66"/>
                  <a:pt x="58" y="66"/>
                </a:cubicBezTo>
                <a:cubicBezTo>
                  <a:pt x="54" y="65"/>
                  <a:pt x="54" y="65"/>
                  <a:pt x="54" y="65"/>
                </a:cubicBezTo>
                <a:cubicBezTo>
                  <a:pt x="53" y="65"/>
                  <a:pt x="53" y="65"/>
                  <a:pt x="53" y="65"/>
                </a:cubicBezTo>
                <a:cubicBezTo>
                  <a:pt x="52" y="67"/>
                  <a:pt x="52" y="67"/>
                  <a:pt x="52" y="67"/>
                </a:cubicBezTo>
                <a:cubicBezTo>
                  <a:pt x="53" y="69"/>
                  <a:pt x="53" y="71"/>
                  <a:pt x="53" y="72"/>
                </a:cubicBezTo>
                <a:cubicBezTo>
                  <a:pt x="51" y="75"/>
                  <a:pt x="51" y="75"/>
                  <a:pt x="51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46" y="74"/>
                  <a:pt x="46" y="74"/>
                  <a:pt x="46" y="74"/>
                </a:cubicBezTo>
                <a:cubicBezTo>
                  <a:pt x="41" y="74"/>
                  <a:pt x="41" y="74"/>
                  <a:pt x="41" y="74"/>
                </a:cubicBezTo>
                <a:cubicBezTo>
                  <a:pt x="40" y="73"/>
                  <a:pt x="40" y="73"/>
                  <a:pt x="40" y="73"/>
                </a:cubicBezTo>
                <a:cubicBezTo>
                  <a:pt x="39" y="72"/>
                  <a:pt x="39" y="72"/>
                  <a:pt x="39" y="71"/>
                </a:cubicBezTo>
                <a:cubicBezTo>
                  <a:pt x="39" y="70"/>
                  <a:pt x="39" y="68"/>
                  <a:pt x="39" y="67"/>
                </a:cubicBezTo>
                <a:cubicBezTo>
                  <a:pt x="39" y="65"/>
                  <a:pt x="39" y="65"/>
                  <a:pt x="39" y="65"/>
                </a:cubicBezTo>
                <a:cubicBezTo>
                  <a:pt x="38" y="65"/>
                  <a:pt x="38" y="65"/>
                  <a:pt x="38" y="65"/>
                </a:cubicBezTo>
                <a:cubicBezTo>
                  <a:pt x="37" y="66"/>
                  <a:pt x="37" y="66"/>
                  <a:pt x="37" y="66"/>
                </a:cubicBezTo>
                <a:cubicBezTo>
                  <a:pt x="36" y="66"/>
                  <a:pt x="36" y="66"/>
                  <a:pt x="36" y="66"/>
                </a:cubicBezTo>
                <a:cubicBezTo>
                  <a:pt x="36" y="65"/>
                  <a:pt x="36" y="65"/>
                  <a:pt x="36" y="65"/>
                </a:cubicBezTo>
                <a:cubicBezTo>
                  <a:pt x="36" y="63"/>
                  <a:pt x="35" y="62"/>
                  <a:pt x="35" y="60"/>
                </a:cubicBezTo>
                <a:cubicBezTo>
                  <a:pt x="34" y="59"/>
                  <a:pt x="34" y="59"/>
                  <a:pt x="34" y="59"/>
                </a:cubicBezTo>
                <a:cubicBezTo>
                  <a:pt x="33" y="59"/>
                  <a:pt x="33" y="59"/>
                  <a:pt x="33" y="59"/>
                </a:cubicBezTo>
                <a:cubicBezTo>
                  <a:pt x="32" y="59"/>
                  <a:pt x="32" y="59"/>
                  <a:pt x="32" y="59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7"/>
                  <a:pt x="32" y="56"/>
                  <a:pt x="32" y="56"/>
                </a:cubicBezTo>
                <a:cubicBezTo>
                  <a:pt x="29" y="53"/>
                  <a:pt x="26" y="50"/>
                  <a:pt x="23" y="47"/>
                </a:cubicBezTo>
                <a:cubicBezTo>
                  <a:pt x="23" y="47"/>
                  <a:pt x="23" y="46"/>
                  <a:pt x="22" y="45"/>
                </a:cubicBezTo>
                <a:cubicBezTo>
                  <a:pt x="23" y="44"/>
                  <a:pt x="23" y="44"/>
                  <a:pt x="23" y="44"/>
                </a:cubicBezTo>
                <a:cubicBezTo>
                  <a:pt x="25" y="44"/>
                  <a:pt x="25" y="44"/>
                  <a:pt x="25" y="44"/>
                </a:cubicBezTo>
                <a:cubicBezTo>
                  <a:pt x="25" y="43"/>
                  <a:pt x="25" y="43"/>
                  <a:pt x="25" y="43"/>
                </a:cubicBezTo>
                <a:cubicBezTo>
                  <a:pt x="25" y="43"/>
                  <a:pt x="25" y="42"/>
                  <a:pt x="25" y="42"/>
                </a:cubicBezTo>
                <a:cubicBezTo>
                  <a:pt x="23" y="40"/>
                  <a:pt x="21" y="38"/>
                  <a:pt x="19" y="35"/>
                </a:cubicBezTo>
                <a:cubicBezTo>
                  <a:pt x="19" y="35"/>
                  <a:pt x="19" y="35"/>
                  <a:pt x="19" y="35"/>
                </a:cubicBezTo>
                <a:cubicBezTo>
                  <a:pt x="19" y="34"/>
                  <a:pt x="19" y="33"/>
                  <a:pt x="18" y="32"/>
                </a:cubicBezTo>
                <a:cubicBezTo>
                  <a:pt x="17" y="30"/>
                  <a:pt x="17" y="30"/>
                  <a:pt x="17" y="30"/>
                </a:cubicBezTo>
                <a:cubicBezTo>
                  <a:pt x="7" y="26"/>
                  <a:pt x="7" y="26"/>
                  <a:pt x="7" y="26"/>
                </a:cubicBezTo>
                <a:cubicBezTo>
                  <a:pt x="6" y="25"/>
                  <a:pt x="6" y="25"/>
                  <a:pt x="6" y="25"/>
                </a:cubicBezTo>
                <a:cubicBezTo>
                  <a:pt x="5" y="26"/>
                  <a:pt x="4" y="26"/>
                  <a:pt x="3" y="27"/>
                </a:cubicBezTo>
                <a:cubicBezTo>
                  <a:pt x="2" y="27"/>
                  <a:pt x="2" y="27"/>
                  <a:pt x="2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0" y="24"/>
                  <a:pt x="0" y="20"/>
                  <a:pt x="1" y="16"/>
                </a:cubicBezTo>
                <a:cubicBezTo>
                  <a:pt x="10" y="16"/>
                  <a:pt x="19" y="15"/>
                  <a:pt x="28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45" y="13"/>
                  <a:pt x="56" y="6"/>
                  <a:pt x="64" y="1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1"/>
                  <a:pt x="65" y="1"/>
                  <a:pt x="65" y="1"/>
                </a:cubicBezTo>
                <a:cubicBezTo>
                  <a:pt x="66" y="1"/>
                  <a:pt x="66" y="1"/>
                  <a:pt x="66" y="1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2"/>
                  <a:pt x="68" y="2"/>
                  <a:pt x="68" y="2"/>
                </a:cubicBezTo>
                <a:lnTo>
                  <a:pt x="7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3" name="Freeform 15">
            <a:extLst>
              <a:ext uri="{FF2B5EF4-FFF2-40B4-BE49-F238E27FC236}">
                <a16:creationId xmlns:a16="http://schemas.microsoft.com/office/drawing/2014/main" id="{1C8C0EE5-8680-9280-5094-090D508D7FB8}"/>
              </a:ext>
            </a:extLst>
          </p:cNvPr>
          <p:cNvSpPr>
            <a:spLocks/>
          </p:cNvSpPr>
          <p:nvPr/>
        </p:nvSpPr>
        <p:spPr bwMode="auto">
          <a:xfrm>
            <a:off x="8108950" y="4473575"/>
            <a:ext cx="974725" cy="1177925"/>
          </a:xfrm>
          <a:custGeom>
            <a:avLst/>
            <a:gdLst>
              <a:gd name="T0" fmla="*/ 2147483646 w 256"/>
              <a:gd name="T1" fmla="*/ 552206666 h 309"/>
              <a:gd name="T2" fmla="*/ 2147483646 w 256"/>
              <a:gd name="T3" fmla="*/ 566738219 h 309"/>
              <a:gd name="T4" fmla="*/ 2147483646 w 256"/>
              <a:gd name="T5" fmla="*/ 799246891 h 309"/>
              <a:gd name="T6" fmla="*/ 2147483646 w 256"/>
              <a:gd name="T7" fmla="*/ 886436213 h 309"/>
              <a:gd name="T8" fmla="*/ 2147483646 w 256"/>
              <a:gd name="T9" fmla="*/ 1133476439 h 309"/>
              <a:gd name="T10" fmla="*/ 2147483646 w 256"/>
              <a:gd name="T11" fmla="*/ 1264264234 h 309"/>
              <a:gd name="T12" fmla="*/ 2147483646 w 256"/>
              <a:gd name="T13" fmla="*/ 1525836013 h 309"/>
              <a:gd name="T14" fmla="*/ 2147483646 w 256"/>
              <a:gd name="T15" fmla="*/ 1583962228 h 309"/>
              <a:gd name="T16" fmla="*/ 2147483646 w 256"/>
              <a:gd name="T17" fmla="*/ 1613025335 h 309"/>
              <a:gd name="T18" fmla="*/ 2147483646 w 256"/>
              <a:gd name="T19" fmla="*/ 1831002453 h 309"/>
              <a:gd name="T20" fmla="*/ 2147483646 w 256"/>
              <a:gd name="T21" fmla="*/ 1874597114 h 309"/>
              <a:gd name="T22" fmla="*/ 2147483646 w 256"/>
              <a:gd name="T23" fmla="*/ 2019916464 h 309"/>
              <a:gd name="T24" fmla="*/ 2147483646 w 256"/>
              <a:gd name="T25" fmla="*/ 2147483646 h 309"/>
              <a:gd name="T26" fmla="*/ 2147483646 w 256"/>
              <a:gd name="T27" fmla="*/ 2147483646 h 309"/>
              <a:gd name="T28" fmla="*/ 2147483646 w 256"/>
              <a:gd name="T29" fmla="*/ 2147483646 h 309"/>
              <a:gd name="T30" fmla="*/ 2147483646 w 256"/>
              <a:gd name="T31" fmla="*/ 2147483646 h 309"/>
              <a:gd name="T32" fmla="*/ 2147483646 w 256"/>
              <a:gd name="T33" fmla="*/ 2147483646 h 309"/>
              <a:gd name="T34" fmla="*/ 2147483646 w 256"/>
              <a:gd name="T35" fmla="*/ 2147483646 h 309"/>
              <a:gd name="T36" fmla="*/ 2147483646 w 256"/>
              <a:gd name="T37" fmla="*/ 2147483646 h 309"/>
              <a:gd name="T38" fmla="*/ 2147483646 w 256"/>
              <a:gd name="T39" fmla="*/ 2147483646 h 309"/>
              <a:gd name="T40" fmla="*/ 2147483646 w 256"/>
              <a:gd name="T41" fmla="*/ 2147483646 h 309"/>
              <a:gd name="T42" fmla="*/ 2116592492 w 256"/>
              <a:gd name="T43" fmla="*/ 2147483646 h 309"/>
              <a:gd name="T44" fmla="*/ 2029609709 w 256"/>
              <a:gd name="T45" fmla="*/ 2147483646 h 309"/>
              <a:gd name="T46" fmla="*/ 1855644141 w 256"/>
              <a:gd name="T47" fmla="*/ 2147483646 h 309"/>
              <a:gd name="T48" fmla="*/ 1942626925 w 256"/>
              <a:gd name="T49" fmla="*/ 2147483646 h 309"/>
              <a:gd name="T50" fmla="*/ 2000615447 w 256"/>
              <a:gd name="T51" fmla="*/ 2147483646 h 309"/>
              <a:gd name="T52" fmla="*/ 1783156584 w 256"/>
              <a:gd name="T53" fmla="*/ 2147483646 h 309"/>
              <a:gd name="T54" fmla="*/ 1870139368 w 256"/>
              <a:gd name="T55" fmla="*/ 2147483646 h 309"/>
              <a:gd name="T56" fmla="*/ 1812150846 w 256"/>
              <a:gd name="T57" fmla="*/ 2147483646 h 309"/>
              <a:gd name="T58" fmla="*/ 1594691983 w 256"/>
              <a:gd name="T59" fmla="*/ 2147483646 h 309"/>
              <a:gd name="T60" fmla="*/ 1333743632 w 256"/>
              <a:gd name="T61" fmla="*/ 2147483646 h 309"/>
              <a:gd name="T62" fmla="*/ 391424430 w 256"/>
              <a:gd name="T63" fmla="*/ 2147483646 h 309"/>
              <a:gd name="T64" fmla="*/ 478407214 w 256"/>
              <a:gd name="T65" fmla="*/ 2147483646 h 309"/>
              <a:gd name="T66" fmla="*/ 623378520 w 256"/>
              <a:gd name="T67" fmla="*/ 2147483646 h 309"/>
              <a:gd name="T68" fmla="*/ 623378520 w 256"/>
              <a:gd name="T69" fmla="*/ 2147483646 h 309"/>
              <a:gd name="T70" fmla="*/ 463911987 w 256"/>
              <a:gd name="T71" fmla="*/ 2147483646 h 309"/>
              <a:gd name="T72" fmla="*/ 217458863 w 256"/>
              <a:gd name="T73" fmla="*/ 2147483646 h 309"/>
              <a:gd name="T74" fmla="*/ 28994261 w 256"/>
              <a:gd name="T75" fmla="*/ 2063511125 h 309"/>
              <a:gd name="T76" fmla="*/ 43493296 w 256"/>
              <a:gd name="T77" fmla="*/ 1845534007 h 309"/>
              <a:gd name="T78" fmla="*/ 86982784 w 256"/>
              <a:gd name="T79" fmla="*/ 1758344685 h 309"/>
              <a:gd name="T80" fmla="*/ 101481818 w 256"/>
              <a:gd name="T81" fmla="*/ 1627556889 h 309"/>
              <a:gd name="T82" fmla="*/ 275447385 w 256"/>
              <a:gd name="T83" fmla="*/ 1482241352 h 309"/>
              <a:gd name="T84" fmla="*/ 434917726 w 256"/>
              <a:gd name="T85" fmla="*/ 1424111325 h 309"/>
              <a:gd name="T86" fmla="*/ 463911987 w 256"/>
              <a:gd name="T87" fmla="*/ 1278795788 h 309"/>
              <a:gd name="T88" fmla="*/ 507401475 w 256"/>
              <a:gd name="T89" fmla="*/ 1293327342 h 309"/>
              <a:gd name="T90" fmla="*/ 753854600 w 256"/>
              <a:gd name="T91" fmla="*/ 1278795788 h 309"/>
              <a:gd name="T92" fmla="*/ 855336418 w 256"/>
              <a:gd name="T93" fmla="*/ 1336922003 h 309"/>
              <a:gd name="T94" fmla="*/ 1087290507 w 256"/>
              <a:gd name="T95" fmla="*/ 1322390449 h 309"/>
              <a:gd name="T96" fmla="*/ 1029301985 w 256"/>
              <a:gd name="T97" fmla="*/ 1104413331 h 309"/>
              <a:gd name="T98" fmla="*/ 1217766587 w 256"/>
              <a:gd name="T99" fmla="*/ 1046287116 h 309"/>
              <a:gd name="T100" fmla="*/ 1507709199 w 256"/>
              <a:gd name="T101" fmla="*/ 784715337 h 309"/>
              <a:gd name="T102" fmla="*/ 1580196756 w 256"/>
              <a:gd name="T103" fmla="*/ 755652230 h 309"/>
              <a:gd name="T104" fmla="*/ 1696173801 w 256"/>
              <a:gd name="T105" fmla="*/ 682994461 h 309"/>
              <a:gd name="T106" fmla="*/ 1971621186 w 256"/>
              <a:gd name="T107" fmla="*/ 668462907 h 309"/>
              <a:gd name="T108" fmla="*/ 2029609709 w 256"/>
              <a:gd name="T109" fmla="*/ 508612004 h 309"/>
              <a:gd name="T110" fmla="*/ 2147483646 w 256"/>
              <a:gd name="T111" fmla="*/ 406891128 h 309"/>
              <a:gd name="T112" fmla="*/ 2147483646 w 256"/>
              <a:gd name="T113" fmla="*/ 363292655 h 309"/>
              <a:gd name="T114" fmla="*/ 2147483646 w 256"/>
              <a:gd name="T115" fmla="*/ 276103333 h 309"/>
              <a:gd name="T116" fmla="*/ 2147483646 w 256"/>
              <a:gd name="T117" fmla="*/ 217977118 h 309"/>
              <a:gd name="T118" fmla="*/ 2147483646 w 256"/>
              <a:gd name="T119" fmla="*/ 14531554 h 30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56" h="309">
                <a:moveTo>
                  <a:pt x="195" y="14"/>
                </a:moveTo>
                <a:cubicBezTo>
                  <a:pt x="195" y="15"/>
                  <a:pt x="196" y="15"/>
                  <a:pt x="197" y="16"/>
                </a:cubicBezTo>
                <a:cubicBezTo>
                  <a:pt x="197" y="15"/>
                  <a:pt x="198" y="15"/>
                  <a:pt x="199" y="15"/>
                </a:cubicBezTo>
                <a:cubicBezTo>
                  <a:pt x="199" y="15"/>
                  <a:pt x="199" y="15"/>
                  <a:pt x="199" y="15"/>
                </a:cubicBezTo>
                <a:cubicBezTo>
                  <a:pt x="201" y="18"/>
                  <a:pt x="201" y="22"/>
                  <a:pt x="201" y="25"/>
                </a:cubicBezTo>
                <a:cubicBezTo>
                  <a:pt x="204" y="29"/>
                  <a:pt x="207" y="33"/>
                  <a:pt x="209" y="38"/>
                </a:cubicBezTo>
                <a:cubicBezTo>
                  <a:pt x="209" y="38"/>
                  <a:pt x="209" y="38"/>
                  <a:pt x="209" y="38"/>
                </a:cubicBezTo>
                <a:cubicBezTo>
                  <a:pt x="210" y="38"/>
                  <a:pt x="210" y="38"/>
                  <a:pt x="210" y="38"/>
                </a:cubicBezTo>
                <a:cubicBezTo>
                  <a:pt x="212" y="37"/>
                  <a:pt x="212" y="37"/>
                  <a:pt x="212" y="37"/>
                </a:cubicBezTo>
                <a:cubicBezTo>
                  <a:pt x="213" y="37"/>
                  <a:pt x="213" y="37"/>
                  <a:pt x="213" y="37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41"/>
                  <a:pt x="216" y="43"/>
                  <a:pt x="215" y="45"/>
                </a:cubicBezTo>
                <a:cubicBezTo>
                  <a:pt x="217" y="47"/>
                  <a:pt x="218" y="50"/>
                  <a:pt x="218" y="52"/>
                </a:cubicBezTo>
                <a:cubicBezTo>
                  <a:pt x="218" y="53"/>
                  <a:pt x="218" y="53"/>
                  <a:pt x="219" y="54"/>
                </a:cubicBezTo>
                <a:cubicBezTo>
                  <a:pt x="220" y="54"/>
                  <a:pt x="220" y="54"/>
                  <a:pt x="220" y="54"/>
                </a:cubicBezTo>
                <a:cubicBezTo>
                  <a:pt x="220" y="54"/>
                  <a:pt x="220" y="54"/>
                  <a:pt x="220" y="54"/>
                </a:cubicBezTo>
                <a:cubicBezTo>
                  <a:pt x="220" y="55"/>
                  <a:pt x="220" y="55"/>
                  <a:pt x="220" y="55"/>
                </a:cubicBezTo>
                <a:cubicBezTo>
                  <a:pt x="220" y="59"/>
                  <a:pt x="217" y="62"/>
                  <a:pt x="214" y="64"/>
                </a:cubicBezTo>
                <a:cubicBezTo>
                  <a:pt x="214" y="64"/>
                  <a:pt x="213" y="64"/>
                  <a:pt x="213" y="64"/>
                </a:cubicBezTo>
                <a:cubicBezTo>
                  <a:pt x="212" y="63"/>
                  <a:pt x="211" y="62"/>
                  <a:pt x="210" y="61"/>
                </a:cubicBezTo>
                <a:cubicBezTo>
                  <a:pt x="210" y="61"/>
                  <a:pt x="210" y="61"/>
                  <a:pt x="210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8" y="61"/>
                  <a:pt x="207" y="61"/>
                </a:cubicBezTo>
                <a:cubicBezTo>
                  <a:pt x="206" y="63"/>
                  <a:pt x="205" y="64"/>
                  <a:pt x="203" y="65"/>
                </a:cubicBezTo>
                <a:cubicBezTo>
                  <a:pt x="202" y="68"/>
                  <a:pt x="202" y="71"/>
                  <a:pt x="203" y="74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5" y="76"/>
                  <a:pt x="205" y="76"/>
                  <a:pt x="205" y="76"/>
                </a:cubicBezTo>
                <a:cubicBezTo>
                  <a:pt x="205" y="76"/>
                  <a:pt x="205" y="76"/>
                  <a:pt x="205" y="76"/>
                </a:cubicBezTo>
                <a:cubicBezTo>
                  <a:pt x="204" y="77"/>
                  <a:pt x="203" y="77"/>
                  <a:pt x="203" y="78"/>
                </a:cubicBezTo>
                <a:cubicBezTo>
                  <a:pt x="202" y="79"/>
                  <a:pt x="202" y="81"/>
                  <a:pt x="201" y="82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5"/>
                  <a:pt x="200" y="85"/>
                  <a:pt x="201" y="85"/>
                </a:cubicBezTo>
                <a:cubicBezTo>
                  <a:pt x="202" y="85"/>
                  <a:pt x="204" y="86"/>
                  <a:pt x="205" y="86"/>
                </a:cubicBezTo>
                <a:cubicBezTo>
                  <a:pt x="206" y="87"/>
                  <a:pt x="206" y="87"/>
                  <a:pt x="206" y="87"/>
                </a:cubicBezTo>
                <a:cubicBezTo>
                  <a:pt x="206" y="87"/>
                  <a:pt x="206" y="87"/>
                  <a:pt x="206" y="88"/>
                </a:cubicBezTo>
                <a:cubicBezTo>
                  <a:pt x="206" y="88"/>
                  <a:pt x="206" y="88"/>
                  <a:pt x="206" y="88"/>
                </a:cubicBezTo>
                <a:cubicBezTo>
                  <a:pt x="208" y="89"/>
                  <a:pt x="208" y="89"/>
                  <a:pt x="208" y="89"/>
                </a:cubicBezTo>
                <a:cubicBezTo>
                  <a:pt x="209" y="92"/>
                  <a:pt x="210" y="94"/>
                  <a:pt x="212" y="96"/>
                </a:cubicBezTo>
                <a:cubicBezTo>
                  <a:pt x="213" y="97"/>
                  <a:pt x="213" y="97"/>
                  <a:pt x="213" y="97"/>
                </a:cubicBezTo>
                <a:cubicBezTo>
                  <a:pt x="215" y="99"/>
                  <a:pt x="216" y="102"/>
                  <a:pt x="215" y="105"/>
                </a:cubicBezTo>
                <a:cubicBezTo>
                  <a:pt x="215" y="105"/>
                  <a:pt x="215" y="106"/>
                  <a:pt x="215" y="106"/>
                </a:cubicBezTo>
                <a:cubicBezTo>
                  <a:pt x="213" y="106"/>
                  <a:pt x="213" y="106"/>
                  <a:pt x="213" y="106"/>
                </a:cubicBezTo>
                <a:cubicBezTo>
                  <a:pt x="208" y="106"/>
                  <a:pt x="208" y="106"/>
                  <a:pt x="208" y="106"/>
                </a:cubicBezTo>
                <a:cubicBezTo>
                  <a:pt x="207" y="106"/>
                  <a:pt x="207" y="106"/>
                  <a:pt x="207" y="106"/>
                </a:cubicBezTo>
                <a:cubicBezTo>
                  <a:pt x="207" y="107"/>
                  <a:pt x="207" y="107"/>
                  <a:pt x="207" y="107"/>
                </a:cubicBezTo>
                <a:cubicBezTo>
                  <a:pt x="206" y="107"/>
                  <a:pt x="206" y="108"/>
                  <a:pt x="206" y="109"/>
                </a:cubicBezTo>
                <a:cubicBezTo>
                  <a:pt x="207" y="110"/>
                  <a:pt x="207" y="110"/>
                  <a:pt x="207" y="110"/>
                </a:cubicBezTo>
                <a:cubicBezTo>
                  <a:pt x="207" y="110"/>
                  <a:pt x="207" y="110"/>
                  <a:pt x="207" y="110"/>
                </a:cubicBezTo>
                <a:cubicBezTo>
                  <a:pt x="207" y="111"/>
                  <a:pt x="206" y="112"/>
                  <a:pt x="206" y="113"/>
                </a:cubicBezTo>
                <a:cubicBezTo>
                  <a:pt x="205" y="113"/>
                  <a:pt x="205" y="113"/>
                  <a:pt x="205" y="113"/>
                </a:cubicBezTo>
                <a:cubicBezTo>
                  <a:pt x="204" y="113"/>
                  <a:pt x="204" y="113"/>
                  <a:pt x="204" y="113"/>
                </a:cubicBezTo>
                <a:cubicBezTo>
                  <a:pt x="204" y="113"/>
                  <a:pt x="203" y="112"/>
                  <a:pt x="202" y="111"/>
                </a:cubicBezTo>
                <a:cubicBezTo>
                  <a:pt x="202" y="111"/>
                  <a:pt x="202" y="111"/>
                  <a:pt x="202" y="111"/>
                </a:cubicBezTo>
                <a:cubicBezTo>
                  <a:pt x="201" y="112"/>
                  <a:pt x="201" y="112"/>
                  <a:pt x="201" y="113"/>
                </a:cubicBezTo>
                <a:cubicBezTo>
                  <a:pt x="198" y="114"/>
                  <a:pt x="196" y="115"/>
                  <a:pt x="194" y="116"/>
                </a:cubicBezTo>
                <a:cubicBezTo>
                  <a:pt x="193" y="118"/>
                  <a:pt x="192" y="120"/>
                  <a:pt x="192" y="123"/>
                </a:cubicBezTo>
                <a:cubicBezTo>
                  <a:pt x="193" y="124"/>
                  <a:pt x="194" y="125"/>
                  <a:pt x="195" y="126"/>
                </a:cubicBezTo>
                <a:cubicBezTo>
                  <a:pt x="195" y="126"/>
                  <a:pt x="195" y="126"/>
                  <a:pt x="195" y="126"/>
                </a:cubicBezTo>
                <a:cubicBezTo>
                  <a:pt x="195" y="127"/>
                  <a:pt x="195" y="129"/>
                  <a:pt x="194" y="130"/>
                </a:cubicBezTo>
                <a:cubicBezTo>
                  <a:pt x="194" y="130"/>
                  <a:pt x="194" y="130"/>
                  <a:pt x="194" y="130"/>
                </a:cubicBezTo>
                <a:cubicBezTo>
                  <a:pt x="193" y="130"/>
                  <a:pt x="192" y="129"/>
                  <a:pt x="192" y="128"/>
                </a:cubicBezTo>
                <a:cubicBezTo>
                  <a:pt x="191" y="128"/>
                  <a:pt x="191" y="128"/>
                  <a:pt x="191" y="128"/>
                </a:cubicBezTo>
                <a:cubicBezTo>
                  <a:pt x="191" y="128"/>
                  <a:pt x="190" y="129"/>
                  <a:pt x="190" y="129"/>
                </a:cubicBezTo>
                <a:cubicBezTo>
                  <a:pt x="189" y="129"/>
                  <a:pt x="189" y="129"/>
                  <a:pt x="189" y="129"/>
                </a:cubicBezTo>
                <a:cubicBezTo>
                  <a:pt x="188" y="129"/>
                  <a:pt x="188" y="129"/>
                  <a:pt x="188" y="129"/>
                </a:cubicBezTo>
                <a:cubicBezTo>
                  <a:pt x="188" y="129"/>
                  <a:pt x="188" y="129"/>
                  <a:pt x="188" y="129"/>
                </a:cubicBezTo>
                <a:cubicBezTo>
                  <a:pt x="187" y="129"/>
                  <a:pt x="187" y="129"/>
                  <a:pt x="187" y="129"/>
                </a:cubicBezTo>
                <a:cubicBezTo>
                  <a:pt x="186" y="130"/>
                  <a:pt x="186" y="132"/>
                  <a:pt x="186" y="133"/>
                </a:cubicBezTo>
                <a:cubicBezTo>
                  <a:pt x="186" y="134"/>
                  <a:pt x="186" y="134"/>
                  <a:pt x="186" y="134"/>
                </a:cubicBezTo>
                <a:cubicBezTo>
                  <a:pt x="183" y="136"/>
                  <a:pt x="181" y="137"/>
                  <a:pt x="178" y="139"/>
                </a:cubicBezTo>
                <a:cubicBezTo>
                  <a:pt x="179" y="139"/>
                  <a:pt x="179" y="139"/>
                  <a:pt x="179" y="139"/>
                </a:cubicBezTo>
                <a:cubicBezTo>
                  <a:pt x="180" y="140"/>
                  <a:pt x="180" y="140"/>
                  <a:pt x="180" y="140"/>
                </a:cubicBezTo>
                <a:cubicBezTo>
                  <a:pt x="187" y="146"/>
                  <a:pt x="187" y="146"/>
                  <a:pt x="187" y="146"/>
                </a:cubicBezTo>
                <a:cubicBezTo>
                  <a:pt x="187" y="147"/>
                  <a:pt x="187" y="147"/>
                  <a:pt x="187" y="147"/>
                </a:cubicBezTo>
                <a:cubicBezTo>
                  <a:pt x="188" y="149"/>
                  <a:pt x="188" y="149"/>
                  <a:pt x="188" y="149"/>
                </a:cubicBezTo>
                <a:cubicBezTo>
                  <a:pt x="190" y="152"/>
                  <a:pt x="190" y="152"/>
                  <a:pt x="190" y="152"/>
                </a:cubicBezTo>
                <a:cubicBezTo>
                  <a:pt x="194" y="151"/>
                  <a:pt x="194" y="151"/>
                  <a:pt x="194" y="151"/>
                </a:cubicBezTo>
                <a:cubicBezTo>
                  <a:pt x="199" y="150"/>
                  <a:pt x="204" y="148"/>
                  <a:pt x="208" y="144"/>
                </a:cubicBezTo>
                <a:cubicBezTo>
                  <a:pt x="221" y="140"/>
                  <a:pt x="221" y="140"/>
                  <a:pt x="221" y="140"/>
                </a:cubicBezTo>
                <a:cubicBezTo>
                  <a:pt x="223" y="140"/>
                  <a:pt x="224" y="140"/>
                  <a:pt x="225" y="140"/>
                </a:cubicBezTo>
                <a:cubicBezTo>
                  <a:pt x="227" y="141"/>
                  <a:pt x="227" y="141"/>
                  <a:pt x="227" y="141"/>
                </a:cubicBezTo>
                <a:cubicBezTo>
                  <a:pt x="238" y="154"/>
                  <a:pt x="238" y="154"/>
                  <a:pt x="238" y="154"/>
                </a:cubicBezTo>
                <a:cubicBezTo>
                  <a:pt x="240" y="159"/>
                  <a:pt x="240" y="159"/>
                  <a:pt x="240" y="159"/>
                </a:cubicBezTo>
                <a:cubicBezTo>
                  <a:pt x="239" y="164"/>
                  <a:pt x="239" y="164"/>
                  <a:pt x="239" y="164"/>
                </a:cubicBezTo>
                <a:cubicBezTo>
                  <a:pt x="243" y="170"/>
                  <a:pt x="244" y="176"/>
                  <a:pt x="247" y="182"/>
                </a:cubicBezTo>
                <a:cubicBezTo>
                  <a:pt x="248" y="184"/>
                  <a:pt x="248" y="184"/>
                  <a:pt x="248" y="184"/>
                </a:cubicBezTo>
                <a:cubicBezTo>
                  <a:pt x="249" y="184"/>
                  <a:pt x="250" y="184"/>
                  <a:pt x="252" y="183"/>
                </a:cubicBezTo>
                <a:cubicBezTo>
                  <a:pt x="253" y="184"/>
                  <a:pt x="253" y="184"/>
                  <a:pt x="253" y="184"/>
                </a:cubicBezTo>
                <a:cubicBezTo>
                  <a:pt x="253" y="185"/>
                  <a:pt x="253" y="185"/>
                  <a:pt x="253" y="185"/>
                </a:cubicBezTo>
                <a:cubicBezTo>
                  <a:pt x="252" y="187"/>
                  <a:pt x="251" y="189"/>
                  <a:pt x="249" y="190"/>
                </a:cubicBezTo>
                <a:cubicBezTo>
                  <a:pt x="246" y="191"/>
                  <a:pt x="246" y="191"/>
                  <a:pt x="246" y="191"/>
                </a:cubicBezTo>
                <a:cubicBezTo>
                  <a:pt x="243" y="193"/>
                  <a:pt x="243" y="193"/>
                  <a:pt x="243" y="193"/>
                </a:cubicBezTo>
                <a:cubicBezTo>
                  <a:pt x="241" y="196"/>
                  <a:pt x="241" y="196"/>
                  <a:pt x="241" y="196"/>
                </a:cubicBezTo>
                <a:cubicBezTo>
                  <a:pt x="241" y="200"/>
                  <a:pt x="241" y="200"/>
                  <a:pt x="241" y="200"/>
                </a:cubicBezTo>
                <a:cubicBezTo>
                  <a:pt x="243" y="204"/>
                  <a:pt x="245" y="208"/>
                  <a:pt x="247" y="213"/>
                </a:cubicBezTo>
                <a:cubicBezTo>
                  <a:pt x="246" y="217"/>
                  <a:pt x="246" y="217"/>
                  <a:pt x="246" y="217"/>
                </a:cubicBezTo>
                <a:cubicBezTo>
                  <a:pt x="248" y="221"/>
                  <a:pt x="250" y="225"/>
                  <a:pt x="252" y="230"/>
                </a:cubicBezTo>
                <a:cubicBezTo>
                  <a:pt x="252" y="231"/>
                  <a:pt x="252" y="231"/>
                  <a:pt x="252" y="231"/>
                </a:cubicBezTo>
                <a:cubicBezTo>
                  <a:pt x="250" y="232"/>
                  <a:pt x="250" y="232"/>
                  <a:pt x="250" y="232"/>
                </a:cubicBezTo>
                <a:cubicBezTo>
                  <a:pt x="250" y="233"/>
                  <a:pt x="250" y="233"/>
                  <a:pt x="250" y="233"/>
                </a:cubicBezTo>
                <a:cubicBezTo>
                  <a:pt x="252" y="233"/>
                  <a:pt x="253" y="234"/>
                  <a:pt x="255" y="234"/>
                </a:cubicBezTo>
                <a:cubicBezTo>
                  <a:pt x="256" y="236"/>
                  <a:pt x="256" y="236"/>
                  <a:pt x="256" y="236"/>
                </a:cubicBezTo>
                <a:cubicBezTo>
                  <a:pt x="256" y="236"/>
                  <a:pt x="256" y="236"/>
                  <a:pt x="256" y="236"/>
                </a:cubicBezTo>
                <a:cubicBezTo>
                  <a:pt x="256" y="237"/>
                  <a:pt x="255" y="238"/>
                  <a:pt x="255" y="239"/>
                </a:cubicBezTo>
                <a:cubicBezTo>
                  <a:pt x="255" y="241"/>
                  <a:pt x="255" y="243"/>
                  <a:pt x="256" y="244"/>
                </a:cubicBezTo>
                <a:cubicBezTo>
                  <a:pt x="252" y="253"/>
                  <a:pt x="252" y="253"/>
                  <a:pt x="252" y="253"/>
                </a:cubicBezTo>
                <a:cubicBezTo>
                  <a:pt x="252" y="254"/>
                  <a:pt x="252" y="254"/>
                  <a:pt x="252" y="254"/>
                </a:cubicBezTo>
                <a:cubicBezTo>
                  <a:pt x="254" y="255"/>
                  <a:pt x="254" y="255"/>
                  <a:pt x="254" y="255"/>
                </a:cubicBezTo>
                <a:cubicBezTo>
                  <a:pt x="254" y="257"/>
                  <a:pt x="254" y="257"/>
                  <a:pt x="254" y="257"/>
                </a:cubicBezTo>
                <a:cubicBezTo>
                  <a:pt x="246" y="265"/>
                  <a:pt x="246" y="265"/>
                  <a:pt x="246" y="265"/>
                </a:cubicBezTo>
                <a:cubicBezTo>
                  <a:pt x="245" y="266"/>
                  <a:pt x="245" y="266"/>
                  <a:pt x="245" y="266"/>
                </a:cubicBezTo>
                <a:cubicBezTo>
                  <a:pt x="244" y="267"/>
                  <a:pt x="244" y="267"/>
                  <a:pt x="244" y="267"/>
                </a:cubicBezTo>
                <a:cubicBezTo>
                  <a:pt x="240" y="281"/>
                  <a:pt x="239" y="297"/>
                  <a:pt x="227" y="308"/>
                </a:cubicBezTo>
                <a:cubicBezTo>
                  <a:pt x="224" y="309"/>
                  <a:pt x="224" y="309"/>
                  <a:pt x="224" y="309"/>
                </a:cubicBezTo>
                <a:cubicBezTo>
                  <a:pt x="224" y="309"/>
                  <a:pt x="224" y="309"/>
                  <a:pt x="224" y="309"/>
                </a:cubicBezTo>
                <a:cubicBezTo>
                  <a:pt x="223" y="308"/>
                  <a:pt x="223" y="308"/>
                  <a:pt x="223" y="308"/>
                </a:cubicBezTo>
                <a:cubicBezTo>
                  <a:pt x="212" y="306"/>
                  <a:pt x="212" y="306"/>
                  <a:pt x="212" y="306"/>
                </a:cubicBezTo>
                <a:cubicBezTo>
                  <a:pt x="195" y="297"/>
                  <a:pt x="195" y="297"/>
                  <a:pt x="195" y="297"/>
                </a:cubicBezTo>
                <a:cubicBezTo>
                  <a:pt x="193" y="297"/>
                  <a:pt x="190" y="297"/>
                  <a:pt x="187" y="298"/>
                </a:cubicBezTo>
                <a:cubicBezTo>
                  <a:pt x="179" y="295"/>
                  <a:pt x="179" y="295"/>
                  <a:pt x="179" y="295"/>
                </a:cubicBezTo>
                <a:cubicBezTo>
                  <a:pt x="177" y="296"/>
                  <a:pt x="175" y="296"/>
                  <a:pt x="174" y="297"/>
                </a:cubicBezTo>
                <a:cubicBezTo>
                  <a:pt x="172" y="297"/>
                  <a:pt x="171" y="296"/>
                  <a:pt x="169" y="296"/>
                </a:cubicBezTo>
                <a:cubicBezTo>
                  <a:pt x="168" y="296"/>
                  <a:pt x="167" y="297"/>
                  <a:pt x="165" y="297"/>
                </a:cubicBezTo>
                <a:cubicBezTo>
                  <a:pt x="164" y="297"/>
                  <a:pt x="164" y="297"/>
                  <a:pt x="164" y="297"/>
                </a:cubicBezTo>
                <a:cubicBezTo>
                  <a:pt x="163" y="296"/>
                  <a:pt x="163" y="296"/>
                  <a:pt x="163" y="296"/>
                </a:cubicBezTo>
                <a:cubicBezTo>
                  <a:pt x="162" y="295"/>
                  <a:pt x="162" y="294"/>
                  <a:pt x="161" y="293"/>
                </a:cubicBezTo>
                <a:cubicBezTo>
                  <a:pt x="159" y="292"/>
                  <a:pt x="159" y="292"/>
                  <a:pt x="159" y="292"/>
                </a:cubicBezTo>
                <a:cubicBezTo>
                  <a:pt x="154" y="291"/>
                  <a:pt x="154" y="291"/>
                  <a:pt x="154" y="291"/>
                </a:cubicBezTo>
                <a:cubicBezTo>
                  <a:pt x="152" y="290"/>
                  <a:pt x="152" y="290"/>
                  <a:pt x="152" y="290"/>
                </a:cubicBezTo>
                <a:cubicBezTo>
                  <a:pt x="150" y="287"/>
                  <a:pt x="148" y="285"/>
                  <a:pt x="146" y="283"/>
                </a:cubicBezTo>
                <a:cubicBezTo>
                  <a:pt x="146" y="283"/>
                  <a:pt x="147" y="282"/>
                  <a:pt x="147" y="282"/>
                </a:cubicBezTo>
                <a:cubicBezTo>
                  <a:pt x="147" y="282"/>
                  <a:pt x="147" y="282"/>
                  <a:pt x="147" y="282"/>
                </a:cubicBezTo>
                <a:cubicBezTo>
                  <a:pt x="148" y="281"/>
                  <a:pt x="148" y="281"/>
                  <a:pt x="148" y="281"/>
                </a:cubicBezTo>
                <a:cubicBezTo>
                  <a:pt x="148" y="281"/>
                  <a:pt x="147" y="279"/>
                  <a:pt x="147" y="279"/>
                </a:cubicBezTo>
                <a:cubicBezTo>
                  <a:pt x="145" y="279"/>
                  <a:pt x="145" y="279"/>
                  <a:pt x="145" y="279"/>
                </a:cubicBezTo>
                <a:cubicBezTo>
                  <a:pt x="140" y="278"/>
                  <a:pt x="140" y="278"/>
                  <a:pt x="140" y="278"/>
                </a:cubicBezTo>
                <a:cubicBezTo>
                  <a:pt x="140" y="277"/>
                  <a:pt x="140" y="277"/>
                  <a:pt x="140" y="277"/>
                </a:cubicBezTo>
                <a:cubicBezTo>
                  <a:pt x="138" y="276"/>
                  <a:pt x="138" y="276"/>
                  <a:pt x="138" y="276"/>
                </a:cubicBezTo>
                <a:cubicBezTo>
                  <a:pt x="136" y="277"/>
                  <a:pt x="136" y="277"/>
                  <a:pt x="136" y="277"/>
                </a:cubicBezTo>
                <a:cubicBezTo>
                  <a:pt x="136" y="277"/>
                  <a:pt x="136" y="277"/>
                  <a:pt x="136" y="277"/>
                </a:cubicBezTo>
                <a:cubicBezTo>
                  <a:pt x="133" y="277"/>
                  <a:pt x="133" y="277"/>
                  <a:pt x="133" y="277"/>
                </a:cubicBezTo>
                <a:cubicBezTo>
                  <a:pt x="131" y="275"/>
                  <a:pt x="129" y="273"/>
                  <a:pt x="128" y="271"/>
                </a:cubicBezTo>
                <a:cubicBezTo>
                  <a:pt x="127" y="269"/>
                  <a:pt x="127" y="266"/>
                  <a:pt x="128" y="264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31" y="263"/>
                  <a:pt x="133" y="260"/>
                  <a:pt x="134" y="257"/>
                </a:cubicBezTo>
                <a:cubicBezTo>
                  <a:pt x="134" y="257"/>
                  <a:pt x="134" y="257"/>
                  <a:pt x="134" y="257"/>
                </a:cubicBezTo>
                <a:cubicBezTo>
                  <a:pt x="134" y="256"/>
                  <a:pt x="134" y="255"/>
                  <a:pt x="134" y="254"/>
                </a:cubicBezTo>
                <a:cubicBezTo>
                  <a:pt x="136" y="253"/>
                  <a:pt x="137" y="252"/>
                  <a:pt x="138" y="251"/>
                </a:cubicBezTo>
                <a:cubicBezTo>
                  <a:pt x="138" y="250"/>
                  <a:pt x="138" y="250"/>
                  <a:pt x="138" y="250"/>
                </a:cubicBezTo>
                <a:cubicBezTo>
                  <a:pt x="137" y="250"/>
                  <a:pt x="137" y="250"/>
                  <a:pt x="137" y="250"/>
                </a:cubicBezTo>
                <a:cubicBezTo>
                  <a:pt x="137" y="249"/>
                  <a:pt x="137" y="249"/>
                  <a:pt x="137" y="249"/>
                </a:cubicBezTo>
                <a:cubicBezTo>
                  <a:pt x="137" y="249"/>
                  <a:pt x="137" y="248"/>
                  <a:pt x="137" y="248"/>
                </a:cubicBezTo>
                <a:cubicBezTo>
                  <a:pt x="138" y="247"/>
                  <a:pt x="138" y="247"/>
                  <a:pt x="138" y="247"/>
                </a:cubicBezTo>
                <a:cubicBezTo>
                  <a:pt x="137" y="246"/>
                  <a:pt x="137" y="246"/>
                  <a:pt x="137" y="246"/>
                </a:cubicBezTo>
                <a:cubicBezTo>
                  <a:pt x="135" y="244"/>
                  <a:pt x="132" y="243"/>
                  <a:pt x="128" y="243"/>
                </a:cubicBezTo>
                <a:cubicBezTo>
                  <a:pt x="127" y="243"/>
                  <a:pt x="127" y="243"/>
                  <a:pt x="127" y="243"/>
                </a:cubicBezTo>
                <a:cubicBezTo>
                  <a:pt x="127" y="242"/>
                  <a:pt x="128" y="242"/>
                  <a:pt x="128" y="242"/>
                </a:cubicBezTo>
                <a:cubicBezTo>
                  <a:pt x="128" y="241"/>
                  <a:pt x="128" y="241"/>
                  <a:pt x="128" y="241"/>
                </a:cubicBezTo>
                <a:cubicBezTo>
                  <a:pt x="126" y="239"/>
                  <a:pt x="125" y="238"/>
                  <a:pt x="123" y="236"/>
                </a:cubicBezTo>
                <a:cubicBezTo>
                  <a:pt x="123" y="234"/>
                  <a:pt x="123" y="234"/>
                  <a:pt x="123" y="234"/>
                </a:cubicBezTo>
                <a:cubicBezTo>
                  <a:pt x="123" y="233"/>
                  <a:pt x="123" y="233"/>
                  <a:pt x="123" y="233"/>
                </a:cubicBezTo>
                <a:cubicBezTo>
                  <a:pt x="123" y="233"/>
                  <a:pt x="123" y="233"/>
                  <a:pt x="123" y="233"/>
                </a:cubicBezTo>
                <a:cubicBezTo>
                  <a:pt x="125" y="231"/>
                  <a:pt x="127" y="229"/>
                  <a:pt x="129" y="228"/>
                </a:cubicBezTo>
                <a:cubicBezTo>
                  <a:pt x="129" y="228"/>
                  <a:pt x="129" y="228"/>
                  <a:pt x="129" y="228"/>
                </a:cubicBezTo>
                <a:cubicBezTo>
                  <a:pt x="129" y="227"/>
                  <a:pt x="129" y="226"/>
                  <a:pt x="129" y="225"/>
                </a:cubicBezTo>
                <a:cubicBezTo>
                  <a:pt x="129" y="225"/>
                  <a:pt x="128" y="225"/>
                  <a:pt x="128" y="225"/>
                </a:cubicBezTo>
                <a:cubicBezTo>
                  <a:pt x="128" y="224"/>
                  <a:pt x="128" y="224"/>
                  <a:pt x="128" y="224"/>
                </a:cubicBezTo>
                <a:cubicBezTo>
                  <a:pt x="127" y="223"/>
                  <a:pt x="127" y="221"/>
                  <a:pt x="127" y="220"/>
                </a:cubicBezTo>
                <a:cubicBezTo>
                  <a:pt x="126" y="219"/>
                  <a:pt x="126" y="217"/>
                  <a:pt x="125" y="216"/>
                </a:cubicBezTo>
                <a:cubicBezTo>
                  <a:pt x="125" y="213"/>
                  <a:pt x="125" y="213"/>
                  <a:pt x="125" y="213"/>
                </a:cubicBezTo>
                <a:cubicBezTo>
                  <a:pt x="125" y="213"/>
                  <a:pt x="125" y="213"/>
                  <a:pt x="125" y="213"/>
                </a:cubicBezTo>
                <a:cubicBezTo>
                  <a:pt x="124" y="214"/>
                  <a:pt x="123" y="214"/>
                  <a:pt x="123" y="215"/>
                </a:cubicBezTo>
                <a:cubicBezTo>
                  <a:pt x="122" y="215"/>
                  <a:pt x="121" y="215"/>
                  <a:pt x="120" y="215"/>
                </a:cubicBezTo>
                <a:cubicBezTo>
                  <a:pt x="119" y="215"/>
                  <a:pt x="118" y="215"/>
                  <a:pt x="118" y="215"/>
                </a:cubicBezTo>
                <a:cubicBezTo>
                  <a:pt x="118" y="215"/>
                  <a:pt x="117" y="215"/>
                  <a:pt x="117" y="214"/>
                </a:cubicBezTo>
                <a:cubicBezTo>
                  <a:pt x="115" y="213"/>
                  <a:pt x="113" y="212"/>
                  <a:pt x="111" y="210"/>
                </a:cubicBezTo>
                <a:cubicBezTo>
                  <a:pt x="110" y="209"/>
                  <a:pt x="110" y="209"/>
                  <a:pt x="110" y="209"/>
                </a:cubicBezTo>
                <a:cubicBezTo>
                  <a:pt x="104" y="209"/>
                  <a:pt x="104" y="209"/>
                  <a:pt x="104" y="209"/>
                </a:cubicBezTo>
                <a:cubicBezTo>
                  <a:pt x="103" y="209"/>
                  <a:pt x="103" y="209"/>
                  <a:pt x="103" y="209"/>
                </a:cubicBezTo>
                <a:cubicBezTo>
                  <a:pt x="101" y="208"/>
                  <a:pt x="99" y="206"/>
                  <a:pt x="96" y="205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93" y="207"/>
                  <a:pt x="93" y="207"/>
                  <a:pt x="93" y="207"/>
                </a:cubicBezTo>
                <a:cubicBezTo>
                  <a:pt x="92" y="206"/>
                  <a:pt x="92" y="206"/>
                  <a:pt x="92" y="206"/>
                </a:cubicBezTo>
                <a:cubicBezTo>
                  <a:pt x="91" y="206"/>
                  <a:pt x="91" y="206"/>
                  <a:pt x="91" y="206"/>
                </a:cubicBezTo>
                <a:cubicBezTo>
                  <a:pt x="90" y="205"/>
                  <a:pt x="90" y="205"/>
                  <a:pt x="90" y="205"/>
                </a:cubicBezTo>
                <a:cubicBezTo>
                  <a:pt x="90" y="206"/>
                  <a:pt x="90" y="206"/>
                  <a:pt x="90" y="206"/>
                </a:cubicBezTo>
                <a:cubicBezTo>
                  <a:pt x="82" y="211"/>
                  <a:pt x="71" y="218"/>
                  <a:pt x="61" y="218"/>
                </a:cubicBezTo>
                <a:cubicBezTo>
                  <a:pt x="54" y="221"/>
                  <a:pt x="54" y="221"/>
                  <a:pt x="54" y="221"/>
                </a:cubicBezTo>
                <a:cubicBezTo>
                  <a:pt x="45" y="220"/>
                  <a:pt x="36" y="221"/>
                  <a:pt x="27" y="221"/>
                </a:cubicBezTo>
                <a:cubicBezTo>
                  <a:pt x="27" y="219"/>
                  <a:pt x="27" y="217"/>
                  <a:pt x="27" y="215"/>
                </a:cubicBezTo>
                <a:cubicBezTo>
                  <a:pt x="29" y="212"/>
                  <a:pt x="31" y="208"/>
                  <a:pt x="33" y="205"/>
                </a:cubicBezTo>
                <a:cubicBezTo>
                  <a:pt x="34" y="205"/>
                  <a:pt x="34" y="204"/>
                  <a:pt x="34" y="204"/>
                </a:cubicBezTo>
                <a:cubicBezTo>
                  <a:pt x="34" y="203"/>
                  <a:pt x="34" y="203"/>
                  <a:pt x="34" y="203"/>
                </a:cubicBezTo>
                <a:cubicBezTo>
                  <a:pt x="34" y="202"/>
                  <a:pt x="34" y="202"/>
                  <a:pt x="33" y="202"/>
                </a:cubicBezTo>
                <a:cubicBezTo>
                  <a:pt x="33" y="201"/>
                  <a:pt x="33" y="201"/>
                  <a:pt x="33" y="201"/>
                </a:cubicBezTo>
                <a:cubicBezTo>
                  <a:pt x="33" y="200"/>
                  <a:pt x="34" y="200"/>
                  <a:pt x="34" y="199"/>
                </a:cubicBezTo>
                <a:cubicBezTo>
                  <a:pt x="37" y="197"/>
                  <a:pt x="40" y="196"/>
                  <a:pt x="42" y="194"/>
                </a:cubicBezTo>
                <a:cubicBezTo>
                  <a:pt x="42" y="194"/>
                  <a:pt x="42" y="193"/>
                  <a:pt x="41" y="193"/>
                </a:cubicBezTo>
                <a:cubicBezTo>
                  <a:pt x="41" y="193"/>
                  <a:pt x="42" y="192"/>
                  <a:pt x="42" y="192"/>
                </a:cubicBezTo>
                <a:cubicBezTo>
                  <a:pt x="42" y="192"/>
                  <a:pt x="42" y="192"/>
                  <a:pt x="42" y="192"/>
                </a:cubicBezTo>
                <a:cubicBezTo>
                  <a:pt x="43" y="192"/>
                  <a:pt x="43" y="192"/>
                  <a:pt x="43" y="192"/>
                </a:cubicBezTo>
                <a:cubicBezTo>
                  <a:pt x="42" y="191"/>
                  <a:pt x="41" y="189"/>
                  <a:pt x="42" y="188"/>
                </a:cubicBezTo>
                <a:cubicBezTo>
                  <a:pt x="42" y="187"/>
                  <a:pt x="42" y="187"/>
                  <a:pt x="43" y="187"/>
                </a:cubicBezTo>
                <a:cubicBezTo>
                  <a:pt x="43" y="186"/>
                  <a:pt x="43" y="186"/>
                  <a:pt x="43" y="186"/>
                </a:cubicBezTo>
                <a:cubicBezTo>
                  <a:pt x="42" y="185"/>
                  <a:pt x="42" y="185"/>
                  <a:pt x="42" y="185"/>
                </a:cubicBezTo>
                <a:cubicBezTo>
                  <a:pt x="43" y="184"/>
                  <a:pt x="43" y="182"/>
                  <a:pt x="43" y="181"/>
                </a:cubicBezTo>
                <a:cubicBezTo>
                  <a:pt x="43" y="181"/>
                  <a:pt x="43" y="181"/>
                  <a:pt x="43" y="181"/>
                </a:cubicBezTo>
                <a:cubicBezTo>
                  <a:pt x="43" y="180"/>
                  <a:pt x="43" y="180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3" y="179"/>
                  <a:pt x="43" y="179"/>
                  <a:pt x="43" y="179"/>
                </a:cubicBezTo>
                <a:cubicBezTo>
                  <a:pt x="42" y="178"/>
                  <a:pt x="40" y="178"/>
                  <a:pt x="39" y="178"/>
                </a:cubicBezTo>
                <a:cubicBezTo>
                  <a:pt x="34" y="178"/>
                  <a:pt x="34" y="178"/>
                  <a:pt x="34" y="178"/>
                </a:cubicBezTo>
                <a:cubicBezTo>
                  <a:pt x="32" y="177"/>
                  <a:pt x="32" y="177"/>
                  <a:pt x="32" y="177"/>
                </a:cubicBezTo>
                <a:cubicBezTo>
                  <a:pt x="30" y="176"/>
                  <a:pt x="28" y="174"/>
                  <a:pt x="26" y="172"/>
                </a:cubicBezTo>
                <a:cubicBezTo>
                  <a:pt x="25" y="172"/>
                  <a:pt x="25" y="172"/>
                  <a:pt x="25" y="172"/>
                </a:cubicBezTo>
                <a:cubicBezTo>
                  <a:pt x="23" y="173"/>
                  <a:pt x="23" y="173"/>
                  <a:pt x="23" y="173"/>
                </a:cubicBezTo>
                <a:cubicBezTo>
                  <a:pt x="22" y="173"/>
                  <a:pt x="22" y="173"/>
                  <a:pt x="22" y="173"/>
                </a:cubicBezTo>
                <a:cubicBezTo>
                  <a:pt x="22" y="172"/>
                  <a:pt x="21" y="170"/>
                  <a:pt x="20" y="169"/>
                </a:cubicBezTo>
                <a:cubicBezTo>
                  <a:pt x="19" y="168"/>
                  <a:pt x="17" y="167"/>
                  <a:pt x="15" y="167"/>
                </a:cubicBezTo>
                <a:cubicBezTo>
                  <a:pt x="14" y="165"/>
                  <a:pt x="14" y="165"/>
                  <a:pt x="14" y="165"/>
                </a:cubicBezTo>
                <a:cubicBezTo>
                  <a:pt x="12" y="161"/>
                  <a:pt x="11" y="158"/>
                  <a:pt x="8" y="154"/>
                </a:cubicBezTo>
                <a:cubicBezTo>
                  <a:pt x="8" y="155"/>
                  <a:pt x="8" y="156"/>
                  <a:pt x="7" y="156"/>
                </a:cubicBezTo>
                <a:cubicBezTo>
                  <a:pt x="6" y="153"/>
                  <a:pt x="4" y="150"/>
                  <a:pt x="2" y="147"/>
                </a:cubicBezTo>
                <a:cubicBezTo>
                  <a:pt x="3" y="145"/>
                  <a:pt x="3" y="145"/>
                  <a:pt x="3" y="145"/>
                </a:cubicBezTo>
                <a:cubicBezTo>
                  <a:pt x="2" y="142"/>
                  <a:pt x="2" y="142"/>
                  <a:pt x="2" y="142"/>
                </a:cubicBezTo>
                <a:cubicBezTo>
                  <a:pt x="1" y="140"/>
                  <a:pt x="1" y="140"/>
                  <a:pt x="1" y="140"/>
                </a:cubicBezTo>
                <a:cubicBezTo>
                  <a:pt x="0" y="140"/>
                  <a:pt x="0" y="140"/>
                  <a:pt x="0" y="140"/>
                </a:cubicBezTo>
                <a:cubicBezTo>
                  <a:pt x="1" y="139"/>
                  <a:pt x="1" y="138"/>
                  <a:pt x="2" y="137"/>
                </a:cubicBezTo>
                <a:cubicBezTo>
                  <a:pt x="1" y="137"/>
                  <a:pt x="1" y="137"/>
                  <a:pt x="1" y="137"/>
                </a:cubicBezTo>
                <a:cubicBezTo>
                  <a:pt x="1" y="137"/>
                  <a:pt x="1" y="137"/>
                  <a:pt x="1" y="137"/>
                </a:cubicBezTo>
                <a:cubicBezTo>
                  <a:pt x="1" y="134"/>
                  <a:pt x="2" y="130"/>
                  <a:pt x="3" y="127"/>
                </a:cubicBezTo>
                <a:cubicBezTo>
                  <a:pt x="4" y="126"/>
                  <a:pt x="4" y="126"/>
                  <a:pt x="4" y="126"/>
                </a:cubicBezTo>
                <a:cubicBezTo>
                  <a:pt x="3" y="125"/>
                  <a:pt x="3" y="125"/>
                  <a:pt x="3" y="125"/>
                </a:cubicBezTo>
                <a:cubicBezTo>
                  <a:pt x="2" y="124"/>
                  <a:pt x="2" y="124"/>
                  <a:pt x="2" y="124"/>
                </a:cubicBezTo>
                <a:cubicBezTo>
                  <a:pt x="3" y="123"/>
                  <a:pt x="3" y="122"/>
                  <a:pt x="3" y="121"/>
                </a:cubicBezTo>
                <a:cubicBezTo>
                  <a:pt x="4" y="121"/>
                  <a:pt x="4" y="121"/>
                  <a:pt x="4" y="121"/>
                </a:cubicBezTo>
                <a:cubicBezTo>
                  <a:pt x="6" y="121"/>
                  <a:pt x="6" y="121"/>
                  <a:pt x="6" y="121"/>
                </a:cubicBezTo>
                <a:cubicBezTo>
                  <a:pt x="6" y="120"/>
                  <a:pt x="7" y="120"/>
                  <a:pt x="7" y="120"/>
                </a:cubicBezTo>
                <a:cubicBezTo>
                  <a:pt x="8" y="119"/>
                  <a:pt x="8" y="119"/>
                  <a:pt x="8" y="119"/>
                </a:cubicBezTo>
                <a:cubicBezTo>
                  <a:pt x="8" y="117"/>
                  <a:pt x="8" y="117"/>
                  <a:pt x="8" y="117"/>
                </a:cubicBezTo>
                <a:cubicBezTo>
                  <a:pt x="7" y="115"/>
                  <a:pt x="7" y="115"/>
                  <a:pt x="7" y="115"/>
                </a:cubicBezTo>
                <a:cubicBezTo>
                  <a:pt x="6" y="114"/>
                  <a:pt x="6" y="114"/>
                  <a:pt x="6" y="114"/>
                </a:cubicBezTo>
                <a:cubicBezTo>
                  <a:pt x="6" y="113"/>
                  <a:pt x="6" y="113"/>
                  <a:pt x="7" y="112"/>
                </a:cubicBezTo>
                <a:cubicBezTo>
                  <a:pt x="9" y="111"/>
                  <a:pt x="9" y="111"/>
                  <a:pt x="9" y="111"/>
                </a:cubicBezTo>
                <a:cubicBezTo>
                  <a:pt x="10" y="109"/>
                  <a:pt x="10" y="109"/>
                  <a:pt x="10" y="109"/>
                </a:cubicBezTo>
                <a:cubicBezTo>
                  <a:pt x="12" y="108"/>
                  <a:pt x="15" y="107"/>
                  <a:pt x="17" y="107"/>
                </a:cubicBezTo>
                <a:cubicBezTo>
                  <a:pt x="18" y="106"/>
                  <a:pt x="18" y="106"/>
                  <a:pt x="19" y="105"/>
                </a:cubicBezTo>
                <a:cubicBezTo>
                  <a:pt x="18" y="104"/>
                  <a:pt x="18" y="104"/>
                  <a:pt x="18" y="104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19" y="101"/>
                  <a:pt x="20" y="100"/>
                  <a:pt x="20" y="99"/>
                </a:cubicBezTo>
                <a:cubicBezTo>
                  <a:pt x="22" y="99"/>
                  <a:pt x="22" y="99"/>
                  <a:pt x="22" y="99"/>
                </a:cubicBezTo>
                <a:cubicBezTo>
                  <a:pt x="23" y="99"/>
                  <a:pt x="23" y="99"/>
                  <a:pt x="23" y="99"/>
                </a:cubicBezTo>
                <a:cubicBezTo>
                  <a:pt x="24" y="99"/>
                  <a:pt x="25" y="99"/>
                  <a:pt x="26" y="99"/>
                </a:cubicBezTo>
                <a:cubicBezTo>
                  <a:pt x="28" y="99"/>
                  <a:pt x="28" y="99"/>
                  <a:pt x="28" y="99"/>
                </a:cubicBezTo>
                <a:cubicBezTo>
                  <a:pt x="29" y="99"/>
                  <a:pt x="29" y="98"/>
                  <a:pt x="30" y="98"/>
                </a:cubicBezTo>
                <a:cubicBezTo>
                  <a:pt x="30" y="96"/>
                  <a:pt x="30" y="96"/>
                  <a:pt x="30" y="96"/>
                </a:cubicBezTo>
                <a:cubicBezTo>
                  <a:pt x="32" y="96"/>
                  <a:pt x="32" y="96"/>
                  <a:pt x="32" y="96"/>
                </a:cubicBezTo>
                <a:cubicBezTo>
                  <a:pt x="33" y="96"/>
                  <a:pt x="34" y="96"/>
                  <a:pt x="35" y="95"/>
                </a:cubicBezTo>
                <a:cubicBezTo>
                  <a:pt x="35" y="95"/>
                  <a:pt x="35" y="95"/>
                  <a:pt x="35" y="95"/>
                </a:cubicBezTo>
                <a:cubicBezTo>
                  <a:pt x="34" y="93"/>
                  <a:pt x="33" y="91"/>
                  <a:pt x="32" y="89"/>
                </a:cubicBezTo>
                <a:cubicBezTo>
                  <a:pt x="32" y="88"/>
                  <a:pt x="32" y="88"/>
                  <a:pt x="32" y="88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4" y="88"/>
                  <a:pt x="34" y="88"/>
                  <a:pt x="34" y="88"/>
                </a:cubicBezTo>
                <a:cubicBezTo>
                  <a:pt x="34" y="88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6" y="90"/>
                  <a:pt x="36" y="90"/>
                  <a:pt x="37" y="91"/>
                </a:cubicBezTo>
                <a:cubicBezTo>
                  <a:pt x="38" y="92"/>
                  <a:pt x="38" y="92"/>
                  <a:pt x="38" y="93"/>
                </a:cubicBezTo>
                <a:cubicBezTo>
                  <a:pt x="39" y="94"/>
                  <a:pt x="39" y="94"/>
                  <a:pt x="39" y="94"/>
                </a:cubicBezTo>
                <a:cubicBezTo>
                  <a:pt x="41" y="93"/>
                  <a:pt x="44" y="91"/>
                  <a:pt x="46" y="89"/>
                </a:cubicBezTo>
                <a:cubicBezTo>
                  <a:pt x="48" y="89"/>
                  <a:pt x="50" y="89"/>
                  <a:pt x="52" y="88"/>
                </a:cubicBezTo>
                <a:cubicBezTo>
                  <a:pt x="54" y="88"/>
                  <a:pt x="55" y="89"/>
                  <a:pt x="56" y="90"/>
                </a:cubicBezTo>
                <a:cubicBezTo>
                  <a:pt x="56" y="90"/>
                  <a:pt x="56" y="90"/>
                  <a:pt x="56" y="90"/>
                </a:cubicBezTo>
                <a:cubicBezTo>
                  <a:pt x="56" y="91"/>
                  <a:pt x="56" y="91"/>
                  <a:pt x="56" y="92"/>
                </a:cubicBezTo>
                <a:cubicBezTo>
                  <a:pt x="56" y="92"/>
                  <a:pt x="56" y="92"/>
                  <a:pt x="56" y="92"/>
                </a:cubicBezTo>
                <a:cubicBezTo>
                  <a:pt x="56" y="92"/>
                  <a:pt x="57" y="92"/>
                  <a:pt x="58" y="92"/>
                </a:cubicBezTo>
                <a:cubicBezTo>
                  <a:pt x="59" y="92"/>
                  <a:pt x="59" y="92"/>
                  <a:pt x="59" y="92"/>
                </a:cubicBezTo>
                <a:cubicBezTo>
                  <a:pt x="60" y="91"/>
                  <a:pt x="60" y="91"/>
                  <a:pt x="61" y="90"/>
                </a:cubicBezTo>
                <a:cubicBezTo>
                  <a:pt x="61" y="90"/>
                  <a:pt x="61" y="90"/>
                  <a:pt x="61" y="90"/>
                </a:cubicBezTo>
                <a:cubicBezTo>
                  <a:pt x="63" y="91"/>
                  <a:pt x="64" y="92"/>
                  <a:pt x="65" y="93"/>
                </a:cubicBezTo>
                <a:cubicBezTo>
                  <a:pt x="66" y="94"/>
                  <a:pt x="66" y="94"/>
                  <a:pt x="66" y="94"/>
                </a:cubicBezTo>
                <a:cubicBezTo>
                  <a:pt x="69" y="93"/>
                  <a:pt x="72" y="92"/>
                  <a:pt x="75" y="91"/>
                </a:cubicBezTo>
                <a:cubicBezTo>
                  <a:pt x="75" y="91"/>
                  <a:pt x="75" y="91"/>
                  <a:pt x="75" y="91"/>
                </a:cubicBezTo>
                <a:cubicBezTo>
                  <a:pt x="75" y="91"/>
                  <a:pt x="75" y="91"/>
                  <a:pt x="75" y="91"/>
                </a:cubicBezTo>
                <a:cubicBezTo>
                  <a:pt x="75" y="90"/>
                  <a:pt x="75" y="90"/>
                  <a:pt x="75" y="90"/>
                </a:cubicBezTo>
                <a:cubicBezTo>
                  <a:pt x="74" y="87"/>
                  <a:pt x="73" y="84"/>
                  <a:pt x="73" y="80"/>
                </a:cubicBezTo>
                <a:cubicBezTo>
                  <a:pt x="72" y="80"/>
                  <a:pt x="71" y="79"/>
                  <a:pt x="70" y="79"/>
                </a:cubicBezTo>
                <a:cubicBezTo>
                  <a:pt x="70" y="79"/>
                  <a:pt x="70" y="79"/>
                  <a:pt x="70" y="79"/>
                </a:cubicBezTo>
                <a:cubicBezTo>
                  <a:pt x="70" y="78"/>
                  <a:pt x="70" y="77"/>
                  <a:pt x="71" y="76"/>
                </a:cubicBezTo>
                <a:cubicBezTo>
                  <a:pt x="71" y="75"/>
                  <a:pt x="71" y="74"/>
                  <a:pt x="71" y="73"/>
                </a:cubicBezTo>
                <a:cubicBezTo>
                  <a:pt x="71" y="73"/>
                  <a:pt x="71" y="73"/>
                  <a:pt x="71" y="73"/>
                </a:cubicBezTo>
                <a:cubicBezTo>
                  <a:pt x="73" y="72"/>
                  <a:pt x="75" y="71"/>
                  <a:pt x="77" y="71"/>
                </a:cubicBezTo>
                <a:cubicBezTo>
                  <a:pt x="77" y="71"/>
                  <a:pt x="77" y="71"/>
                  <a:pt x="77" y="71"/>
                </a:cubicBezTo>
                <a:cubicBezTo>
                  <a:pt x="78" y="74"/>
                  <a:pt x="80" y="75"/>
                  <a:pt x="83" y="74"/>
                </a:cubicBezTo>
                <a:cubicBezTo>
                  <a:pt x="84" y="74"/>
                  <a:pt x="84" y="73"/>
                  <a:pt x="84" y="72"/>
                </a:cubicBezTo>
                <a:cubicBezTo>
                  <a:pt x="85" y="70"/>
                  <a:pt x="85" y="67"/>
                  <a:pt x="84" y="65"/>
                </a:cubicBezTo>
                <a:cubicBezTo>
                  <a:pt x="84" y="65"/>
                  <a:pt x="84" y="65"/>
                  <a:pt x="85" y="65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9" y="61"/>
                  <a:pt x="90" y="60"/>
                </a:cubicBezTo>
                <a:cubicBezTo>
                  <a:pt x="95" y="59"/>
                  <a:pt x="99" y="57"/>
                  <a:pt x="103" y="54"/>
                </a:cubicBezTo>
                <a:cubicBezTo>
                  <a:pt x="104" y="54"/>
                  <a:pt x="104" y="54"/>
                  <a:pt x="104" y="54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6" y="55"/>
                  <a:pt x="106" y="55"/>
                  <a:pt x="106" y="55"/>
                </a:cubicBezTo>
                <a:cubicBezTo>
                  <a:pt x="107" y="55"/>
                  <a:pt x="107" y="55"/>
                  <a:pt x="107" y="55"/>
                </a:cubicBezTo>
                <a:cubicBezTo>
                  <a:pt x="108" y="54"/>
                  <a:pt x="108" y="54"/>
                  <a:pt x="108" y="54"/>
                </a:cubicBezTo>
                <a:cubicBezTo>
                  <a:pt x="108" y="54"/>
                  <a:pt x="108" y="53"/>
                  <a:pt x="109" y="52"/>
                </a:cubicBezTo>
                <a:cubicBezTo>
                  <a:pt x="109" y="52"/>
                  <a:pt x="109" y="52"/>
                  <a:pt x="109" y="52"/>
                </a:cubicBezTo>
                <a:cubicBezTo>
                  <a:pt x="109" y="52"/>
                  <a:pt x="109" y="52"/>
                  <a:pt x="109" y="52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113" y="52"/>
                  <a:pt x="113" y="52"/>
                  <a:pt x="113" y="52"/>
                </a:cubicBezTo>
                <a:cubicBezTo>
                  <a:pt x="115" y="50"/>
                  <a:pt x="115" y="50"/>
                  <a:pt x="115" y="50"/>
                </a:cubicBezTo>
                <a:cubicBezTo>
                  <a:pt x="116" y="50"/>
                  <a:pt x="116" y="50"/>
                  <a:pt x="116" y="50"/>
                </a:cubicBezTo>
                <a:cubicBezTo>
                  <a:pt x="117" y="49"/>
                  <a:pt x="117" y="48"/>
                  <a:pt x="117" y="47"/>
                </a:cubicBezTo>
                <a:cubicBezTo>
                  <a:pt x="118" y="47"/>
                  <a:pt x="118" y="47"/>
                  <a:pt x="118" y="47"/>
                </a:cubicBezTo>
                <a:cubicBezTo>
                  <a:pt x="118" y="47"/>
                  <a:pt x="118" y="47"/>
                  <a:pt x="118" y="47"/>
                </a:cubicBezTo>
                <a:cubicBezTo>
                  <a:pt x="119" y="47"/>
                  <a:pt x="120" y="48"/>
                  <a:pt x="120" y="49"/>
                </a:cubicBezTo>
                <a:cubicBezTo>
                  <a:pt x="120" y="49"/>
                  <a:pt x="120" y="49"/>
                  <a:pt x="120" y="49"/>
                </a:cubicBezTo>
                <a:cubicBezTo>
                  <a:pt x="126" y="50"/>
                  <a:pt x="132" y="49"/>
                  <a:pt x="136" y="46"/>
                </a:cubicBezTo>
                <a:cubicBezTo>
                  <a:pt x="136" y="46"/>
                  <a:pt x="136" y="46"/>
                  <a:pt x="136" y="46"/>
                </a:cubicBezTo>
                <a:cubicBezTo>
                  <a:pt x="136" y="44"/>
                  <a:pt x="136" y="43"/>
                  <a:pt x="137" y="42"/>
                </a:cubicBezTo>
                <a:cubicBezTo>
                  <a:pt x="137" y="40"/>
                  <a:pt x="137" y="39"/>
                  <a:pt x="137" y="38"/>
                </a:cubicBezTo>
                <a:cubicBezTo>
                  <a:pt x="137" y="38"/>
                  <a:pt x="137" y="37"/>
                  <a:pt x="137" y="37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137" y="36"/>
                  <a:pt x="137" y="36"/>
                  <a:pt x="137" y="36"/>
                </a:cubicBezTo>
                <a:cubicBezTo>
                  <a:pt x="140" y="35"/>
                  <a:pt x="140" y="35"/>
                  <a:pt x="140" y="35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53" y="33"/>
                  <a:pt x="153" y="33"/>
                  <a:pt x="153" y="33"/>
                </a:cubicBezTo>
                <a:cubicBezTo>
                  <a:pt x="155" y="31"/>
                  <a:pt x="157" y="31"/>
                  <a:pt x="160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61" y="30"/>
                  <a:pt x="161" y="30"/>
                  <a:pt x="162" y="29"/>
                </a:cubicBezTo>
                <a:cubicBezTo>
                  <a:pt x="162" y="28"/>
                  <a:pt x="162" y="28"/>
                  <a:pt x="162" y="28"/>
                </a:cubicBezTo>
                <a:cubicBezTo>
                  <a:pt x="164" y="28"/>
                  <a:pt x="165" y="27"/>
                  <a:pt x="167" y="26"/>
                </a:cubicBezTo>
                <a:cubicBezTo>
                  <a:pt x="167" y="26"/>
                  <a:pt x="168" y="25"/>
                  <a:pt x="168" y="24"/>
                </a:cubicBezTo>
                <a:cubicBezTo>
                  <a:pt x="168" y="24"/>
                  <a:pt x="168" y="24"/>
                  <a:pt x="168" y="24"/>
                </a:cubicBezTo>
                <a:cubicBezTo>
                  <a:pt x="169" y="24"/>
                  <a:pt x="169" y="24"/>
                  <a:pt x="169" y="24"/>
                </a:cubicBezTo>
                <a:cubicBezTo>
                  <a:pt x="169" y="24"/>
                  <a:pt x="169" y="24"/>
                  <a:pt x="169" y="25"/>
                </a:cubicBezTo>
                <a:cubicBezTo>
                  <a:pt x="169" y="25"/>
                  <a:pt x="169" y="25"/>
                  <a:pt x="169" y="25"/>
                </a:cubicBezTo>
                <a:cubicBezTo>
                  <a:pt x="170" y="25"/>
                  <a:pt x="170" y="25"/>
                  <a:pt x="170" y="25"/>
                </a:cubicBezTo>
                <a:cubicBezTo>
                  <a:pt x="170" y="25"/>
                  <a:pt x="170" y="25"/>
                  <a:pt x="170" y="25"/>
                </a:cubicBezTo>
                <a:cubicBezTo>
                  <a:pt x="170" y="24"/>
                  <a:pt x="170" y="24"/>
                  <a:pt x="170" y="24"/>
                </a:cubicBezTo>
                <a:cubicBezTo>
                  <a:pt x="171" y="24"/>
                  <a:pt x="171" y="23"/>
                  <a:pt x="171" y="22"/>
                </a:cubicBezTo>
                <a:cubicBezTo>
                  <a:pt x="170" y="21"/>
                  <a:pt x="170" y="21"/>
                  <a:pt x="170" y="21"/>
                </a:cubicBezTo>
                <a:cubicBezTo>
                  <a:pt x="168" y="19"/>
                  <a:pt x="168" y="19"/>
                  <a:pt x="168" y="19"/>
                </a:cubicBezTo>
                <a:cubicBezTo>
                  <a:pt x="171" y="18"/>
                  <a:pt x="173" y="17"/>
                  <a:pt x="174" y="14"/>
                </a:cubicBezTo>
                <a:cubicBezTo>
                  <a:pt x="175" y="14"/>
                  <a:pt x="175" y="14"/>
                  <a:pt x="175" y="14"/>
                </a:cubicBezTo>
                <a:cubicBezTo>
                  <a:pt x="175" y="14"/>
                  <a:pt x="175" y="14"/>
                  <a:pt x="175" y="14"/>
                </a:cubicBezTo>
                <a:cubicBezTo>
                  <a:pt x="176" y="14"/>
                  <a:pt x="177" y="15"/>
                  <a:pt x="178" y="15"/>
                </a:cubicBezTo>
                <a:cubicBezTo>
                  <a:pt x="178" y="15"/>
                  <a:pt x="178" y="15"/>
                  <a:pt x="178" y="15"/>
                </a:cubicBezTo>
                <a:cubicBezTo>
                  <a:pt x="178" y="15"/>
                  <a:pt x="178" y="15"/>
                  <a:pt x="178" y="15"/>
                </a:cubicBezTo>
                <a:cubicBezTo>
                  <a:pt x="178" y="13"/>
                  <a:pt x="178" y="12"/>
                  <a:pt x="178" y="11"/>
                </a:cubicBezTo>
                <a:cubicBezTo>
                  <a:pt x="177" y="11"/>
                  <a:pt x="177" y="11"/>
                  <a:pt x="177" y="11"/>
                </a:cubicBezTo>
                <a:cubicBezTo>
                  <a:pt x="177" y="8"/>
                  <a:pt x="176" y="5"/>
                  <a:pt x="177" y="3"/>
                </a:cubicBezTo>
                <a:cubicBezTo>
                  <a:pt x="180" y="0"/>
                  <a:pt x="180" y="0"/>
                  <a:pt x="180" y="0"/>
                </a:cubicBezTo>
                <a:cubicBezTo>
                  <a:pt x="182" y="0"/>
                  <a:pt x="182" y="0"/>
                  <a:pt x="182" y="0"/>
                </a:cubicBezTo>
                <a:cubicBezTo>
                  <a:pt x="188" y="1"/>
                  <a:pt x="188" y="1"/>
                  <a:pt x="188" y="1"/>
                </a:cubicBezTo>
                <a:cubicBezTo>
                  <a:pt x="187" y="3"/>
                  <a:pt x="187" y="6"/>
                  <a:pt x="186" y="8"/>
                </a:cubicBezTo>
                <a:cubicBezTo>
                  <a:pt x="186" y="8"/>
                  <a:pt x="186" y="8"/>
                  <a:pt x="186" y="8"/>
                </a:cubicBezTo>
                <a:cubicBezTo>
                  <a:pt x="187" y="9"/>
                  <a:pt x="187" y="9"/>
                  <a:pt x="187" y="9"/>
                </a:cubicBezTo>
                <a:cubicBezTo>
                  <a:pt x="188" y="9"/>
                  <a:pt x="189" y="10"/>
                  <a:pt x="190" y="10"/>
                </a:cubicBezTo>
                <a:cubicBezTo>
                  <a:pt x="192" y="11"/>
                  <a:pt x="193" y="13"/>
                  <a:pt x="195" y="1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7" name="Freeform 16">
            <a:extLst>
              <a:ext uri="{FF2B5EF4-FFF2-40B4-BE49-F238E27FC236}">
                <a16:creationId xmlns:a16="http://schemas.microsoft.com/office/drawing/2014/main" id="{4919DB3C-8935-B873-5C95-B4C11A619705}"/>
              </a:ext>
            </a:extLst>
          </p:cNvPr>
          <p:cNvSpPr>
            <a:spLocks/>
          </p:cNvSpPr>
          <p:nvPr/>
        </p:nvSpPr>
        <p:spPr bwMode="auto">
          <a:xfrm>
            <a:off x="8008938" y="3482975"/>
            <a:ext cx="1462087" cy="1357313"/>
          </a:xfrm>
          <a:custGeom>
            <a:avLst/>
            <a:gdLst>
              <a:gd name="T0" fmla="*/ 2147483646 w 384"/>
              <a:gd name="T1" fmla="*/ 72681061 h 356"/>
              <a:gd name="T2" fmla="*/ 2147483646 w 384"/>
              <a:gd name="T3" fmla="*/ 436093991 h 356"/>
              <a:gd name="T4" fmla="*/ 2147483646 w 384"/>
              <a:gd name="T5" fmla="*/ 697750386 h 356"/>
              <a:gd name="T6" fmla="*/ 2147483646 w 384"/>
              <a:gd name="T7" fmla="*/ 901263457 h 356"/>
              <a:gd name="T8" fmla="*/ 2147483646 w 384"/>
              <a:gd name="T9" fmla="*/ 1003019993 h 356"/>
              <a:gd name="T10" fmla="*/ 2147483646 w 384"/>
              <a:gd name="T11" fmla="*/ 1293748050 h 356"/>
              <a:gd name="T12" fmla="*/ 2147483646 w 384"/>
              <a:gd name="T13" fmla="*/ 1439113984 h 356"/>
              <a:gd name="T14" fmla="*/ 2147483646 w 384"/>
              <a:gd name="T15" fmla="*/ 1642623243 h 356"/>
              <a:gd name="T16" fmla="*/ 2147483646 w 384"/>
              <a:gd name="T17" fmla="*/ 1889745713 h 356"/>
              <a:gd name="T18" fmla="*/ 2147483646 w 384"/>
              <a:gd name="T19" fmla="*/ 2122330446 h 356"/>
              <a:gd name="T20" fmla="*/ 2147483646 w 384"/>
              <a:gd name="T21" fmla="*/ 2147483646 h 356"/>
              <a:gd name="T22" fmla="*/ 2147483646 w 384"/>
              <a:gd name="T23" fmla="*/ 2147483646 h 356"/>
              <a:gd name="T24" fmla="*/ 2147483646 w 384"/>
              <a:gd name="T25" fmla="*/ 2147483646 h 356"/>
              <a:gd name="T26" fmla="*/ 2147483646 w 384"/>
              <a:gd name="T27" fmla="*/ 2147483646 h 356"/>
              <a:gd name="T28" fmla="*/ 2147483646 w 384"/>
              <a:gd name="T29" fmla="*/ 2147483646 h 356"/>
              <a:gd name="T30" fmla="*/ 2147483646 w 384"/>
              <a:gd name="T31" fmla="*/ 2147483646 h 356"/>
              <a:gd name="T32" fmla="*/ 2147483646 w 384"/>
              <a:gd name="T33" fmla="*/ 2147483646 h 356"/>
              <a:gd name="T34" fmla="*/ 2147483646 w 384"/>
              <a:gd name="T35" fmla="*/ 2147483646 h 356"/>
              <a:gd name="T36" fmla="*/ 2147483646 w 384"/>
              <a:gd name="T37" fmla="*/ 2147483646 h 356"/>
              <a:gd name="T38" fmla="*/ 2147483646 w 384"/>
              <a:gd name="T39" fmla="*/ 2147483646 h 356"/>
              <a:gd name="T40" fmla="*/ 2147483646 w 384"/>
              <a:gd name="T41" fmla="*/ 2147483646 h 356"/>
              <a:gd name="T42" fmla="*/ 2147483646 w 384"/>
              <a:gd name="T43" fmla="*/ 2147483646 h 356"/>
              <a:gd name="T44" fmla="*/ 2147483646 w 384"/>
              <a:gd name="T45" fmla="*/ 2147483646 h 356"/>
              <a:gd name="T46" fmla="*/ 2147483646 w 384"/>
              <a:gd name="T47" fmla="*/ 2147483646 h 356"/>
              <a:gd name="T48" fmla="*/ 2147483646 w 384"/>
              <a:gd name="T49" fmla="*/ 2147483646 h 356"/>
              <a:gd name="T50" fmla="*/ 2147483646 w 384"/>
              <a:gd name="T51" fmla="*/ 2147483646 h 356"/>
              <a:gd name="T52" fmla="*/ 2147483646 w 384"/>
              <a:gd name="T53" fmla="*/ 2147483646 h 356"/>
              <a:gd name="T54" fmla="*/ 2116591769 w 384"/>
              <a:gd name="T55" fmla="*/ 2147483646 h 356"/>
              <a:gd name="T56" fmla="*/ 1957121483 w 384"/>
              <a:gd name="T57" fmla="*/ 2147483646 h 356"/>
              <a:gd name="T58" fmla="*/ 1638184718 w 384"/>
              <a:gd name="T59" fmla="*/ 2147483646 h 356"/>
              <a:gd name="T60" fmla="*/ 1406226900 w 384"/>
              <a:gd name="T61" fmla="*/ 2147483646 h 356"/>
              <a:gd name="T62" fmla="*/ 1319244146 w 384"/>
              <a:gd name="T63" fmla="*/ 2147483646 h 356"/>
              <a:gd name="T64" fmla="*/ 1130779609 w 384"/>
              <a:gd name="T65" fmla="*/ 2147483646 h 356"/>
              <a:gd name="T66" fmla="*/ 855336125 w 384"/>
              <a:gd name="T67" fmla="*/ 2147483646 h 356"/>
              <a:gd name="T68" fmla="*/ 811842844 w 384"/>
              <a:gd name="T69" fmla="*/ 2147483646 h 356"/>
              <a:gd name="T70" fmla="*/ 637877336 w 384"/>
              <a:gd name="T71" fmla="*/ 2147483646 h 356"/>
              <a:gd name="T72" fmla="*/ 507401302 w 384"/>
              <a:gd name="T73" fmla="*/ 2147483646 h 356"/>
              <a:gd name="T74" fmla="*/ 623378307 w 384"/>
              <a:gd name="T75" fmla="*/ 2147483646 h 356"/>
              <a:gd name="T76" fmla="*/ 246453040 w 384"/>
              <a:gd name="T77" fmla="*/ 2147483646 h 356"/>
              <a:gd name="T78" fmla="*/ 217458789 w 384"/>
              <a:gd name="T79" fmla="*/ 2147483646 h 356"/>
              <a:gd name="T80" fmla="*/ 260948262 w 384"/>
              <a:gd name="T81" fmla="*/ 2147483646 h 356"/>
              <a:gd name="T82" fmla="*/ 231954011 w 384"/>
              <a:gd name="T83" fmla="*/ 2147483646 h 356"/>
              <a:gd name="T84" fmla="*/ 72487532 w 384"/>
              <a:gd name="T85" fmla="*/ 2147483646 h 356"/>
              <a:gd name="T86" fmla="*/ 434917577 w 384"/>
              <a:gd name="T87" fmla="*/ 2147483646 h 356"/>
              <a:gd name="T88" fmla="*/ 536395553 w 384"/>
              <a:gd name="T89" fmla="*/ 2147483646 h 356"/>
              <a:gd name="T90" fmla="*/ 144971257 w 384"/>
              <a:gd name="T91" fmla="*/ 1904283450 h 356"/>
              <a:gd name="T92" fmla="*/ 478407050 w 384"/>
              <a:gd name="T93" fmla="*/ 1642623243 h 356"/>
              <a:gd name="T94" fmla="*/ 739355312 w 384"/>
              <a:gd name="T95" fmla="*/ 1642623243 h 356"/>
              <a:gd name="T96" fmla="*/ 1333743176 w 384"/>
              <a:gd name="T97" fmla="*/ 1497261121 h 356"/>
              <a:gd name="T98" fmla="*/ 1275754673 w 384"/>
              <a:gd name="T99" fmla="*/ 1148382115 h 356"/>
              <a:gd name="T100" fmla="*/ 1536702935 w 384"/>
              <a:gd name="T101" fmla="*/ 973944518 h 356"/>
              <a:gd name="T102" fmla="*/ 1855639699 w 384"/>
              <a:gd name="T103" fmla="*/ 697750386 h 356"/>
              <a:gd name="T104" fmla="*/ 2147483646 w 384"/>
              <a:gd name="T105" fmla="*/ 276194132 h 356"/>
              <a:gd name="T106" fmla="*/ 2147483646 w 384"/>
              <a:gd name="T107" fmla="*/ 130828197 h 356"/>
              <a:gd name="T108" fmla="*/ 2147483646 w 384"/>
              <a:gd name="T109" fmla="*/ 363412930 h 356"/>
              <a:gd name="T110" fmla="*/ 2147483646 w 384"/>
              <a:gd name="T111" fmla="*/ 595997663 h 356"/>
              <a:gd name="T112" fmla="*/ 2147483646 w 384"/>
              <a:gd name="T113" fmla="*/ 799506922 h 356"/>
              <a:gd name="T114" fmla="*/ 2147483646 w 384"/>
              <a:gd name="T115" fmla="*/ 857654058 h 356"/>
              <a:gd name="T116" fmla="*/ 2147483646 w 384"/>
              <a:gd name="T117" fmla="*/ 1104772716 h 356"/>
              <a:gd name="T118" fmla="*/ 2147483646 w 384"/>
              <a:gd name="T119" fmla="*/ 988482256 h 356"/>
              <a:gd name="T120" fmla="*/ 2147483646 w 384"/>
              <a:gd name="T121" fmla="*/ 203509258 h 35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84" h="356">
                <a:moveTo>
                  <a:pt x="301" y="3"/>
                </a:moveTo>
                <a:cubicBezTo>
                  <a:pt x="303" y="8"/>
                  <a:pt x="303" y="8"/>
                  <a:pt x="303" y="8"/>
                </a:cubicBezTo>
                <a:cubicBezTo>
                  <a:pt x="303" y="10"/>
                  <a:pt x="304" y="13"/>
                  <a:pt x="304" y="16"/>
                </a:cubicBezTo>
                <a:cubicBezTo>
                  <a:pt x="304" y="17"/>
                  <a:pt x="304" y="19"/>
                  <a:pt x="304" y="21"/>
                </a:cubicBezTo>
                <a:cubicBezTo>
                  <a:pt x="304" y="21"/>
                  <a:pt x="304" y="21"/>
                  <a:pt x="304" y="21"/>
                </a:cubicBezTo>
                <a:cubicBezTo>
                  <a:pt x="311" y="23"/>
                  <a:pt x="318" y="24"/>
                  <a:pt x="324" y="21"/>
                </a:cubicBezTo>
                <a:cubicBezTo>
                  <a:pt x="331" y="20"/>
                  <a:pt x="331" y="20"/>
                  <a:pt x="331" y="20"/>
                </a:cubicBezTo>
                <a:cubicBezTo>
                  <a:pt x="332" y="15"/>
                  <a:pt x="334" y="11"/>
                  <a:pt x="338" y="8"/>
                </a:cubicBezTo>
                <a:cubicBezTo>
                  <a:pt x="344" y="5"/>
                  <a:pt x="344" y="5"/>
                  <a:pt x="344" y="5"/>
                </a:cubicBezTo>
                <a:cubicBezTo>
                  <a:pt x="344" y="5"/>
                  <a:pt x="344" y="5"/>
                  <a:pt x="344" y="5"/>
                </a:cubicBezTo>
                <a:cubicBezTo>
                  <a:pt x="345" y="5"/>
                  <a:pt x="345" y="5"/>
                  <a:pt x="345" y="5"/>
                </a:cubicBezTo>
                <a:cubicBezTo>
                  <a:pt x="345" y="5"/>
                  <a:pt x="345" y="5"/>
                  <a:pt x="345" y="5"/>
                </a:cubicBezTo>
                <a:cubicBezTo>
                  <a:pt x="346" y="7"/>
                  <a:pt x="347" y="8"/>
                  <a:pt x="349" y="8"/>
                </a:cubicBezTo>
                <a:cubicBezTo>
                  <a:pt x="349" y="9"/>
                  <a:pt x="349" y="9"/>
                  <a:pt x="349" y="9"/>
                </a:cubicBezTo>
                <a:cubicBezTo>
                  <a:pt x="349" y="9"/>
                  <a:pt x="349" y="9"/>
                  <a:pt x="349" y="9"/>
                </a:cubicBezTo>
                <a:cubicBezTo>
                  <a:pt x="349" y="11"/>
                  <a:pt x="348" y="12"/>
                  <a:pt x="347" y="13"/>
                </a:cubicBezTo>
                <a:cubicBezTo>
                  <a:pt x="347" y="15"/>
                  <a:pt x="348" y="17"/>
                  <a:pt x="349" y="20"/>
                </a:cubicBezTo>
                <a:cubicBezTo>
                  <a:pt x="346" y="23"/>
                  <a:pt x="345" y="26"/>
                  <a:pt x="343" y="30"/>
                </a:cubicBezTo>
                <a:cubicBezTo>
                  <a:pt x="342" y="30"/>
                  <a:pt x="341" y="30"/>
                  <a:pt x="340" y="31"/>
                </a:cubicBezTo>
                <a:cubicBezTo>
                  <a:pt x="339" y="31"/>
                  <a:pt x="338" y="31"/>
                  <a:pt x="337" y="31"/>
                </a:cubicBezTo>
                <a:cubicBezTo>
                  <a:pt x="336" y="31"/>
                  <a:pt x="336" y="31"/>
                  <a:pt x="336" y="31"/>
                </a:cubicBezTo>
                <a:cubicBezTo>
                  <a:pt x="336" y="31"/>
                  <a:pt x="336" y="31"/>
                  <a:pt x="336" y="31"/>
                </a:cubicBezTo>
                <a:cubicBezTo>
                  <a:pt x="334" y="35"/>
                  <a:pt x="333" y="39"/>
                  <a:pt x="333" y="42"/>
                </a:cubicBezTo>
                <a:cubicBezTo>
                  <a:pt x="333" y="43"/>
                  <a:pt x="333" y="43"/>
                  <a:pt x="333" y="43"/>
                </a:cubicBezTo>
                <a:cubicBezTo>
                  <a:pt x="333" y="44"/>
                  <a:pt x="334" y="44"/>
                  <a:pt x="334" y="45"/>
                </a:cubicBezTo>
                <a:cubicBezTo>
                  <a:pt x="337" y="46"/>
                  <a:pt x="340" y="47"/>
                  <a:pt x="342" y="47"/>
                </a:cubicBezTo>
                <a:cubicBezTo>
                  <a:pt x="343" y="48"/>
                  <a:pt x="343" y="48"/>
                  <a:pt x="343" y="48"/>
                </a:cubicBezTo>
                <a:cubicBezTo>
                  <a:pt x="342" y="48"/>
                  <a:pt x="342" y="48"/>
                  <a:pt x="342" y="48"/>
                </a:cubicBezTo>
                <a:cubicBezTo>
                  <a:pt x="341" y="49"/>
                  <a:pt x="340" y="49"/>
                  <a:pt x="339" y="50"/>
                </a:cubicBezTo>
                <a:cubicBezTo>
                  <a:pt x="339" y="51"/>
                  <a:pt x="339" y="51"/>
                  <a:pt x="339" y="51"/>
                </a:cubicBezTo>
                <a:cubicBezTo>
                  <a:pt x="339" y="52"/>
                  <a:pt x="340" y="53"/>
                  <a:pt x="340" y="55"/>
                </a:cubicBezTo>
                <a:cubicBezTo>
                  <a:pt x="340" y="55"/>
                  <a:pt x="340" y="55"/>
                  <a:pt x="340" y="55"/>
                </a:cubicBezTo>
                <a:cubicBezTo>
                  <a:pt x="339" y="55"/>
                  <a:pt x="339" y="55"/>
                  <a:pt x="339" y="55"/>
                </a:cubicBezTo>
                <a:cubicBezTo>
                  <a:pt x="337" y="55"/>
                  <a:pt x="337" y="55"/>
                  <a:pt x="337" y="55"/>
                </a:cubicBezTo>
                <a:cubicBezTo>
                  <a:pt x="334" y="56"/>
                  <a:pt x="334" y="56"/>
                  <a:pt x="334" y="56"/>
                </a:cubicBezTo>
                <a:cubicBezTo>
                  <a:pt x="335" y="58"/>
                  <a:pt x="336" y="60"/>
                  <a:pt x="336" y="62"/>
                </a:cubicBezTo>
                <a:cubicBezTo>
                  <a:pt x="335" y="63"/>
                  <a:pt x="335" y="64"/>
                  <a:pt x="335" y="64"/>
                </a:cubicBezTo>
                <a:cubicBezTo>
                  <a:pt x="335" y="65"/>
                  <a:pt x="335" y="65"/>
                  <a:pt x="335" y="65"/>
                </a:cubicBezTo>
                <a:cubicBezTo>
                  <a:pt x="335" y="65"/>
                  <a:pt x="335" y="65"/>
                  <a:pt x="335" y="65"/>
                </a:cubicBezTo>
                <a:cubicBezTo>
                  <a:pt x="335" y="65"/>
                  <a:pt x="335" y="65"/>
                  <a:pt x="335" y="65"/>
                </a:cubicBezTo>
                <a:cubicBezTo>
                  <a:pt x="337" y="65"/>
                  <a:pt x="340" y="64"/>
                  <a:pt x="342" y="64"/>
                </a:cubicBezTo>
                <a:cubicBezTo>
                  <a:pt x="349" y="65"/>
                  <a:pt x="349" y="65"/>
                  <a:pt x="349" y="65"/>
                </a:cubicBezTo>
                <a:cubicBezTo>
                  <a:pt x="350" y="66"/>
                  <a:pt x="350" y="66"/>
                  <a:pt x="350" y="66"/>
                </a:cubicBezTo>
                <a:cubicBezTo>
                  <a:pt x="351" y="66"/>
                  <a:pt x="351" y="66"/>
                  <a:pt x="351" y="66"/>
                </a:cubicBezTo>
                <a:cubicBezTo>
                  <a:pt x="350" y="67"/>
                  <a:pt x="350" y="68"/>
                  <a:pt x="350" y="69"/>
                </a:cubicBezTo>
                <a:cubicBezTo>
                  <a:pt x="351" y="70"/>
                  <a:pt x="351" y="70"/>
                  <a:pt x="351" y="70"/>
                </a:cubicBezTo>
                <a:cubicBezTo>
                  <a:pt x="354" y="71"/>
                  <a:pt x="354" y="71"/>
                  <a:pt x="354" y="71"/>
                </a:cubicBezTo>
                <a:cubicBezTo>
                  <a:pt x="355" y="73"/>
                  <a:pt x="355" y="73"/>
                  <a:pt x="355" y="73"/>
                </a:cubicBezTo>
                <a:cubicBezTo>
                  <a:pt x="355" y="73"/>
                  <a:pt x="355" y="74"/>
                  <a:pt x="355" y="75"/>
                </a:cubicBezTo>
                <a:cubicBezTo>
                  <a:pt x="353" y="78"/>
                  <a:pt x="354" y="81"/>
                  <a:pt x="356" y="84"/>
                </a:cubicBezTo>
                <a:cubicBezTo>
                  <a:pt x="356" y="85"/>
                  <a:pt x="355" y="86"/>
                  <a:pt x="354" y="87"/>
                </a:cubicBezTo>
                <a:cubicBezTo>
                  <a:pt x="354" y="87"/>
                  <a:pt x="354" y="87"/>
                  <a:pt x="354" y="87"/>
                </a:cubicBezTo>
                <a:cubicBezTo>
                  <a:pt x="354" y="88"/>
                  <a:pt x="354" y="88"/>
                  <a:pt x="354" y="88"/>
                </a:cubicBezTo>
                <a:cubicBezTo>
                  <a:pt x="354" y="88"/>
                  <a:pt x="354" y="89"/>
                  <a:pt x="354" y="89"/>
                </a:cubicBezTo>
                <a:cubicBezTo>
                  <a:pt x="353" y="89"/>
                  <a:pt x="353" y="89"/>
                  <a:pt x="353" y="89"/>
                </a:cubicBezTo>
                <a:cubicBezTo>
                  <a:pt x="355" y="90"/>
                  <a:pt x="356" y="91"/>
                  <a:pt x="358" y="92"/>
                </a:cubicBezTo>
                <a:cubicBezTo>
                  <a:pt x="359" y="92"/>
                  <a:pt x="359" y="92"/>
                  <a:pt x="359" y="92"/>
                </a:cubicBezTo>
                <a:cubicBezTo>
                  <a:pt x="359" y="90"/>
                  <a:pt x="360" y="89"/>
                  <a:pt x="361" y="90"/>
                </a:cubicBezTo>
                <a:cubicBezTo>
                  <a:pt x="365" y="91"/>
                  <a:pt x="365" y="91"/>
                  <a:pt x="365" y="91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5"/>
                  <a:pt x="364" y="97"/>
                  <a:pt x="362" y="100"/>
                </a:cubicBezTo>
                <a:cubicBezTo>
                  <a:pt x="362" y="100"/>
                  <a:pt x="362" y="100"/>
                  <a:pt x="362" y="100"/>
                </a:cubicBezTo>
                <a:cubicBezTo>
                  <a:pt x="364" y="100"/>
                  <a:pt x="365" y="99"/>
                  <a:pt x="367" y="99"/>
                </a:cubicBezTo>
                <a:cubicBezTo>
                  <a:pt x="370" y="101"/>
                  <a:pt x="370" y="101"/>
                  <a:pt x="370" y="101"/>
                </a:cubicBezTo>
                <a:cubicBezTo>
                  <a:pt x="370" y="102"/>
                  <a:pt x="371" y="103"/>
                  <a:pt x="371" y="104"/>
                </a:cubicBezTo>
                <a:cubicBezTo>
                  <a:pt x="371" y="106"/>
                  <a:pt x="370" y="108"/>
                  <a:pt x="369" y="110"/>
                </a:cubicBezTo>
                <a:cubicBezTo>
                  <a:pt x="370" y="111"/>
                  <a:pt x="370" y="111"/>
                  <a:pt x="370" y="111"/>
                </a:cubicBezTo>
                <a:cubicBezTo>
                  <a:pt x="375" y="110"/>
                  <a:pt x="379" y="109"/>
                  <a:pt x="383" y="108"/>
                </a:cubicBezTo>
                <a:cubicBezTo>
                  <a:pt x="384" y="109"/>
                  <a:pt x="384" y="109"/>
                  <a:pt x="384" y="109"/>
                </a:cubicBezTo>
                <a:cubicBezTo>
                  <a:pt x="384" y="109"/>
                  <a:pt x="384" y="109"/>
                  <a:pt x="384" y="109"/>
                </a:cubicBezTo>
                <a:cubicBezTo>
                  <a:pt x="384" y="110"/>
                  <a:pt x="383" y="112"/>
                  <a:pt x="382" y="113"/>
                </a:cubicBezTo>
                <a:cubicBezTo>
                  <a:pt x="382" y="113"/>
                  <a:pt x="382" y="113"/>
                  <a:pt x="382" y="113"/>
                </a:cubicBezTo>
                <a:cubicBezTo>
                  <a:pt x="382" y="114"/>
                  <a:pt x="382" y="114"/>
                  <a:pt x="382" y="114"/>
                </a:cubicBezTo>
                <a:cubicBezTo>
                  <a:pt x="383" y="114"/>
                  <a:pt x="383" y="114"/>
                  <a:pt x="383" y="114"/>
                </a:cubicBezTo>
                <a:cubicBezTo>
                  <a:pt x="383" y="114"/>
                  <a:pt x="384" y="114"/>
                  <a:pt x="384" y="114"/>
                </a:cubicBezTo>
                <a:cubicBezTo>
                  <a:pt x="384" y="115"/>
                  <a:pt x="384" y="115"/>
                  <a:pt x="384" y="115"/>
                </a:cubicBezTo>
                <a:cubicBezTo>
                  <a:pt x="384" y="115"/>
                  <a:pt x="384" y="115"/>
                  <a:pt x="384" y="115"/>
                </a:cubicBezTo>
                <a:cubicBezTo>
                  <a:pt x="383" y="116"/>
                  <a:pt x="383" y="116"/>
                  <a:pt x="383" y="116"/>
                </a:cubicBezTo>
                <a:cubicBezTo>
                  <a:pt x="384" y="120"/>
                  <a:pt x="382" y="125"/>
                  <a:pt x="378" y="127"/>
                </a:cubicBezTo>
                <a:cubicBezTo>
                  <a:pt x="378" y="127"/>
                  <a:pt x="378" y="127"/>
                  <a:pt x="378" y="127"/>
                </a:cubicBezTo>
                <a:cubicBezTo>
                  <a:pt x="378" y="128"/>
                  <a:pt x="377" y="129"/>
                  <a:pt x="377" y="130"/>
                </a:cubicBezTo>
                <a:cubicBezTo>
                  <a:pt x="376" y="132"/>
                  <a:pt x="376" y="134"/>
                  <a:pt x="377" y="136"/>
                </a:cubicBezTo>
                <a:cubicBezTo>
                  <a:pt x="377" y="136"/>
                  <a:pt x="376" y="137"/>
                  <a:pt x="376" y="137"/>
                </a:cubicBezTo>
                <a:cubicBezTo>
                  <a:pt x="376" y="138"/>
                  <a:pt x="376" y="139"/>
                  <a:pt x="376" y="139"/>
                </a:cubicBezTo>
                <a:cubicBezTo>
                  <a:pt x="376" y="140"/>
                  <a:pt x="376" y="140"/>
                  <a:pt x="376" y="140"/>
                </a:cubicBezTo>
                <a:cubicBezTo>
                  <a:pt x="376" y="140"/>
                  <a:pt x="376" y="140"/>
                  <a:pt x="376" y="140"/>
                </a:cubicBezTo>
                <a:cubicBezTo>
                  <a:pt x="376" y="141"/>
                  <a:pt x="375" y="141"/>
                  <a:pt x="375" y="141"/>
                </a:cubicBezTo>
                <a:cubicBezTo>
                  <a:pt x="374" y="142"/>
                  <a:pt x="374" y="144"/>
                  <a:pt x="375" y="145"/>
                </a:cubicBezTo>
                <a:cubicBezTo>
                  <a:pt x="375" y="146"/>
                  <a:pt x="375" y="146"/>
                  <a:pt x="375" y="146"/>
                </a:cubicBezTo>
                <a:cubicBezTo>
                  <a:pt x="377" y="146"/>
                  <a:pt x="377" y="146"/>
                  <a:pt x="377" y="146"/>
                </a:cubicBezTo>
                <a:cubicBezTo>
                  <a:pt x="382" y="144"/>
                  <a:pt x="382" y="144"/>
                  <a:pt x="382" y="144"/>
                </a:cubicBezTo>
                <a:cubicBezTo>
                  <a:pt x="381" y="145"/>
                  <a:pt x="380" y="147"/>
                  <a:pt x="379" y="148"/>
                </a:cubicBezTo>
                <a:cubicBezTo>
                  <a:pt x="376" y="148"/>
                  <a:pt x="373" y="149"/>
                  <a:pt x="370" y="151"/>
                </a:cubicBezTo>
                <a:cubicBezTo>
                  <a:pt x="370" y="151"/>
                  <a:pt x="370" y="151"/>
                  <a:pt x="370" y="151"/>
                </a:cubicBezTo>
                <a:cubicBezTo>
                  <a:pt x="371" y="152"/>
                  <a:pt x="372" y="152"/>
                  <a:pt x="373" y="153"/>
                </a:cubicBezTo>
                <a:cubicBezTo>
                  <a:pt x="373" y="153"/>
                  <a:pt x="373" y="153"/>
                  <a:pt x="373" y="153"/>
                </a:cubicBezTo>
                <a:cubicBezTo>
                  <a:pt x="372" y="158"/>
                  <a:pt x="369" y="162"/>
                  <a:pt x="366" y="165"/>
                </a:cubicBezTo>
                <a:cubicBezTo>
                  <a:pt x="365" y="166"/>
                  <a:pt x="364" y="167"/>
                  <a:pt x="363" y="168"/>
                </a:cubicBezTo>
                <a:cubicBezTo>
                  <a:pt x="362" y="168"/>
                  <a:pt x="362" y="168"/>
                  <a:pt x="362" y="168"/>
                </a:cubicBezTo>
                <a:cubicBezTo>
                  <a:pt x="361" y="169"/>
                  <a:pt x="360" y="170"/>
                  <a:pt x="359" y="170"/>
                </a:cubicBezTo>
                <a:cubicBezTo>
                  <a:pt x="358" y="172"/>
                  <a:pt x="358" y="173"/>
                  <a:pt x="358" y="175"/>
                </a:cubicBezTo>
                <a:cubicBezTo>
                  <a:pt x="358" y="175"/>
                  <a:pt x="358" y="175"/>
                  <a:pt x="358" y="175"/>
                </a:cubicBezTo>
                <a:cubicBezTo>
                  <a:pt x="357" y="175"/>
                  <a:pt x="357" y="175"/>
                  <a:pt x="357" y="175"/>
                </a:cubicBezTo>
                <a:cubicBezTo>
                  <a:pt x="356" y="175"/>
                  <a:pt x="356" y="175"/>
                  <a:pt x="356" y="175"/>
                </a:cubicBezTo>
                <a:cubicBezTo>
                  <a:pt x="355" y="176"/>
                  <a:pt x="353" y="177"/>
                  <a:pt x="352" y="178"/>
                </a:cubicBezTo>
                <a:cubicBezTo>
                  <a:pt x="350" y="178"/>
                  <a:pt x="348" y="178"/>
                  <a:pt x="347" y="178"/>
                </a:cubicBezTo>
                <a:cubicBezTo>
                  <a:pt x="346" y="177"/>
                  <a:pt x="345" y="176"/>
                  <a:pt x="344" y="175"/>
                </a:cubicBezTo>
                <a:cubicBezTo>
                  <a:pt x="344" y="174"/>
                  <a:pt x="344" y="173"/>
                  <a:pt x="344" y="173"/>
                </a:cubicBezTo>
                <a:cubicBezTo>
                  <a:pt x="344" y="171"/>
                  <a:pt x="344" y="171"/>
                  <a:pt x="344" y="171"/>
                </a:cubicBezTo>
                <a:cubicBezTo>
                  <a:pt x="344" y="171"/>
                  <a:pt x="343" y="170"/>
                  <a:pt x="343" y="170"/>
                </a:cubicBezTo>
                <a:cubicBezTo>
                  <a:pt x="343" y="170"/>
                  <a:pt x="343" y="170"/>
                  <a:pt x="343" y="170"/>
                </a:cubicBezTo>
                <a:cubicBezTo>
                  <a:pt x="342" y="170"/>
                  <a:pt x="342" y="170"/>
                  <a:pt x="342" y="170"/>
                </a:cubicBezTo>
                <a:cubicBezTo>
                  <a:pt x="340" y="169"/>
                  <a:pt x="338" y="168"/>
                  <a:pt x="337" y="167"/>
                </a:cubicBezTo>
                <a:cubicBezTo>
                  <a:pt x="333" y="168"/>
                  <a:pt x="329" y="170"/>
                  <a:pt x="325" y="171"/>
                </a:cubicBezTo>
                <a:cubicBezTo>
                  <a:pt x="325" y="172"/>
                  <a:pt x="325" y="172"/>
                  <a:pt x="325" y="172"/>
                </a:cubicBezTo>
                <a:cubicBezTo>
                  <a:pt x="325" y="175"/>
                  <a:pt x="326" y="178"/>
                  <a:pt x="326" y="181"/>
                </a:cubicBezTo>
                <a:cubicBezTo>
                  <a:pt x="326" y="181"/>
                  <a:pt x="326" y="181"/>
                  <a:pt x="326" y="181"/>
                </a:cubicBezTo>
                <a:cubicBezTo>
                  <a:pt x="327" y="181"/>
                  <a:pt x="327" y="181"/>
                  <a:pt x="327" y="181"/>
                </a:cubicBezTo>
                <a:cubicBezTo>
                  <a:pt x="329" y="182"/>
                  <a:pt x="329" y="182"/>
                  <a:pt x="329" y="182"/>
                </a:cubicBezTo>
                <a:cubicBezTo>
                  <a:pt x="329" y="182"/>
                  <a:pt x="329" y="182"/>
                  <a:pt x="329" y="182"/>
                </a:cubicBezTo>
                <a:cubicBezTo>
                  <a:pt x="330" y="182"/>
                  <a:pt x="330" y="182"/>
                  <a:pt x="330" y="182"/>
                </a:cubicBezTo>
                <a:cubicBezTo>
                  <a:pt x="330" y="184"/>
                  <a:pt x="329" y="185"/>
                  <a:pt x="328" y="186"/>
                </a:cubicBezTo>
                <a:cubicBezTo>
                  <a:pt x="328" y="186"/>
                  <a:pt x="328" y="186"/>
                  <a:pt x="328" y="186"/>
                </a:cubicBezTo>
                <a:cubicBezTo>
                  <a:pt x="324" y="186"/>
                  <a:pt x="324" y="186"/>
                  <a:pt x="324" y="186"/>
                </a:cubicBezTo>
                <a:cubicBezTo>
                  <a:pt x="323" y="186"/>
                  <a:pt x="323" y="186"/>
                  <a:pt x="323" y="186"/>
                </a:cubicBezTo>
                <a:cubicBezTo>
                  <a:pt x="320" y="188"/>
                  <a:pt x="320" y="188"/>
                  <a:pt x="320" y="188"/>
                </a:cubicBezTo>
                <a:cubicBezTo>
                  <a:pt x="320" y="189"/>
                  <a:pt x="319" y="189"/>
                  <a:pt x="319" y="189"/>
                </a:cubicBezTo>
                <a:cubicBezTo>
                  <a:pt x="315" y="187"/>
                  <a:pt x="311" y="188"/>
                  <a:pt x="307" y="189"/>
                </a:cubicBezTo>
                <a:cubicBezTo>
                  <a:pt x="305" y="189"/>
                  <a:pt x="303" y="190"/>
                  <a:pt x="302" y="190"/>
                </a:cubicBezTo>
                <a:cubicBezTo>
                  <a:pt x="301" y="191"/>
                  <a:pt x="301" y="191"/>
                  <a:pt x="301" y="191"/>
                </a:cubicBezTo>
                <a:cubicBezTo>
                  <a:pt x="301" y="191"/>
                  <a:pt x="301" y="191"/>
                  <a:pt x="301" y="191"/>
                </a:cubicBezTo>
                <a:cubicBezTo>
                  <a:pt x="301" y="191"/>
                  <a:pt x="301" y="191"/>
                  <a:pt x="301" y="191"/>
                </a:cubicBezTo>
                <a:cubicBezTo>
                  <a:pt x="300" y="192"/>
                  <a:pt x="300" y="192"/>
                  <a:pt x="300" y="192"/>
                </a:cubicBezTo>
                <a:cubicBezTo>
                  <a:pt x="299" y="193"/>
                  <a:pt x="299" y="193"/>
                  <a:pt x="298" y="194"/>
                </a:cubicBezTo>
                <a:cubicBezTo>
                  <a:pt x="298" y="194"/>
                  <a:pt x="298" y="194"/>
                  <a:pt x="298" y="195"/>
                </a:cubicBezTo>
                <a:cubicBezTo>
                  <a:pt x="294" y="198"/>
                  <a:pt x="291" y="201"/>
                  <a:pt x="290" y="205"/>
                </a:cubicBezTo>
                <a:cubicBezTo>
                  <a:pt x="290" y="206"/>
                  <a:pt x="291" y="207"/>
                  <a:pt x="292" y="207"/>
                </a:cubicBezTo>
                <a:cubicBezTo>
                  <a:pt x="292" y="208"/>
                  <a:pt x="292" y="209"/>
                  <a:pt x="293" y="210"/>
                </a:cubicBezTo>
                <a:cubicBezTo>
                  <a:pt x="294" y="210"/>
                  <a:pt x="294" y="210"/>
                  <a:pt x="295" y="210"/>
                </a:cubicBezTo>
                <a:cubicBezTo>
                  <a:pt x="295" y="210"/>
                  <a:pt x="295" y="210"/>
                  <a:pt x="295" y="210"/>
                </a:cubicBezTo>
                <a:cubicBezTo>
                  <a:pt x="296" y="209"/>
                  <a:pt x="296" y="209"/>
                  <a:pt x="297" y="208"/>
                </a:cubicBezTo>
                <a:cubicBezTo>
                  <a:pt x="298" y="208"/>
                  <a:pt x="300" y="208"/>
                  <a:pt x="302" y="207"/>
                </a:cubicBezTo>
                <a:cubicBezTo>
                  <a:pt x="302" y="206"/>
                  <a:pt x="304" y="206"/>
                  <a:pt x="305" y="205"/>
                </a:cubicBezTo>
                <a:cubicBezTo>
                  <a:pt x="305" y="205"/>
                  <a:pt x="305" y="205"/>
                  <a:pt x="305" y="205"/>
                </a:cubicBezTo>
                <a:cubicBezTo>
                  <a:pt x="306" y="206"/>
                  <a:pt x="306" y="206"/>
                  <a:pt x="306" y="206"/>
                </a:cubicBezTo>
                <a:cubicBezTo>
                  <a:pt x="305" y="207"/>
                  <a:pt x="305" y="207"/>
                  <a:pt x="305" y="208"/>
                </a:cubicBezTo>
                <a:cubicBezTo>
                  <a:pt x="305" y="208"/>
                  <a:pt x="305" y="208"/>
                  <a:pt x="305" y="208"/>
                </a:cubicBezTo>
                <a:cubicBezTo>
                  <a:pt x="306" y="208"/>
                  <a:pt x="306" y="208"/>
                  <a:pt x="306" y="208"/>
                </a:cubicBezTo>
                <a:cubicBezTo>
                  <a:pt x="308" y="212"/>
                  <a:pt x="308" y="217"/>
                  <a:pt x="308" y="221"/>
                </a:cubicBezTo>
                <a:cubicBezTo>
                  <a:pt x="306" y="223"/>
                  <a:pt x="304" y="225"/>
                  <a:pt x="303" y="228"/>
                </a:cubicBezTo>
                <a:cubicBezTo>
                  <a:pt x="303" y="229"/>
                  <a:pt x="303" y="230"/>
                  <a:pt x="304" y="231"/>
                </a:cubicBezTo>
                <a:cubicBezTo>
                  <a:pt x="304" y="232"/>
                  <a:pt x="304" y="232"/>
                  <a:pt x="304" y="232"/>
                </a:cubicBezTo>
                <a:cubicBezTo>
                  <a:pt x="304" y="232"/>
                  <a:pt x="304" y="232"/>
                  <a:pt x="304" y="232"/>
                </a:cubicBezTo>
                <a:cubicBezTo>
                  <a:pt x="302" y="233"/>
                  <a:pt x="300" y="234"/>
                  <a:pt x="299" y="235"/>
                </a:cubicBezTo>
                <a:cubicBezTo>
                  <a:pt x="298" y="234"/>
                  <a:pt x="297" y="234"/>
                  <a:pt x="295" y="234"/>
                </a:cubicBezTo>
                <a:cubicBezTo>
                  <a:pt x="284" y="234"/>
                  <a:pt x="284" y="234"/>
                  <a:pt x="284" y="234"/>
                </a:cubicBezTo>
                <a:cubicBezTo>
                  <a:pt x="284" y="235"/>
                  <a:pt x="284" y="235"/>
                  <a:pt x="284" y="235"/>
                </a:cubicBezTo>
                <a:cubicBezTo>
                  <a:pt x="285" y="236"/>
                  <a:pt x="285" y="238"/>
                  <a:pt x="286" y="239"/>
                </a:cubicBezTo>
                <a:cubicBezTo>
                  <a:pt x="286" y="240"/>
                  <a:pt x="286" y="240"/>
                  <a:pt x="286" y="241"/>
                </a:cubicBezTo>
                <a:cubicBezTo>
                  <a:pt x="286" y="242"/>
                  <a:pt x="286" y="244"/>
                  <a:pt x="287" y="246"/>
                </a:cubicBezTo>
                <a:cubicBezTo>
                  <a:pt x="285" y="248"/>
                  <a:pt x="284" y="250"/>
                  <a:pt x="283" y="252"/>
                </a:cubicBezTo>
                <a:cubicBezTo>
                  <a:pt x="282" y="252"/>
                  <a:pt x="282" y="252"/>
                  <a:pt x="281" y="252"/>
                </a:cubicBezTo>
                <a:cubicBezTo>
                  <a:pt x="281" y="253"/>
                  <a:pt x="281" y="253"/>
                  <a:pt x="281" y="253"/>
                </a:cubicBezTo>
                <a:cubicBezTo>
                  <a:pt x="279" y="256"/>
                  <a:pt x="278" y="259"/>
                  <a:pt x="278" y="262"/>
                </a:cubicBezTo>
                <a:cubicBezTo>
                  <a:pt x="278" y="262"/>
                  <a:pt x="278" y="262"/>
                  <a:pt x="278" y="262"/>
                </a:cubicBezTo>
                <a:cubicBezTo>
                  <a:pt x="278" y="263"/>
                  <a:pt x="278" y="263"/>
                  <a:pt x="278" y="263"/>
                </a:cubicBezTo>
                <a:cubicBezTo>
                  <a:pt x="277" y="263"/>
                  <a:pt x="277" y="262"/>
                  <a:pt x="276" y="262"/>
                </a:cubicBezTo>
                <a:cubicBezTo>
                  <a:pt x="276" y="262"/>
                  <a:pt x="276" y="262"/>
                  <a:pt x="276" y="262"/>
                </a:cubicBezTo>
                <a:cubicBezTo>
                  <a:pt x="274" y="263"/>
                  <a:pt x="272" y="265"/>
                  <a:pt x="271" y="267"/>
                </a:cubicBezTo>
                <a:cubicBezTo>
                  <a:pt x="271" y="267"/>
                  <a:pt x="271" y="268"/>
                  <a:pt x="271" y="268"/>
                </a:cubicBezTo>
                <a:cubicBezTo>
                  <a:pt x="271" y="269"/>
                  <a:pt x="271" y="269"/>
                  <a:pt x="271" y="269"/>
                </a:cubicBezTo>
                <a:cubicBezTo>
                  <a:pt x="271" y="269"/>
                  <a:pt x="271" y="269"/>
                  <a:pt x="271" y="269"/>
                </a:cubicBezTo>
                <a:cubicBezTo>
                  <a:pt x="270" y="270"/>
                  <a:pt x="269" y="270"/>
                  <a:pt x="267" y="271"/>
                </a:cubicBezTo>
                <a:cubicBezTo>
                  <a:pt x="266" y="271"/>
                  <a:pt x="265" y="271"/>
                  <a:pt x="264" y="271"/>
                </a:cubicBezTo>
                <a:cubicBezTo>
                  <a:pt x="263" y="271"/>
                  <a:pt x="263" y="271"/>
                  <a:pt x="263" y="271"/>
                </a:cubicBezTo>
                <a:cubicBezTo>
                  <a:pt x="262" y="271"/>
                  <a:pt x="262" y="271"/>
                  <a:pt x="262" y="271"/>
                </a:cubicBezTo>
                <a:cubicBezTo>
                  <a:pt x="261" y="268"/>
                  <a:pt x="261" y="268"/>
                  <a:pt x="261" y="268"/>
                </a:cubicBezTo>
                <a:cubicBezTo>
                  <a:pt x="261" y="268"/>
                  <a:pt x="261" y="268"/>
                  <a:pt x="261" y="268"/>
                </a:cubicBezTo>
                <a:cubicBezTo>
                  <a:pt x="261" y="268"/>
                  <a:pt x="261" y="268"/>
                  <a:pt x="261" y="268"/>
                </a:cubicBezTo>
                <a:cubicBezTo>
                  <a:pt x="259" y="268"/>
                  <a:pt x="259" y="268"/>
                  <a:pt x="259" y="268"/>
                </a:cubicBezTo>
                <a:cubicBezTo>
                  <a:pt x="259" y="268"/>
                  <a:pt x="259" y="268"/>
                  <a:pt x="258" y="268"/>
                </a:cubicBezTo>
                <a:cubicBezTo>
                  <a:pt x="256" y="271"/>
                  <a:pt x="253" y="274"/>
                  <a:pt x="249" y="277"/>
                </a:cubicBezTo>
                <a:cubicBezTo>
                  <a:pt x="249" y="277"/>
                  <a:pt x="249" y="278"/>
                  <a:pt x="249" y="279"/>
                </a:cubicBezTo>
                <a:cubicBezTo>
                  <a:pt x="247" y="280"/>
                  <a:pt x="245" y="282"/>
                  <a:pt x="243" y="284"/>
                </a:cubicBezTo>
                <a:cubicBezTo>
                  <a:pt x="243" y="284"/>
                  <a:pt x="243" y="284"/>
                  <a:pt x="243" y="284"/>
                </a:cubicBezTo>
                <a:cubicBezTo>
                  <a:pt x="243" y="285"/>
                  <a:pt x="243" y="285"/>
                  <a:pt x="243" y="285"/>
                </a:cubicBezTo>
                <a:cubicBezTo>
                  <a:pt x="243" y="285"/>
                  <a:pt x="243" y="285"/>
                  <a:pt x="243" y="285"/>
                </a:cubicBezTo>
                <a:cubicBezTo>
                  <a:pt x="243" y="285"/>
                  <a:pt x="243" y="285"/>
                  <a:pt x="244" y="285"/>
                </a:cubicBezTo>
                <a:cubicBezTo>
                  <a:pt x="244" y="285"/>
                  <a:pt x="244" y="285"/>
                  <a:pt x="244" y="285"/>
                </a:cubicBezTo>
                <a:cubicBezTo>
                  <a:pt x="244" y="286"/>
                  <a:pt x="244" y="286"/>
                  <a:pt x="244" y="286"/>
                </a:cubicBezTo>
                <a:cubicBezTo>
                  <a:pt x="244" y="287"/>
                  <a:pt x="244" y="287"/>
                  <a:pt x="244" y="287"/>
                </a:cubicBezTo>
                <a:cubicBezTo>
                  <a:pt x="245" y="287"/>
                  <a:pt x="246" y="288"/>
                  <a:pt x="247" y="289"/>
                </a:cubicBezTo>
                <a:cubicBezTo>
                  <a:pt x="247" y="291"/>
                  <a:pt x="247" y="294"/>
                  <a:pt x="246" y="295"/>
                </a:cubicBezTo>
                <a:cubicBezTo>
                  <a:pt x="246" y="296"/>
                  <a:pt x="246" y="296"/>
                  <a:pt x="246" y="296"/>
                </a:cubicBezTo>
                <a:cubicBezTo>
                  <a:pt x="246" y="296"/>
                  <a:pt x="246" y="296"/>
                  <a:pt x="246" y="296"/>
                </a:cubicBezTo>
                <a:cubicBezTo>
                  <a:pt x="245" y="296"/>
                  <a:pt x="245" y="296"/>
                  <a:pt x="245" y="296"/>
                </a:cubicBezTo>
                <a:cubicBezTo>
                  <a:pt x="244" y="297"/>
                  <a:pt x="244" y="297"/>
                  <a:pt x="244" y="297"/>
                </a:cubicBezTo>
                <a:cubicBezTo>
                  <a:pt x="243" y="299"/>
                  <a:pt x="243" y="299"/>
                  <a:pt x="243" y="299"/>
                </a:cubicBezTo>
                <a:cubicBezTo>
                  <a:pt x="240" y="298"/>
                  <a:pt x="240" y="298"/>
                  <a:pt x="240" y="298"/>
                </a:cubicBezTo>
                <a:cubicBezTo>
                  <a:pt x="239" y="297"/>
                  <a:pt x="239" y="297"/>
                  <a:pt x="239" y="297"/>
                </a:cubicBezTo>
                <a:cubicBezTo>
                  <a:pt x="238" y="297"/>
                  <a:pt x="238" y="297"/>
                  <a:pt x="238" y="297"/>
                </a:cubicBezTo>
                <a:cubicBezTo>
                  <a:pt x="236" y="298"/>
                  <a:pt x="236" y="298"/>
                  <a:pt x="236" y="298"/>
                </a:cubicBezTo>
                <a:cubicBezTo>
                  <a:pt x="235" y="298"/>
                  <a:pt x="235" y="298"/>
                  <a:pt x="235" y="298"/>
                </a:cubicBezTo>
                <a:cubicBezTo>
                  <a:pt x="235" y="298"/>
                  <a:pt x="235" y="298"/>
                  <a:pt x="235" y="298"/>
                </a:cubicBezTo>
                <a:cubicBezTo>
                  <a:pt x="233" y="293"/>
                  <a:pt x="230" y="289"/>
                  <a:pt x="227" y="285"/>
                </a:cubicBezTo>
                <a:cubicBezTo>
                  <a:pt x="227" y="282"/>
                  <a:pt x="227" y="278"/>
                  <a:pt x="225" y="275"/>
                </a:cubicBezTo>
                <a:cubicBezTo>
                  <a:pt x="225" y="275"/>
                  <a:pt x="225" y="275"/>
                  <a:pt x="225" y="275"/>
                </a:cubicBezTo>
                <a:cubicBezTo>
                  <a:pt x="224" y="275"/>
                  <a:pt x="223" y="275"/>
                  <a:pt x="223" y="276"/>
                </a:cubicBezTo>
                <a:cubicBezTo>
                  <a:pt x="220" y="274"/>
                  <a:pt x="218" y="272"/>
                  <a:pt x="216" y="270"/>
                </a:cubicBezTo>
                <a:cubicBezTo>
                  <a:pt x="215" y="270"/>
                  <a:pt x="214" y="269"/>
                  <a:pt x="213" y="269"/>
                </a:cubicBezTo>
                <a:cubicBezTo>
                  <a:pt x="212" y="268"/>
                  <a:pt x="212" y="268"/>
                  <a:pt x="212" y="268"/>
                </a:cubicBezTo>
                <a:cubicBezTo>
                  <a:pt x="212" y="268"/>
                  <a:pt x="212" y="268"/>
                  <a:pt x="212" y="268"/>
                </a:cubicBezTo>
                <a:cubicBezTo>
                  <a:pt x="213" y="266"/>
                  <a:pt x="213" y="263"/>
                  <a:pt x="214" y="261"/>
                </a:cubicBezTo>
                <a:cubicBezTo>
                  <a:pt x="208" y="260"/>
                  <a:pt x="208" y="260"/>
                  <a:pt x="208" y="260"/>
                </a:cubicBezTo>
                <a:cubicBezTo>
                  <a:pt x="206" y="260"/>
                  <a:pt x="206" y="260"/>
                  <a:pt x="206" y="260"/>
                </a:cubicBezTo>
                <a:cubicBezTo>
                  <a:pt x="203" y="263"/>
                  <a:pt x="203" y="263"/>
                  <a:pt x="203" y="263"/>
                </a:cubicBezTo>
                <a:cubicBezTo>
                  <a:pt x="202" y="265"/>
                  <a:pt x="203" y="268"/>
                  <a:pt x="203" y="271"/>
                </a:cubicBezTo>
                <a:cubicBezTo>
                  <a:pt x="204" y="271"/>
                  <a:pt x="204" y="271"/>
                  <a:pt x="204" y="271"/>
                </a:cubicBezTo>
                <a:cubicBezTo>
                  <a:pt x="204" y="272"/>
                  <a:pt x="204" y="273"/>
                  <a:pt x="204" y="275"/>
                </a:cubicBezTo>
                <a:cubicBezTo>
                  <a:pt x="204" y="275"/>
                  <a:pt x="204" y="275"/>
                  <a:pt x="204" y="275"/>
                </a:cubicBezTo>
                <a:cubicBezTo>
                  <a:pt x="204" y="275"/>
                  <a:pt x="204" y="275"/>
                  <a:pt x="204" y="275"/>
                </a:cubicBezTo>
                <a:cubicBezTo>
                  <a:pt x="203" y="275"/>
                  <a:pt x="202" y="274"/>
                  <a:pt x="201" y="274"/>
                </a:cubicBezTo>
                <a:cubicBezTo>
                  <a:pt x="201" y="274"/>
                  <a:pt x="201" y="274"/>
                  <a:pt x="201" y="274"/>
                </a:cubicBezTo>
                <a:cubicBezTo>
                  <a:pt x="200" y="274"/>
                  <a:pt x="200" y="274"/>
                  <a:pt x="200" y="274"/>
                </a:cubicBezTo>
                <a:cubicBezTo>
                  <a:pt x="199" y="277"/>
                  <a:pt x="197" y="278"/>
                  <a:pt x="194" y="279"/>
                </a:cubicBezTo>
                <a:cubicBezTo>
                  <a:pt x="196" y="281"/>
                  <a:pt x="196" y="281"/>
                  <a:pt x="196" y="281"/>
                </a:cubicBezTo>
                <a:cubicBezTo>
                  <a:pt x="197" y="282"/>
                  <a:pt x="197" y="282"/>
                  <a:pt x="197" y="282"/>
                </a:cubicBezTo>
                <a:cubicBezTo>
                  <a:pt x="197" y="283"/>
                  <a:pt x="197" y="284"/>
                  <a:pt x="196" y="284"/>
                </a:cubicBezTo>
                <a:cubicBezTo>
                  <a:pt x="196" y="285"/>
                  <a:pt x="196" y="285"/>
                  <a:pt x="196" y="285"/>
                </a:cubicBezTo>
                <a:cubicBezTo>
                  <a:pt x="196" y="285"/>
                  <a:pt x="196" y="285"/>
                  <a:pt x="196" y="285"/>
                </a:cubicBezTo>
                <a:cubicBezTo>
                  <a:pt x="195" y="285"/>
                  <a:pt x="195" y="285"/>
                  <a:pt x="195" y="285"/>
                </a:cubicBezTo>
                <a:cubicBezTo>
                  <a:pt x="195" y="285"/>
                  <a:pt x="195" y="285"/>
                  <a:pt x="195" y="285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4" y="284"/>
                  <a:pt x="194" y="284"/>
                  <a:pt x="194" y="284"/>
                </a:cubicBezTo>
                <a:cubicBezTo>
                  <a:pt x="194" y="284"/>
                  <a:pt x="194" y="284"/>
                  <a:pt x="194" y="284"/>
                </a:cubicBezTo>
                <a:cubicBezTo>
                  <a:pt x="194" y="285"/>
                  <a:pt x="193" y="286"/>
                  <a:pt x="193" y="286"/>
                </a:cubicBezTo>
                <a:cubicBezTo>
                  <a:pt x="191" y="287"/>
                  <a:pt x="190" y="288"/>
                  <a:pt x="188" y="288"/>
                </a:cubicBezTo>
                <a:cubicBezTo>
                  <a:pt x="188" y="289"/>
                  <a:pt x="188" y="289"/>
                  <a:pt x="188" y="289"/>
                </a:cubicBezTo>
                <a:cubicBezTo>
                  <a:pt x="187" y="290"/>
                  <a:pt x="187" y="290"/>
                  <a:pt x="186" y="291"/>
                </a:cubicBezTo>
                <a:cubicBezTo>
                  <a:pt x="186" y="291"/>
                  <a:pt x="186" y="291"/>
                  <a:pt x="186" y="291"/>
                </a:cubicBezTo>
                <a:cubicBezTo>
                  <a:pt x="183" y="291"/>
                  <a:pt x="181" y="291"/>
                  <a:pt x="179" y="293"/>
                </a:cubicBezTo>
                <a:cubicBezTo>
                  <a:pt x="170" y="296"/>
                  <a:pt x="170" y="296"/>
                  <a:pt x="170" y="296"/>
                </a:cubicBezTo>
                <a:cubicBezTo>
                  <a:pt x="166" y="295"/>
                  <a:pt x="166" y="295"/>
                  <a:pt x="166" y="295"/>
                </a:cubicBezTo>
                <a:cubicBezTo>
                  <a:pt x="163" y="296"/>
                  <a:pt x="163" y="296"/>
                  <a:pt x="163" y="296"/>
                </a:cubicBezTo>
                <a:cubicBezTo>
                  <a:pt x="163" y="297"/>
                  <a:pt x="163" y="297"/>
                  <a:pt x="163" y="297"/>
                </a:cubicBezTo>
                <a:cubicBezTo>
                  <a:pt x="163" y="297"/>
                  <a:pt x="163" y="297"/>
                  <a:pt x="163" y="297"/>
                </a:cubicBezTo>
                <a:cubicBezTo>
                  <a:pt x="163" y="297"/>
                  <a:pt x="163" y="298"/>
                  <a:pt x="163" y="298"/>
                </a:cubicBezTo>
                <a:cubicBezTo>
                  <a:pt x="163" y="299"/>
                  <a:pt x="163" y="300"/>
                  <a:pt x="163" y="302"/>
                </a:cubicBezTo>
                <a:cubicBezTo>
                  <a:pt x="162" y="303"/>
                  <a:pt x="162" y="304"/>
                  <a:pt x="162" y="306"/>
                </a:cubicBezTo>
                <a:cubicBezTo>
                  <a:pt x="162" y="306"/>
                  <a:pt x="162" y="306"/>
                  <a:pt x="162" y="306"/>
                </a:cubicBezTo>
                <a:cubicBezTo>
                  <a:pt x="158" y="309"/>
                  <a:pt x="152" y="310"/>
                  <a:pt x="146" y="309"/>
                </a:cubicBezTo>
                <a:cubicBezTo>
                  <a:pt x="146" y="309"/>
                  <a:pt x="146" y="309"/>
                  <a:pt x="146" y="309"/>
                </a:cubicBezTo>
                <a:cubicBezTo>
                  <a:pt x="146" y="308"/>
                  <a:pt x="145" y="307"/>
                  <a:pt x="144" y="307"/>
                </a:cubicBezTo>
                <a:cubicBezTo>
                  <a:pt x="144" y="307"/>
                  <a:pt x="144" y="307"/>
                  <a:pt x="144" y="307"/>
                </a:cubicBezTo>
                <a:cubicBezTo>
                  <a:pt x="143" y="307"/>
                  <a:pt x="143" y="307"/>
                  <a:pt x="143" y="307"/>
                </a:cubicBezTo>
                <a:cubicBezTo>
                  <a:pt x="143" y="308"/>
                  <a:pt x="143" y="309"/>
                  <a:pt x="142" y="310"/>
                </a:cubicBezTo>
                <a:cubicBezTo>
                  <a:pt x="141" y="310"/>
                  <a:pt x="141" y="310"/>
                  <a:pt x="141" y="310"/>
                </a:cubicBezTo>
                <a:cubicBezTo>
                  <a:pt x="139" y="312"/>
                  <a:pt x="139" y="312"/>
                  <a:pt x="139" y="312"/>
                </a:cubicBezTo>
                <a:cubicBezTo>
                  <a:pt x="138" y="313"/>
                  <a:pt x="138" y="313"/>
                  <a:pt x="138" y="313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5" y="312"/>
                  <a:pt x="135" y="312"/>
                  <a:pt x="135" y="312"/>
                </a:cubicBezTo>
                <a:cubicBezTo>
                  <a:pt x="134" y="313"/>
                  <a:pt x="134" y="314"/>
                  <a:pt x="134" y="314"/>
                </a:cubicBezTo>
                <a:cubicBezTo>
                  <a:pt x="133" y="315"/>
                  <a:pt x="133" y="315"/>
                  <a:pt x="133" y="315"/>
                </a:cubicBezTo>
                <a:cubicBezTo>
                  <a:pt x="132" y="315"/>
                  <a:pt x="132" y="315"/>
                  <a:pt x="132" y="315"/>
                </a:cubicBezTo>
                <a:cubicBezTo>
                  <a:pt x="132" y="315"/>
                  <a:pt x="132" y="315"/>
                  <a:pt x="132" y="315"/>
                </a:cubicBezTo>
                <a:cubicBezTo>
                  <a:pt x="130" y="314"/>
                  <a:pt x="130" y="314"/>
                  <a:pt x="130" y="314"/>
                </a:cubicBezTo>
                <a:cubicBezTo>
                  <a:pt x="129" y="314"/>
                  <a:pt x="129" y="314"/>
                  <a:pt x="129" y="314"/>
                </a:cubicBezTo>
                <a:cubicBezTo>
                  <a:pt x="125" y="317"/>
                  <a:pt x="121" y="319"/>
                  <a:pt x="116" y="320"/>
                </a:cubicBezTo>
                <a:cubicBezTo>
                  <a:pt x="115" y="321"/>
                  <a:pt x="114" y="323"/>
                  <a:pt x="113" y="324"/>
                </a:cubicBezTo>
                <a:cubicBezTo>
                  <a:pt x="111" y="325"/>
                  <a:pt x="111" y="325"/>
                  <a:pt x="111" y="325"/>
                </a:cubicBezTo>
                <a:cubicBezTo>
                  <a:pt x="110" y="325"/>
                  <a:pt x="110" y="325"/>
                  <a:pt x="110" y="325"/>
                </a:cubicBezTo>
                <a:cubicBezTo>
                  <a:pt x="111" y="327"/>
                  <a:pt x="111" y="330"/>
                  <a:pt x="110" y="332"/>
                </a:cubicBezTo>
                <a:cubicBezTo>
                  <a:pt x="110" y="333"/>
                  <a:pt x="110" y="334"/>
                  <a:pt x="109" y="334"/>
                </a:cubicBezTo>
                <a:cubicBezTo>
                  <a:pt x="106" y="335"/>
                  <a:pt x="104" y="334"/>
                  <a:pt x="103" y="331"/>
                </a:cubicBezTo>
                <a:cubicBezTo>
                  <a:pt x="103" y="331"/>
                  <a:pt x="103" y="331"/>
                  <a:pt x="103" y="331"/>
                </a:cubicBezTo>
                <a:cubicBezTo>
                  <a:pt x="101" y="331"/>
                  <a:pt x="99" y="332"/>
                  <a:pt x="97" y="333"/>
                </a:cubicBezTo>
                <a:cubicBezTo>
                  <a:pt x="97" y="333"/>
                  <a:pt x="97" y="333"/>
                  <a:pt x="97" y="333"/>
                </a:cubicBezTo>
                <a:cubicBezTo>
                  <a:pt x="97" y="334"/>
                  <a:pt x="97" y="335"/>
                  <a:pt x="97" y="336"/>
                </a:cubicBezTo>
                <a:cubicBezTo>
                  <a:pt x="96" y="337"/>
                  <a:pt x="96" y="338"/>
                  <a:pt x="96" y="339"/>
                </a:cubicBezTo>
                <a:cubicBezTo>
                  <a:pt x="96" y="339"/>
                  <a:pt x="96" y="339"/>
                  <a:pt x="96" y="339"/>
                </a:cubicBezTo>
                <a:cubicBezTo>
                  <a:pt x="97" y="339"/>
                  <a:pt x="98" y="340"/>
                  <a:pt x="99" y="340"/>
                </a:cubicBezTo>
                <a:cubicBezTo>
                  <a:pt x="99" y="344"/>
                  <a:pt x="100" y="347"/>
                  <a:pt x="101" y="350"/>
                </a:cubicBezTo>
                <a:cubicBezTo>
                  <a:pt x="101" y="351"/>
                  <a:pt x="101" y="351"/>
                  <a:pt x="101" y="351"/>
                </a:cubicBezTo>
                <a:cubicBezTo>
                  <a:pt x="101" y="351"/>
                  <a:pt x="101" y="351"/>
                  <a:pt x="101" y="351"/>
                </a:cubicBezTo>
                <a:cubicBezTo>
                  <a:pt x="101" y="351"/>
                  <a:pt x="101" y="351"/>
                  <a:pt x="101" y="351"/>
                </a:cubicBezTo>
                <a:cubicBezTo>
                  <a:pt x="98" y="352"/>
                  <a:pt x="95" y="353"/>
                  <a:pt x="92" y="354"/>
                </a:cubicBezTo>
                <a:cubicBezTo>
                  <a:pt x="91" y="353"/>
                  <a:pt x="91" y="353"/>
                  <a:pt x="91" y="353"/>
                </a:cubicBezTo>
                <a:cubicBezTo>
                  <a:pt x="90" y="352"/>
                  <a:pt x="89" y="351"/>
                  <a:pt x="87" y="350"/>
                </a:cubicBezTo>
                <a:cubicBezTo>
                  <a:pt x="87" y="350"/>
                  <a:pt x="87" y="350"/>
                  <a:pt x="87" y="350"/>
                </a:cubicBezTo>
                <a:cubicBezTo>
                  <a:pt x="86" y="351"/>
                  <a:pt x="86" y="351"/>
                  <a:pt x="85" y="352"/>
                </a:cubicBezTo>
                <a:cubicBezTo>
                  <a:pt x="84" y="352"/>
                  <a:pt x="84" y="352"/>
                  <a:pt x="84" y="352"/>
                </a:cubicBezTo>
                <a:cubicBezTo>
                  <a:pt x="83" y="352"/>
                  <a:pt x="82" y="352"/>
                  <a:pt x="82" y="352"/>
                </a:cubicBezTo>
                <a:cubicBezTo>
                  <a:pt x="82" y="352"/>
                  <a:pt x="82" y="352"/>
                  <a:pt x="82" y="352"/>
                </a:cubicBezTo>
                <a:cubicBezTo>
                  <a:pt x="82" y="351"/>
                  <a:pt x="82" y="351"/>
                  <a:pt x="82" y="350"/>
                </a:cubicBezTo>
                <a:cubicBezTo>
                  <a:pt x="82" y="350"/>
                  <a:pt x="82" y="350"/>
                  <a:pt x="82" y="350"/>
                </a:cubicBezTo>
                <a:cubicBezTo>
                  <a:pt x="81" y="349"/>
                  <a:pt x="80" y="348"/>
                  <a:pt x="78" y="348"/>
                </a:cubicBezTo>
                <a:cubicBezTo>
                  <a:pt x="76" y="349"/>
                  <a:pt x="74" y="349"/>
                  <a:pt x="72" y="349"/>
                </a:cubicBezTo>
                <a:cubicBezTo>
                  <a:pt x="70" y="351"/>
                  <a:pt x="68" y="353"/>
                  <a:pt x="65" y="354"/>
                </a:cubicBezTo>
                <a:cubicBezTo>
                  <a:pt x="64" y="353"/>
                  <a:pt x="64" y="353"/>
                  <a:pt x="64" y="353"/>
                </a:cubicBezTo>
                <a:cubicBezTo>
                  <a:pt x="64" y="352"/>
                  <a:pt x="64" y="352"/>
                  <a:pt x="63" y="351"/>
                </a:cubicBezTo>
                <a:cubicBezTo>
                  <a:pt x="62" y="350"/>
                  <a:pt x="62" y="350"/>
                  <a:pt x="61" y="349"/>
                </a:cubicBezTo>
                <a:cubicBezTo>
                  <a:pt x="61" y="349"/>
                  <a:pt x="61" y="349"/>
                  <a:pt x="61" y="349"/>
                </a:cubicBezTo>
                <a:cubicBezTo>
                  <a:pt x="61" y="349"/>
                  <a:pt x="60" y="348"/>
                  <a:pt x="60" y="348"/>
                </a:cubicBezTo>
                <a:cubicBezTo>
                  <a:pt x="59" y="347"/>
                  <a:pt x="59" y="347"/>
                  <a:pt x="59" y="347"/>
                </a:cubicBezTo>
                <a:cubicBezTo>
                  <a:pt x="59" y="347"/>
                  <a:pt x="59" y="347"/>
                  <a:pt x="59" y="347"/>
                </a:cubicBezTo>
                <a:cubicBezTo>
                  <a:pt x="58" y="347"/>
                  <a:pt x="58" y="347"/>
                  <a:pt x="58" y="347"/>
                </a:cubicBezTo>
                <a:cubicBezTo>
                  <a:pt x="58" y="347"/>
                  <a:pt x="58" y="347"/>
                  <a:pt x="58" y="347"/>
                </a:cubicBezTo>
                <a:cubicBezTo>
                  <a:pt x="58" y="348"/>
                  <a:pt x="58" y="348"/>
                  <a:pt x="58" y="348"/>
                </a:cubicBezTo>
                <a:cubicBezTo>
                  <a:pt x="58" y="348"/>
                  <a:pt x="58" y="348"/>
                  <a:pt x="58" y="349"/>
                </a:cubicBezTo>
                <a:cubicBezTo>
                  <a:pt x="59" y="351"/>
                  <a:pt x="60" y="353"/>
                  <a:pt x="61" y="355"/>
                </a:cubicBezTo>
                <a:cubicBezTo>
                  <a:pt x="61" y="355"/>
                  <a:pt x="61" y="355"/>
                  <a:pt x="61" y="355"/>
                </a:cubicBezTo>
                <a:cubicBezTo>
                  <a:pt x="60" y="356"/>
                  <a:pt x="59" y="356"/>
                  <a:pt x="58" y="356"/>
                </a:cubicBezTo>
                <a:cubicBezTo>
                  <a:pt x="56" y="356"/>
                  <a:pt x="56" y="356"/>
                  <a:pt x="56" y="356"/>
                </a:cubicBezTo>
                <a:cubicBezTo>
                  <a:pt x="56" y="355"/>
                  <a:pt x="56" y="355"/>
                  <a:pt x="56" y="355"/>
                </a:cubicBezTo>
                <a:cubicBezTo>
                  <a:pt x="52" y="349"/>
                  <a:pt x="52" y="349"/>
                  <a:pt x="52" y="349"/>
                </a:cubicBezTo>
                <a:cubicBezTo>
                  <a:pt x="52" y="347"/>
                  <a:pt x="52" y="347"/>
                  <a:pt x="52" y="347"/>
                </a:cubicBezTo>
                <a:cubicBezTo>
                  <a:pt x="53" y="345"/>
                  <a:pt x="53" y="342"/>
                  <a:pt x="53" y="339"/>
                </a:cubicBezTo>
                <a:cubicBezTo>
                  <a:pt x="53" y="338"/>
                  <a:pt x="53" y="338"/>
                  <a:pt x="53" y="338"/>
                </a:cubicBezTo>
                <a:cubicBezTo>
                  <a:pt x="52" y="338"/>
                  <a:pt x="52" y="338"/>
                  <a:pt x="52" y="338"/>
                </a:cubicBezTo>
                <a:cubicBezTo>
                  <a:pt x="51" y="337"/>
                  <a:pt x="51" y="335"/>
                  <a:pt x="50" y="334"/>
                </a:cubicBezTo>
                <a:cubicBezTo>
                  <a:pt x="50" y="333"/>
                  <a:pt x="51" y="333"/>
                  <a:pt x="51" y="333"/>
                </a:cubicBezTo>
                <a:cubicBezTo>
                  <a:pt x="51" y="332"/>
                  <a:pt x="51" y="332"/>
                  <a:pt x="52" y="331"/>
                </a:cubicBezTo>
                <a:cubicBezTo>
                  <a:pt x="49" y="331"/>
                  <a:pt x="46" y="331"/>
                  <a:pt x="44" y="330"/>
                </a:cubicBezTo>
                <a:cubicBezTo>
                  <a:pt x="43" y="329"/>
                  <a:pt x="43" y="329"/>
                  <a:pt x="43" y="329"/>
                </a:cubicBezTo>
                <a:cubicBezTo>
                  <a:pt x="43" y="329"/>
                  <a:pt x="43" y="329"/>
                  <a:pt x="43" y="329"/>
                </a:cubicBezTo>
                <a:cubicBezTo>
                  <a:pt x="43" y="329"/>
                  <a:pt x="43" y="329"/>
                  <a:pt x="43" y="329"/>
                </a:cubicBezTo>
                <a:cubicBezTo>
                  <a:pt x="43" y="330"/>
                  <a:pt x="43" y="330"/>
                  <a:pt x="43" y="330"/>
                </a:cubicBezTo>
                <a:cubicBezTo>
                  <a:pt x="39" y="331"/>
                  <a:pt x="39" y="331"/>
                  <a:pt x="39" y="331"/>
                </a:cubicBezTo>
                <a:cubicBezTo>
                  <a:pt x="38" y="331"/>
                  <a:pt x="38" y="331"/>
                  <a:pt x="38" y="331"/>
                </a:cubicBezTo>
                <a:cubicBezTo>
                  <a:pt x="37" y="330"/>
                  <a:pt x="37" y="330"/>
                  <a:pt x="37" y="330"/>
                </a:cubicBezTo>
                <a:cubicBezTo>
                  <a:pt x="36" y="328"/>
                  <a:pt x="36" y="328"/>
                  <a:pt x="36" y="328"/>
                </a:cubicBezTo>
                <a:cubicBezTo>
                  <a:pt x="35" y="327"/>
                  <a:pt x="35" y="327"/>
                  <a:pt x="35" y="327"/>
                </a:cubicBezTo>
                <a:cubicBezTo>
                  <a:pt x="36" y="326"/>
                  <a:pt x="36" y="326"/>
                  <a:pt x="36" y="326"/>
                </a:cubicBezTo>
                <a:cubicBezTo>
                  <a:pt x="35" y="326"/>
                  <a:pt x="35" y="326"/>
                  <a:pt x="35" y="326"/>
                </a:cubicBezTo>
                <a:cubicBezTo>
                  <a:pt x="34" y="326"/>
                  <a:pt x="34" y="326"/>
                  <a:pt x="34" y="326"/>
                </a:cubicBezTo>
                <a:cubicBezTo>
                  <a:pt x="34" y="325"/>
                  <a:pt x="34" y="325"/>
                  <a:pt x="34" y="325"/>
                </a:cubicBezTo>
                <a:cubicBezTo>
                  <a:pt x="34" y="324"/>
                  <a:pt x="35" y="324"/>
                  <a:pt x="35" y="324"/>
                </a:cubicBezTo>
                <a:cubicBezTo>
                  <a:pt x="33" y="322"/>
                  <a:pt x="33" y="322"/>
                  <a:pt x="33" y="322"/>
                </a:cubicBezTo>
                <a:cubicBezTo>
                  <a:pt x="35" y="319"/>
                  <a:pt x="37" y="316"/>
                  <a:pt x="41" y="315"/>
                </a:cubicBezTo>
                <a:cubicBezTo>
                  <a:pt x="41" y="314"/>
                  <a:pt x="41" y="314"/>
                  <a:pt x="41" y="314"/>
                </a:cubicBezTo>
                <a:cubicBezTo>
                  <a:pt x="42" y="313"/>
                  <a:pt x="42" y="312"/>
                  <a:pt x="43" y="311"/>
                </a:cubicBezTo>
                <a:cubicBezTo>
                  <a:pt x="42" y="310"/>
                  <a:pt x="42" y="310"/>
                  <a:pt x="42" y="310"/>
                </a:cubicBezTo>
                <a:cubicBezTo>
                  <a:pt x="35" y="310"/>
                  <a:pt x="35" y="310"/>
                  <a:pt x="35" y="310"/>
                </a:cubicBezTo>
                <a:cubicBezTo>
                  <a:pt x="33" y="309"/>
                  <a:pt x="33" y="309"/>
                  <a:pt x="33" y="309"/>
                </a:cubicBezTo>
                <a:cubicBezTo>
                  <a:pt x="32" y="307"/>
                  <a:pt x="32" y="307"/>
                  <a:pt x="32" y="307"/>
                </a:cubicBezTo>
                <a:cubicBezTo>
                  <a:pt x="32" y="306"/>
                  <a:pt x="33" y="306"/>
                  <a:pt x="33" y="306"/>
                </a:cubicBezTo>
                <a:cubicBezTo>
                  <a:pt x="31" y="302"/>
                  <a:pt x="28" y="298"/>
                  <a:pt x="25" y="295"/>
                </a:cubicBezTo>
                <a:cubicBezTo>
                  <a:pt x="23" y="294"/>
                  <a:pt x="23" y="294"/>
                  <a:pt x="23" y="294"/>
                </a:cubicBezTo>
                <a:cubicBezTo>
                  <a:pt x="19" y="295"/>
                  <a:pt x="19" y="295"/>
                  <a:pt x="19" y="295"/>
                </a:cubicBezTo>
                <a:cubicBezTo>
                  <a:pt x="17" y="295"/>
                  <a:pt x="17" y="295"/>
                  <a:pt x="17" y="295"/>
                </a:cubicBezTo>
                <a:cubicBezTo>
                  <a:pt x="17" y="294"/>
                  <a:pt x="17" y="294"/>
                  <a:pt x="17" y="294"/>
                </a:cubicBezTo>
                <a:cubicBezTo>
                  <a:pt x="17" y="293"/>
                  <a:pt x="17" y="292"/>
                  <a:pt x="17" y="291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16" y="288"/>
                  <a:pt x="16" y="287"/>
                  <a:pt x="16" y="287"/>
                </a:cubicBezTo>
                <a:cubicBezTo>
                  <a:pt x="16" y="287"/>
                  <a:pt x="15" y="286"/>
                  <a:pt x="15" y="286"/>
                </a:cubicBezTo>
                <a:cubicBezTo>
                  <a:pt x="14" y="285"/>
                  <a:pt x="14" y="285"/>
                  <a:pt x="14" y="285"/>
                </a:cubicBezTo>
                <a:cubicBezTo>
                  <a:pt x="13" y="284"/>
                  <a:pt x="13" y="284"/>
                  <a:pt x="13" y="284"/>
                </a:cubicBezTo>
                <a:cubicBezTo>
                  <a:pt x="13" y="283"/>
                  <a:pt x="13" y="282"/>
                  <a:pt x="13" y="282"/>
                </a:cubicBezTo>
                <a:cubicBezTo>
                  <a:pt x="14" y="282"/>
                  <a:pt x="14" y="282"/>
                  <a:pt x="14" y="282"/>
                </a:cubicBezTo>
                <a:cubicBezTo>
                  <a:pt x="16" y="281"/>
                  <a:pt x="16" y="281"/>
                  <a:pt x="16" y="281"/>
                </a:cubicBezTo>
                <a:cubicBezTo>
                  <a:pt x="16" y="279"/>
                  <a:pt x="16" y="279"/>
                  <a:pt x="16" y="279"/>
                </a:cubicBezTo>
                <a:cubicBezTo>
                  <a:pt x="16" y="278"/>
                  <a:pt x="16" y="277"/>
                  <a:pt x="16" y="276"/>
                </a:cubicBezTo>
                <a:cubicBezTo>
                  <a:pt x="17" y="274"/>
                  <a:pt x="17" y="274"/>
                  <a:pt x="17" y="274"/>
                </a:cubicBezTo>
                <a:cubicBezTo>
                  <a:pt x="18" y="273"/>
                  <a:pt x="18" y="273"/>
                  <a:pt x="18" y="273"/>
                </a:cubicBezTo>
                <a:cubicBezTo>
                  <a:pt x="21" y="274"/>
                  <a:pt x="21" y="274"/>
                  <a:pt x="21" y="274"/>
                </a:cubicBezTo>
                <a:cubicBezTo>
                  <a:pt x="22" y="272"/>
                  <a:pt x="22" y="272"/>
                  <a:pt x="22" y="272"/>
                </a:cubicBezTo>
                <a:cubicBezTo>
                  <a:pt x="23" y="271"/>
                  <a:pt x="23" y="271"/>
                  <a:pt x="23" y="271"/>
                </a:cubicBezTo>
                <a:cubicBezTo>
                  <a:pt x="22" y="269"/>
                  <a:pt x="22" y="267"/>
                  <a:pt x="22" y="265"/>
                </a:cubicBezTo>
                <a:cubicBezTo>
                  <a:pt x="23" y="264"/>
                  <a:pt x="23" y="264"/>
                  <a:pt x="23" y="264"/>
                </a:cubicBezTo>
                <a:cubicBezTo>
                  <a:pt x="23" y="264"/>
                  <a:pt x="23" y="264"/>
                  <a:pt x="23" y="264"/>
                </a:cubicBezTo>
                <a:cubicBezTo>
                  <a:pt x="21" y="263"/>
                  <a:pt x="19" y="262"/>
                  <a:pt x="17" y="261"/>
                </a:cubicBezTo>
                <a:cubicBezTo>
                  <a:pt x="16" y="260"/>
                  <a:pt x="16" y="260"/>
                  <a:pt x="16" y="260"/>
                </a:cubicBezTo>
                <a:cubicBezTo>
                  <a:pt x="16" y="259"/>
                  <a:pt x="16" y="258"/>
                  <a:pt x="16" y="256"/>
                </a:cubicBezTo>
                <a:cubicBezTo>
                  <a:pt x="16" y="256"/>
                  <a:pt x="16" y="255"/>
                  <a:pt x="17" y="254"/>
                </a:cubicBezTo>
                <a:cubicBezTo>
                  <a:pt x="17" y="254"/>
                  <a:pt x="17" y="253"/>
                  <a:pt x="16" y="253"/>
                </a:cubicBezTo>
                <a:cubicBezTo>
                  <a:pt x="13" y="253"/>
                  <a:pt x="13" y="253"/>
                  <a:pt x="13" y="253"/>
                </a:cubicBezTo>
                <a:cubicBezTo>
                  <a:pt x="11" y="253"/>
                  <a:pt x="10" y="253"/>
                  <a:pt x="8" y="252"/>
                </a:cubicBezTo>
                <a:cubicBezTo>
                  <a:pt x="6" y="253"/>
                  <a:pt x="5" y="254"/>
                  <a:pt x="3" y="254"/>
                </a:cubicBezTo>
                <a:cubicBezTo>
                  <a:pt x="3" y="250"/>
                  <a:pt x="3" y="250"/>
                  <a:pt x="3" y="250"/>
                </a:cubicBezTo>
                <a:cubicBezTo>
                  <a:pt x="1" y="248"/>
                  <a:pt x="1" y="245"/>
                  <a:pt x="0" y="242"/>
                </a:cubicBezTo>
                <a:cubicBezTo>
                  <a:pt x="3" y="240"/>
                  <a:pt x="3" y="240"/>
                  <a:pt x="3" y="240"/>
                </a:cubicBezTo>
                <a:cubicBezTo>
                  <a:pt x="5" y="241"/>
                  <a:pt x="5" y="241"/>
                  <a:pt x="5" y="241"/>
                </a:cubicBezTo>
                <a:cubicBezTo>
                  <a:pt x="6" y="242"/>
                  <a:pt x="6" y="243"/>
                  <a:pt x="7" y="244"/>
                </a:cubicBezTo>
                <a:cubicBezTo>
                  <a:pt x="9" y="244"/>
                  <a:pt x="9" y="244"/>
                  <a:pt x="9" y="244"/>
                </a:cubicBezTo>
                <a:cubicBezTo>
                  <a:pt x="11" y="242"/>
                  <a:pt x="11" y="242"/>
                  <a:pt x="11" y="242"/>
                </a:cubicBezTo>
                <a:cubicBezTo>
                  <a:pt x="13" y="238"/>
                  <a:pt x="13" y="238"/>
                  <a:pt x="13" y="238"/>
                </a:cubicBezTo>
                <a:cubicBezTo>
                  <a:pt x="18" y="234"/>
                  <a:pt x="24" y="229"/>
                  <a:pt x="30" y="226"/>
                </a:cubicBezTo>
                <a:cubicBezTo>
                  <a:pt x="31" y="226"/>
                  <a:pt x="31" y="225"/>
                  <a:pt x="32" y="224"/>
                </a:cubicBezTo>
                <a:cubicBezTo>
                  <a:pt x="29" y="222"/>
                  <a:pt x="29" y="222"/>
                  <a:pt x="29" y="222"/>
                </a:cubicBezTo>
                <a:cubicBezTo>
                  <a:pt x="30" y="221"/>
                  <a:pt x="32" y="221"/>
                  <a:pt x="33" y="220"/>
                </a:cubicBezTo>
                <a:cubicBezTo>
                  <a:pt x="33" y="220"/>
                  <a:pt x="30" y="219"/>
                  <a:pt x="30" y="219"/>
                </a:cubicBezTo>
                <a:cubicBezTo>
                  <a:pt x="25" y="223"/>
                  <a:pt x="25" y="223"/>
                  <a:pt x="25" y="223"/>
                </a:cubicBezTo>
                <a:cubicBezTo>
                  <a:pt x="22" y="221"/>
                  <a:pt x="22" y="221"/>
                  <a:pt x="22" y="221"/>
                </a:cubicBezTo>
                <a:cubicBezTo>
                  <a:pt x="20" y="212"/>
                  <a:pt x="28" y="205"/>
                  <a:pt x="32" y="198"/>
                </a:cubicBezTo>
                <a:cubicBezTo>
                  <a:pt x="33" y="197"/>
                  <a:pt x="34" y="196"/>
                  <a:pt x="36" y="195"/>
                </a:cubicBezTo>
                <a:cubicBezTo>
                  <a:pt x="37" y="193"/>
                  <a:pt x="37" y="193"/>
                  <a:pt x="37" y="193"/>
                </a:cubicBezTo>
                <a:cubicBezTo>
                  <a:pt x="37" y="192"/>
                  <a:pt x="37" y="190"/>
                  <a:pt x="37" y="188"/>
                </a:cubicBezTo>
                <a:cubicBezTo>
                  <a:pt x="38" y="186"/>
                  <a:pt x="38" y="186"/>
                  <a:pt x="38" y="186"/>
                </a:cubicBezTo>
                <a:cubicBezTo>
                  <a:pt x="38" y="186"/>
                  <a:pt x="36" y="185"/>
                  <a:pt x="36" y="185"/>
                </a:cubicBezTo>
                <a:cubicBezTo>
                  <a:pt x="38" y="179"/>
                  <a:pt x="38" y="172"/>
                  <a:pt x="37" y="167"/>
                </a:cubicBezTo>
                <a:cubicBezTo>
                  <a:pt x="32" y="162"/>
                  <a:pt x="29" y="158"/>
                  <a:pt x="25" y="153"/>
                </a:cubicBezTo>
                <a:cubicBezTo>
                  <a:pt x="25" y="151"/>
                  <a:pt x="25" y="151"/>
                  <a:pt x="25" y="151"/>
                </a:cubicBezTo>
                <a:cubicBezTo>
                  <a:pt x="25" y="149"/>
                  <a:pt x="26" y="147"/>
                  <a:pt x="27" y="145"/>
                </a:cubicBezTo>
                <a:cubicBezTo>
                  <a:pt x="27" y="145"/>
                  <a:pt x="19" y="142"/>
                  <a:pt x="19" y="142"/>
                </a:cubicBezTo>
                <a:cubicBezTo>
                  <a:pt x="17" y="139"/>
                  <a:pt x="17" y="139"/>
                  <a:pt x="17" y="13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7" y="133"/>
                  <a:pt x="15" y="132"/>
                  <a:pt x="14" y="131"/>
                </a:cubicBezTo>
                <a:cubicBezTo>
                  <a:pt x="11" y="131"/>
                  <a:pt x="11" y="131"/>
                  <a:pt x="11" y="131"/>
                </a:cubicBezTo>
                <a:cubicBezTo>
                  <a:pt x="10" y="131"/>
                  <a:pt x="10" y="131"/>
                  <a:pt x="10" y="131"/>
                </a:cubicBezTo>
                <a:cubicBezTo>
                  <a:pt x="10" y="129"/>
                  <a:pt x="10" y="129"/>
                  <a:pt x="10" y="129"/>
                </a:cubicBezTo>
                <a:cubicBezTo>
                  <a:pt x="10" y="128"/>
                  <a:pt x="11" y="127"/>
                  <a:pt x="12" y="127"/>
                </a:cubicBezTo>
                <a:cubicBezTo>
                  <a:pt x="12" y="125"/>
                  <a:pt x="12" y="124"/>
                  <a:pt x="12" y="123"/>
                </a:cubicBezTo>
                <a:cubicBezTo>
                  <a:pt x="11" y="120"/>
                  <a:pt x="11" y="120"/>
                  <a:pt x="11" y="120"/>
                </a:cubicBezTo>
                <a:cubicBezTo>
                  <a:pt x="8" y="118"/>
                  <a:pt x="8" y="118"/>
                  <a:pt x="8" y="118"/>
                </a:cubicBezTo>
                <a:cubicBezTo>
                  <a:pt x="9" y="117"/>
                  <a:pt x="9" y="117"/>
                  <a:pt x="9" y="117"/>
                </a:cubicBezTo>
                <a:cubicBezTo>
                  <a:pt x="10" y="116"/>
                  <a:pt x="10" y="116"/>
                  <a:pt x="10" y="116"/>
                </a:cubicBezTo>
                <a:cubicBezTo>
                  <a:pt x="16" y="115"/>
                  <a:pt x="20" y="113"/>
                  <a:pt x="25" y="111"/>
                </a:cubicBezTo>
                <a:cubicBezTo>
                  <a:pt x="27" y="111"/>
                  <a:pt x="30" y="112"/>
                  <a:pt x="33" y="113"/>
                </a:cubicBezTo>
                <a:cubicBezTo>
                  <a:pt x="31" y="110"/>
                  <a:pt x="29" y="107"/>
                  <a:pt x="26" y="106"/>
                </a:cubicBezTo>
                <a:cubicBezTo>
                  <a:pt x="30" y="104"/>
                  <a:pt x="30" y="104"/>
                  <a:pt x="30" y="104"/>
                </a:cubicBezTo>
                <a:cubicBezTo>
                  <a:pt x="32" y="105"/>
                  <a:pt x="34" y="106"/>
                  <a:pt x="36" y="108"/>
                </a:cubicBezTo>
                <a:cubicBezTo>
                  <a:pt x="40" y="109"/>
                  <a:pt x="40" y="109"/>
                  <a:pt x="40" y="109"/>
                </a:cubicBezTo>
                <a:cubicBezTo>
                  <a:pt x="43" y="109"/>
                  <a:pt x="43" y="109"/>
                  <a:pt x="43" y="109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5" y="109"/>
                  <a:pt x="45" y="109"/>
                  <a:pt x="45" y="109"/>
                </a:cubicBezTo>
                <a:cubicBezTo>
                  <a:pt x="45" y="110"/>
                  <a:pt x="46" y="111"/>
                  <a:pt x="47" y="112"/>
                </a:cubicBezTo>
                <a:cubicBezTo>
                  <a:pt x="51" y="113"/>
                  <a:pt x="51" y="113"/>
                  <a:pt x="51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3" y="116"/>
                  <a:pt x="53" y="116"/>
                  <a:pt x="53" y="116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57" y="113"/>
                  <a:pt x="57" y="111"/>
                  <a:pt x="56" y="110"/>
                </a:cubicBezTo>
                <a:cubicBezTo>
                  <a:pt x="56" y="110"/>
                  <a:pt x="63" y="112"/>
                  <a:pt x="63" y="112"/>
                </a:cubicBezTo>
                <a:cubicBezTo>
                  <a:pt x="65" y="112"/>
                  <a:pt x="65" y="112"/>
                  <a:pt x="65" y="112"/>
                </a:cubicBezTo>
                <a:cubicBezTo>
                  <a:pt x="68" y="110"/>
                  <a:pt x="70" y="109"/>
                  <a:pt x="72" y="107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92" y="103"/>
                  <a:pt x="92" y="103"/>
                  <a:pt x="92" y="103"/>
                </a:cubicBezTo>
                <a:cubicBezTo>
                  <a:pt x="95" y="102"/>
                  <a:pt x="95" y="102"/>
                  <a:pt x="95" y="102"/>
                </a:cubicBezTo>
                <a:cubicBezTo>
                  <a:pt x="97" y="99"/>
                  <a:pt x="99" y="97"/>
                  <a:pt x="101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93"/>
                  <a:pt x="102" y="93"/>
                  <a:pt x="102" y="93"/>
                </a:cubicBezTo>
                <a:cubicBezTo>
                  <a:pt x="102" y="92"/>
                  <a:pt x="102" y="91"/>
                  <a:pt x="102" y="90"/>
                </a:cubicBezTo>
                <a:cubicBezTo>
                  <a:pt x="101" y="89"/>
                  <a:pt x="100" y="88"/>
                  <a:pt x="99" y="87"/>
                </a:cubicBezTo>
                <a:cubicBezTo>
                  <a:pt x="96" y="85"/>
                  <a:pt x="93" y="83"/>
                  <a:pt x="89" y="82"/>
                </a:cubicBezTo>
                <a:cubicBezTo>
                  <a:pt x="88" y="81"/>
                  <a:pt x="88" y="81"/>
                  <a:pt x="88" y="81"/>
                </a:cubicBezTo>
                <a:cubicBezTo>
                  <a:pt x="88" y="80"/>
                  <a:pt x="88" y="79"/>
                  <a:pt x="88" y="79"/>
                </a:cubicBezTo>
                <a:cubicBezTo>
                  <a:pt x="88" y="77"/>
                  <a:pt x="88" y="77"/>
                  <a:pt x="88" y="77"/>
                </a:cubicBezTo>
                <a:cubicBezTo>
                  <a:pt x="89" y="76"/>
                  <a:pt x="89" y="76"/>
                  <a:pt x="89" y="76"/>
                </a:cubicBezTo>
                <a:cubicBezTo>
                  <a:pt x="90" y="76"/>
                  <a:pt x="90" y="76"/>
                  <a:pt x="90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92" y="75"/>
                  <a:pt x="92" y="75"/>
                  <a:pt x="92" y="75"/>
                </a:cubicBezTo>
                <a:cubicBezTo>
                  <a:pt x="93" y="73"/>
                  <a:pt x="94" y="71"/>
                  <a:pt x="96" y="70"/>
                </a:cubicBezTo>
                <a:cubicBezTo>
                  <a:pt x="97" y="69"/>
                  <a:pt x="97" y="69"/>
                  <a:pt x="97" y="69"/>
                </a:cubicBezTo>
                <a:cubicBezTo>
                  <a:pt x="100" y="69"/>
                  <a:pt x="102" y="69"/>
                  <a:pt x="104" y="68"/>
                </a:cubicBezTo>
                <a:cubicBezTo>
                  <a:pt x="106" y="67"/>
                  <a:pt x="106" y="67"/>
                  <a:pt x="106" y="67"/>
                </a:cubicBezTo>
                <a:cubicBezTo>
                  <a:pt x="108" y="63"/>
                  <a:pt x="108" y="63"/>
                  <a:pt x="108" y="63"/>
                </a:cubicBezTo>
                <a:cubicBezTo>
                  <a:pt x="110" y="60"/>
                  <a:pt x="110" y="60"/>
                  <a:pt x="110" y="60"/>
                </a:cubicBezTo>
                <a:cubicBezTo>
                  <a:pt x="115" y="59"/>
                  <a:pt x="115" y="59"/>
                  <a:pt x="115" y="59"/>
                </a:cubicBezTo>
                <a:cubicBezTo>
                  <a:pt x="117" y="57"/>
                  <a:pt x="117" y="57"/>
                  <a:pt x="117" y="57"/>
                </a:cubicBezTo>
                <a:cubicBezTo>
                  <a:pt x="118" y="55"/>
                  <a:pt x="119" y="53"/>
                  <a:pt x="120" y="52"/>
                </a:cubicBezTo>
                <a:cubicBezTo>
                  <a:pt x="125" y="49"/>
                  <a:pt x="125" y="49"/>
                  <a:pt x="125" y="49"/>
                </a:cubicBezTo>
                <a:cubicBezTo>
                  <a:pt x="125" y="48"/>
                  <a:pt x="125" y="48"/>
                  <a:pt x="125" y="48"/>
                </a:cubicBezTo>
                <a:cubicBezTo>
                  <a:pt x="125" y="48"/>
                  <a:pt x="125" y="48"/>
                  <a:pt x="125" y="48"/>
                </a:cubicBezTo>
                <a:cubicBezTo>
                  <a:pt x="128" y="48"/>
                  <a:pt x="128" y="48"/>
                  <a:pt x="128" y="48"/>
                </a:cubicBezTo>
                <a:cubicBezTo>
                  <a:pt x="131" y="47"/>
                  <a:pt x="133" y="46"/>
                  <a:pt x="135" y="44"/>
                </a:cubicBezTo>
                <a:cubicBezTo>
                  <a:pt x="142" y="43"/>
                  <a:pt x="148" y="44"/>
                  <a:pt x="154" y="42"/>
                </a:cubicBezTo>
                <a:cubicBezTo>
                  <a:pt x="161" y="36"/>
                  <a:pt x="170" y="31"/>
                  <a:pt x="178" y="26"/>
                </a:cubicBezTo>
                <a:cubicBezTo>
                  <a:pt x="179" y="25"/>
                  <a:pt x="180" y="25"/>
                  <a:pt x="182" y="26"/>
                </a:cubicBezTo>
                <a:cubicBezTo>
                  <a:pt x="182" y="26"/>
                  <a:pt x="182" y="26"/>
                  <a:pt x="182" y="26"/>
                </a:cubicBezTo>
                <a:cubicBezTo>
                  <a:pt x="182" y="25"/>
                  <a:pt x="183" y="24"/>
                  <a:pt x="183" y="24"/>
                </a:cubicBezTo>
                <a:cubicBezTo>
                  <a:pt x="184" y="24"/>
                  <a:pt x="184" y="24"/>
                  <a:pt x="184" y="24"/>
                </a:cubicBezTo>
                <a:cubicBezTo>
                  <a:pt x="184" y="22"/>
                  <a:pt x="185" y="21"/>
                  <a:pt x="185" y="19"/>
                </a:cubicBezTo>
                <a:cubicBezTo>
                  <a:pt x="186" y="19"/>
                  <a:pt x="186" y="19"/>
                  <a:pt x="186" y="19"/>
                </a:cubicBezTo>
                <a:cubicBezTo>
                  <a:pt x="186" y="18"/>
                  <a:pt x="186" y="18"/>
                  <a:pt x="186" y="18"/>
                </a:cubicBezTo>
                <a:cubicBezTo>
                  <a:pt x="186" y="18"/>
                  <a:pt x="186" y="18"/>
                  <a:pt x="186" y="18"/>
                </a:cubicBezTo>
                <a:cubicBezTo>
                  <a:pt x="186" y="18"/>
                  <a:pt x="186" y="17"/>
                  <a:pt x="185" y="17"/>
                </a:cubicBezTo>
                <a:cubicBezTo>
                  <a:pt x="185" y="16"/>
                  <a:pt x="185" y="16"/>
                  <a:pt x="185" y="16"/>
                </a:cubicBezTo>
                <a:cubicBezTo>
                  <a:pt x="184" y="16"/>
                  <a:pt x="184" y="16"/>
                  <a:pt x="184" y="15"/>
                </a:cubicBezTo>
                <a:cubicBezTo>
                  <a:pt x="186" y="10"/>
                  <a:pt x="186" y="10"/>
                  <a:pt x="186" y="10"/>
                </a:cubicBezTo>
                <a:cubicBezTo>
                  <a:pt x="186" y="9"/>
                  <a:pt x="186" y="9"/>
                  <a:pt x="186" y="9"/>
                </a:cubicBezTo>
                <a:cubicBezTo>
                  <a:pt x="187" y="9"/>
                  <a:pt x="187" y="9"/>
                  <a:pt x="187" y="9"/>
                </a:cubicBezTo>
                <a:cubicBezTo>
                  <a:pt x="187" y="9"/>
                  <a:pt x="187" y="9"/>
                  <a:pt x="187" y="9"/>
                </a:cubicBezTo>
                <a:cubicBezTo>
                  <a:pt x="195" y="11"/>
                  <a:pt x="195" y="11"/>
                  <a:pt x="195" y="11"/>
                </a:cubicBezTo>
                <a:cubicBezTo>
                  <a:pt x="195" y="11"/>
                  <a:pt x="195" y="11"/>
                  <a:pt x="196" y="11"/>
                </a:cubicBezTo>
                <a:cubicBezTo>
                  <a:pt x="196" y="14"/>
                  <a:pt x="197" y="16"/>
                  <a:pt x="197" y="19"/>
                </a:cubicBezTo>
                <a:cubicBezTo>
                  <a:pt x="197" y="19"/>
                  <a:pt x="197" y="19"/>
                  <a:pt x="197" y="19"/>
                </a:cubicBezTo>
                <a:cubicBezTo>
                  <a:pt x="198" y="20"/>
                  <a:pt x="198" y="20"/>
                  <a:pt x="198" y="20"/>
                </a:cubicBezTo>
                <a:cubicBezTo>
                  <a:pt x="202" y="21"/>
                  <a:pt x="206" y="24"/>
                  <a:pt x="209" y="27"/>
                </a:cubicBezTo>
                <a:cubicBezTo>
                  <a:pt x="210" y="27"/>
                  <a:pt x="210" y="27"/>
                  <a:pt x="210" y="27"/>
                </a:cubicBezTo>
                <a:cubicBezTo>
                  <a:pt x="211" y="27"/>
                  <a:pt x="211" y="27"/>
                  <a:pt x="211" y="27"/>
                </a:cubicBezTo>
                <a:cubicBezTo>
                  <a:pt x="217" y="25"/>
                  <a:pt x="217" y="25"/>
                  <a:pt x="217" y="25"/>
                </a:cubicBezTo>
                <a:cubicBezTo>
                  <a:pt x="218" y="25"/>
                  <a:pt x="218" y="25"/>
                  <a:pt x="218" y="25"/>
                </a:cubicBezTo>
                <a:cubicBezTo>
                  <a:pt x="219" y="25"/>
                  <a:pt x="219" y="25"/>
                  <a:pt x="219" y="25"/>
                </a:cubicBezTo>
                <a:cubicBezTo>
                  <a:pt x="221" y="28"/>
                  <a:pt x="224" y="32"/>
                  <a:pt x="226" y="36"/>
                </a:cubicBezTo>
                <a:cubicBezTo>
                  <a:pt x="225" y="36"/>
                  <a:pt x="225" y="36"/>
                  <a:pt x="225" y="36"/>
                </a:cubicBezTo>
                <a:cubicBezTo>
                  <a:pt x="224" y="36"/>
                  <a:pt x="223" y="36"/>
                  <a:pt x="222" y="37"/>
                </a:cubicBezTo>
                <a:cubicBezTo>
                  <a:pt x="221" y="37"/>
                  <a:pt x="221" y="37"/>
                  <a:pt x="221" y="37"/>
                </a:cubicBezTo>
                <a:cubicBezTo>
                  <a:pt x="221" y="37"/>
                  <a:pt x="221" y="37"/>
                  <a:pt x="221" y="37"/>
                </a:cubicBezTo>
                <a:cubicBezTo>
                  <a:pt x="221" y="38"/>
                  <a:pt x="221" y="38"/>
                  <a:pt x="221" y="38"/>
                </a:cubicBezTo>
                <a:cubicBezTo>
                  <a:pt x="221" y="39"/>
                  <a:pt x="222" y="40"/>
                  <a:pt x="223" y="41"/>
                </a:cubicBezTo>
                <a:cubicBezTo>
                  <a:pt x="223" y="42"/>
                  <a:pt x="223" y="42"/>
                  <a:pt x="223" y="42"/>
                </a:cubicBezTo>
                <a:cubicBezTo>
                  <a:pt x="222" y="43"/>
                  <a:pt x="221" y="44"/>
                  <a:pt x="220" y="46"/>
                </a:cubicBezTo>
                <a:cubicBezTo>
                  <a:pt x="220" y="47"/>
                  <a:pt x="220" y="48"/>
                  <a:pt x="221" y="49"/>
                </a:cubicBezTo>
                <a:cubicBezTo>
                  <a:pt x="221" y="49"/>
                  <a:pt x="221" y="49"/>
                  <a:pt x="221" y="49"/>
                </a:cubicBezTo>
                <a:cubicBezTo>
                  <a:pt x="220" y="50"/>
                  <a:pt x="219" y="52"/>
                  <a:pt x="218" y="53"/>
                </a:cubicBezTo>
                <a:cubicBezTo>
                  <a:pt x="218" y="53"/>
                  <a:pt x="218" y="53"/>
                  <a:pt x="218" y="53"/>
                </a:cubicBezTo>
                <a:cubicBezTo>
                  <a:pt x="218" y="54"/>
                  <a:pt x="218" y="54"/>
                  <a:pt x="218" y="54"/>
                </a:cubicBezTo>
                <a:cubicBezTo>
                  <a:pt x="219" y="54"/>
                  <a:pt x="219" y="54"/>
                  <a:pt x="219" y="54"/>
                </a:cubicBezTo>
                <a:cubicBezTo>
                  <a:pt x="220" y="55"/>
                  <a:pt x="220" y="55"/>
                  <a:pt x="220" y="55"/>
                </a:cubicBezTo>
                <a:cubicBezTo>
                  <a:pt x="220" y="55"/>
                  <a:pt x="221" y="55"/>
                  <a:pt x="222" y="55"/>
                </a:cubicBezTo>
                <a:cubicBezTo>
                  <a:pt x="222" y="55"/>
                  <a:pt x="222" y="55"/>
                  <a:pt x="222" y="55"/>
                </a:cubicBezTo>
                <a:cubicBezTo>
                  <a:pt x="222" y="55"/>
                  <a:pt x="222" y="56"/>
                  <a:pt x="222" y="57"/>
                </a:cubicBezTo>
                <a:cubicBezTo>
                  <a:pt x="223" y="57"/>
                  <a:pt x="223" y="57"/>
                  <a:pt x="223" y="57"/>
                </a:cubicBezTo>
                <a:cubicBezTo>
                  <a:pt x="223" y="57"/>
                  <a:pt x="223" y="57"/>
                  <a:pt x="223" y="57"/>
                </a:cubicBezTo>
                <a:cubicBezTo>
                  <a:pt x="224" y="57"/>
                  <a:pt x="225" y="57"/>
                  <a:pt x="226" y="57"/>
                </a:cubicBezTo>
                <a:cubicBezTo>
                  <a:pt x="228" y="57"/>
                  <a:pt x="228" y="57"/>
                  <a:pt x="228" y="57"/>
                </a:cubicBezTo>
                <a:cubicBezTo>
                  <a:pt x="229" y="57"/>
                  <a:pt x="230" y="58"/>
                  <a:pt x="231" y="58"/>
                </a:cubicBezTo>
                <a:cubicBezTo>
                  <a:pt x="230" y="59"/>
                  <a:pt x="230" y="59"/>
                  <a:pt x="230" y="59"/>
                </a:cubicBezTo>
                <a:cubicBezTo>
                  <a:pt x="230" y="61"/>
                  <a:pt x="229" y="62"/>
                  <a:pt x="228" y="64"/>
                </a:cubicBezTo>
                <a:cubicBezTo>
                  <a:pt x="228" y="65"/>
                  <a:pt x="228" y="66"/>
                  <a:pt x="228" y="67"/>
                </a:cubicBezTo>
                <a:cubicBezTo>
                  <a:pt x="224" y="67"/>
                  <a:pt x="220" y="68"/>
                  <a:pt x="217" y="71"/>
                </a:cubicBezTo>
                <a:cubicBezTo>
                  <a:pt x="217" y="72"/>
                  <a:pt x="217" y="72"/>
                  <a:pt x="217" y="72"/>
                </a:cubicBezTo>
                <a:cubicBezTo>
                  <a:pt x="218" y="74"/>
                  <a:pt x="219" y="76"/>
                  <a:pt x="219" y="78"/>
                </a:cubicBezTo>
                <a:cubicBezTo>
                  <a:pt x="220" y="78"/>
                  <a:pt x="220" y="78"/>
                  <a:pt x="220" y="78"/>
                </a:cubicBezTo>
                <a:cubicBezTo>
                  <a:pt x="222" y="78"/>
                  <a:pt x="224" y="79"/>
                  <a:pt x="225" y="81"/>
                </a:cubicBezTo>
                <a:cubicBezTo>
                  <a:pt x="226" y="81"/>
                  <a:pt x="226" y="81"/>
                  <a:pt x="226" y="81"/>
                </a:cubicBezTo>
                <a:cubicBezTo>
                  <a:pt x="228" y="79"/>
                  <a:pt x="229" y="78"/>
                  <a:pt x="231" y="76"/>
                </a:cubicBezTo>
                <a:cubicBezTo>
                  <a:pt x="233" y="75"/>
                  <a:pt x="233" y="75"/>
                  <a:pt x="233" y="75"/>
                </a:cubicBezTo>
                <a:cubicBezTo>
                  <a:pt x="237" y="75"/>
                  <a:pt x="237" y="75"/>
                  <a:pt x="237" y="75"/>
                </a:cubicBezTo>
                <a:cubicBezTo>
                  <a:pt x="240" y="76"/>
                  <a:pt x="240" y="76"/>
                  <a:pt x="240" y="76"/>
                </a:cubicBezTo>
                <a:cubicBezTo>
                  <a:pt x="244" y="75"/>
                  <a:pt x="248" y="73"/>
                  <a:pt x="251" y="71"/>
                </a:cubicBezTo>
                <a:cubicBezTo>
                  <a:pt x="253" y="69"/>
                  <a:pt x="255" y="67"/>
                  <a:pt x="257" y="65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1" y="68"/>
                  <a:pt x="271" y="68"/>
                  <a:pt x="271" y="68"/>
                </a:cubicBezTo>
                <a:cubicBezTo>
                  <a:pt x="272" y="68"/>
                  <a:pt x="272" y="68"/>
                  <a:pt x="272" y="68"/>
                </a:cubicBezTo>
                <a:cubicBezTo>
                  <a:pt x="272" y="68"/>
                  <a:pt x="272" y="68"/>
                  <a:pt x="272" y="68"/>
                </a:cubicBezTo>
                <a:cubicBezTo>
                  <a:pt x="272" y="66"/>
                  <a:pt x="273" y="65"/>
                  <a:pt x="274" y="64"/>
                </a:cubicBezTo>
                <a:cubicBezTo>
                  <a:pt x="278" y="62"/>
                  <a:pt x="280" y="60"/>
                  <a:pt x="282" y="56"/>
                </a:cubicBezTo>
                <a:cubicBezTo>
                  <a:pt x="282" y="56"/>
                  <a:pt x="282" y="56"/>
                  <a:pt x="282" y="56"/>
                </a:cubicBezTo>
                <a:cubicBezTo>
                  <a:pt x="280" y="55"/>
                  <a:pt x="279" y="54"/>
                  <a:pt x="278" y="53"/>
                </a:cubicBezTo>
                <a:cubicBezTo>
                  <a:pt x="276" y="40"/>
                  <a:pt x="281" y="26"/>
                  <a:pt x="264" y="21"/>
                </a:cubicBezTo>
                <a:cubicBezTo>
                  <a:pt x="262" y="19"/>
                  <a:pt x="261" y="16"/>
                  <a:pt x="261" y="13"/>
                </a:cubicBezTo>
                <a:cubicBezTo>
                  <a:pt x="263" y="13"/>
                  <a:pt x="263" y="13"/>
                  <a:pt x="263" y="13"/>
                </a:cubicBezTo>
                <a:cubicBezTo>
                  <a:pt x="266" y="13"/>
                  <a:pt x="266" y="13"/>
                  <a:pt x="266" y="13"/>
                </a:cubicBezTo>
                <a:cubicBezTo>
                  <a:pt x="266" y="14"/>
                  <a:pt x="267" y="14"/>
                  <a:pt x="268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5" y="13"/>
                  <a:pt x="276" y="12"/>
                  <a:pt x="277" y="11"/>
                </a:cubicBezTo>
                <a:cubicBezTo>
                  <a:pt x="277" y="8"/>
                  <a:pt x="278" y="5"/>
                  <a:pt x="281" y="3"/>
                </a:cubicBezTo>
                <a:cubicBezTo>
                  <a:pt x="286" y="4"/>
                  <a:pt x="292" y="3"/>
                  <a:pt x="296" y="1"/>
                </a:cubicBezTo>
                <a:cubicBezTo>
                  <a:pt x="296" y="0"/>
                  <a:pt x="297" y="0"/>
                  <a:pt x="297" y="1"/>
                </a:cubicBezTo>
                <a:cubicBezTo>
                  <a:pt x="299" y="1"/>
                  <a:pt x="299" y="1"/>
                  <a:pt x="299" y="1"/>
                </a:cubicBezTo>
                <a:cubicBezTo>
                  <a:pt x="299" y="2"/>
                  <a:pt x="300" y="2"/>
                  <a:pt x="301" y="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48" name="Freeform 17">
            <a:extLst>
              <a:ext uri="{FF2B5EF4-FFF2-40B4-BE49-F238E27FC236}">
                <a16:creationId xmlns:a16="http://schemas.microsoft.com/office/drawing/2014/main" id="{AA4D9416-6BAD-1095-A1D0-F7E43C38038E}"/>
              </a:ext>
            </a:extLst>
          </p:cNvPr>
          <p:cNvSpPr>
            <a:spLocks noEditPoints="1"/>
          </p:cNvSpPr>
          <p:nvPr/>
        </p:nvSpPr>
        <p:spPr bwMode="auto">
          <a:xfrm>
            <a:off x="9931400" y="2085975"/>
            <a:ext cx="1535113" cy="1028700"/>
          </a:xfrm>
          <a:custGeom>
            <a:avLst/>
            <a:gdLst>
              <a:gd name="T0" fmla="*/ 1291398685 w 403"/>
              <a:gd name="T1" fmla="*/ 1756448100 h 270"/>
              <a:gd name="T2" fmla="*/ 2147483646 w 403"/>
              <a:gd name="T3" fmla="*/ 1335481200 h 270"/>
              <a:gd name="T4" fmla="*/ 2147483646 w 403"/>
              <a:gd name="T5" fmla="*/ 1698383700 h 270"/>
              <a:gd name="T6" fmla="*/ 2147483646 w 403"/>
              <a:gd name="T7" fmla="*/ 1843544700 h 270"/>
              <a:gd name="T8" fmla="*/ 2147483646 w 403"/>
              <a:gd name="T9" fmla="*/ 1727415900 h 270"/>
              <a:gd name="T10" fmla="*/ 2147483646 w 403"/>
              <a:gd name="T11" fmla="*/ 2017737900 h 270"/>
              <a:gd name="T12" fmla="*/ 2147483646 w 403"/>
              <a:gd name="T13" fmla="*/ 1291932900 h 270"/>
              <a:gd name="T14" fmla="*/ 2147483646 w 403"/>
              <a:gd name="T15" fmla="*/ 2147483646 h 270"/>
              <a:gd name="T16" fmla="*/ 2147483646 w 403"/>
              <a:gd name="T17" fmla="*/ 2147483646 h 270"/>
              <a:gd name="T18" fmla="*/ 2147483646 w 403"/>
              <a:gd name="T19" fmla="*/ 1829028600 h 270"/>
              <a:gd name="T20" fmla="*/ 2147483646 w 403"/>
              <a:gd name="T21" fmla="*/ 1306449000 h 270"/>
              <a:gd name="T22" fmla="*/ 2147483646 w 403"/>
              <a:gd name="T23" fmla="*/ 1349997300 h 270"/>
              <a:gd name="T24" fmla="*/ 2147483646 w 403"/>
              <a:gd name="T25" fmla="*/ 1059675300 h 270"/>
              <a:gd name="T26" fmla="*/ 2147483646 w 403"/>
              <a:gd name="T27" fmla="*/ 682256700 h 270"/>
              <a:gd name="T28" fmla="*/ 2147483646 w 403"/>
              <a:gd name="T29" fmla="*/ 769353300 h 270"/>
              <a:gd name="T30" fmla="*/ 2147483646 w 403"/>
              <a:gd name="T31" fmla="*/ 798385500 h 270"/>
              <a:gd name="T32" fmla="*/ 2147483646 w 403"/>
              <a:gd name="T33" fmla="*/ 958062600 h 270"/>
              <a:gd name="T34" fmla="*/ 2147483646 w 403"/>
              <a:gd name="T35" fmla="*/ 885482100 h 270"/>
              <a:gd name="T36" fmla="*/ 2147483646 w 403"/>
              <a:gd name="T37" fmla="*/ 740321100 h 270"/>
              <a:gd name="T38" fmla="*/ 2147483646 w 403"/>
              <a:gd name="T39" fmla="*/ 667740600 h 270"/>
              <a:gd name="T40" fmla="*/ 2147483646 w 403"/>
              <a:gd name="T41" fmla="*/ 595160100 h 270"/>
              <a:gd name="T42" fmla="*/ 2147483646 w 403"/>
              <a:gd name="T43" fmla="*/ 1306449000 h 270"/>
              <a:gd name="T44" fmla="*/ 1581599610 w 403"/>
              <a:gd name="T45" fmla="*/ 1480642200 h 270"/>
              <a:gd name="T46" fmla="*/ 1421989863 w 403"/>
              <a:gd name="T47" fmla="*/ 1669351500 h 270"/>
              <a:gd name="T48" fmla="*/ 1175316792 w 403"/>
              <a:gd name="T49" fmla="*/ 1872576900 h 270"/>
              <a:gd name="T50" fmla="*/ 899625152 w 403"/>
              <a:gd name="T51" fmla="*/ 1683867600 h 270"/>
              <a:gd name="T52" fmla="*/ 551383280 w 403"/>
              <a:gd name="T53" fmla="*/ 1945157400 h 270"/>
              <a:gd name="T54" fmla="*/ 246673071 w 403"/>
              <a:gd name="T55" fmla="*/ 2147483646 h 270"/>
              <a:gd name="T56" fmla="*/ 536873996 w 403"/>
              <a:gd name="T57" fmla="*/ 2147483646 h 270"/>
              <a:gd name="T58" fmla="*/ 391773534 w 403"/>
              <a:gd name="T59" fmla="*/ 2147483646 h 270"/>
              <a:gd name="T60" fmla="*/ 145100462 w 403"/>
              <a:gd name="T61" fmla="*/ 2147483646 h 270"/>
              <a:gd name="T62" fmla="*/ 319223303 w 403"/>
              <a:gd name="T63" fmla="*/ 2147483646 h 270"/>
              <a:gd name="T64" fmla="*/ 1044725614 w 403"/>
              <a:gd name="T65" fmla="*/ 2147483646 h 270"/>
              <a:gd name="T66" fmla="*/ 1436499148 w 403"/>
              <a:gd name="T67" fmla="*/ 2147483646 h 270"/>
              <a:gd name="T68" fmla="*/ 1944350766 w 403"/>
              <a:gd name="T69" fmla="*/ 2147483646 h 270"/>
              <a:gd name="T70" fmla="*/ 2147483646 w 403"/>
              <a:gd name="T71" fmla="*/ 2147483646 h 270"/>
              <a:gd name="T72" fmla="*/ 2147483646 w 403"/>
              <a:gd name="T73" fmla="*/ 2147483646 h 270"/>
              <a:gd name="T74" fmla="*/ 2147483646 w 403"/>
              <a:gd name="T75" fmla="*/ 2147483646 h 270"/>
              <a:gd name="T76" fmla="*/ 2147483646 w 403"/>
              <a:gd name="T77" fmla="*/ 2147483646 h 270"/>
              <a:gd name="T78" fmla="*/ 2147483646 w 403"/>
              <a:gd name="T79" fmla="*/ 2147483646 h 270"/>
              <a:gd name="T80" fmla="*/ 2147483646 w 403"/>
              <a:gd name="T81" fmla="*/ 2147483646 h 270"/>
              <a:gd name="T82" fmla="*/ 2147483646 w 403"/>
              <a:gd name="T83" fmla="*/ 2147483646 h 270"/>
              <a:gd name="T84" fmla="*/ 2147483646 w 403"/>
              <a:gd name="T85" fmla="*/ 2147483646 h 270"/>
              <a:gd name="T86" fmla="*/ 2147483646 w 403"/>
              <a:gd name="T87" fmla="*/ 275805900 h 270"/>
              <a:gd name="T88" fmla="*/ 2147483646 w 403"/>
              <a:gd name="T89" fmla="*/ 420966900 h 270"/>
              <a:gd name="T90" fmla="*/ 2147483646 w 403"/>
              <a:gd name="T91" fmla="*/ 435483000 h 270"/>
              <a:gd name="T92" fmla="*/ 2147483646 w 403"/>
              <a:gd name="T93" fmla="*/ 551611800 h 270"/>
              <a:gd name="T94" fmla="*/ 2147483646 w 403"/>
              <a:gd name="T95" fmla="*/ 769353300 h 270"/>
              <a:gd name="T96" fmla="*/ 2147483646 w 403"/>
              <a:gd name="T97" fmla="*/ 972578700 h 270"/>
              <a:gd name="T98" fmla="*/ 2147483646 w 403"/>
              <a:gd name="T99" fmla="*/ 1146771900 h 270"/>
              <a:gd name="T100" fmla="*/ 2147483646 w 403"/>
              <a:gd name="T101" fmla="*/ 1016127000 h 270"/>
              <a:gd name="T102" fmla="*/ 2147483646 w 403"/>
              <a:gd name="T103" fmla="*/ 914514300 h 270"/>
              <a:gd name="T104" fmla="*/ 2147483646 w 403"/>
              <a:gd name="T105" fmla="*/ 1030643100 h 270"/>
              <a:gd name="T106" fmla="*/ 2147483646 w 403"/>
              <a:gd name="T107" fmla="*/ 304838100 h 270"/>
              <a:gd name="T108" fmla="*/ 2147483646 w 403"/>
              <a:gd name="T109" fmla="*/ 58064400 h 270"/>
              <a:gd name="T110" fmla="*/ 2147483646 w 403"/>
              <a:gd name="T111" fmla="*/ 261289800 h 270"/>
              <a:gd name="T112" fmla="*/ 2147483646 w 403"/>
              <a:gd name="T113" fmla="*/ 290322000 h 270"/>
              <a:gd name="T114" fmla="*/ 2147483646 w 403"/>
              <a:gd name="T115" fmla="*/ 406450800 h 270"/>
              <a:gd name="T116" fmla="*/ 2147483646 w 403"/>
              <a:gd name="T117" fmla="*/ 348386400 h 27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03" h="270">
                <a:moveTo>
                  <a:pt x="83" y="122"/>
                </a:moveTo>
                <a:cubicBezTo>
                  <a:pt x="84" y="118"/>
                  <a:pt x="84" y="118"/>
                  <a:pt x="84" y="118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2" y="113"/>
                  <a:pt x="92" y="113"/>
                  <a:pt x="92" y="113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2" y="124"/>
                  <a:pt x="92" y="124"/>
                  <a:pt x="92" y="124"/>
                </a:cubicBezTo>
                <a:cubicBezTo>
                  <a:pt x="91" y="125"/>
                  <a:pt x="91" y="125"/>
                  <a:pt x="91" y="125"/>
                </a:cubicBezTo>
                <a:cubicBezTo>
                  <a:pt x="90" y="125"/>
                  <a:pt x="90" y="125"/>
                  <a:pt x="90" y="125"/>
                </a:cubicBezTo>
                <a:cubicBezTo>
                  <a:pt x="90" y="124"/>
                  <a:pt x="90" y="124"/>
                  <a:pt x="90" y="124"/>
                </a:cubicBezTo>
                <a:cubicBezTo>
                  <a:pt x="91" y="121"/>
                  <a:pt x="91" y="121"/>
                  <a:pt x="91" y="121"/>
                </a:cubicBezTo>
                <a:cubicBezTo>
                  <a:pt x="90" y="119"/>
                  <a:pt x="90" y="119"/>
                  <a:pt x="90" y="119"/>
                </a:cubicBezTo>
                <a:cubicBezTo>
                  <a:pt x="89" y="119"/>
                  <a:pt x="89" y="119"/>
                  <a:pt x="89" y="119"/>
                </a:cubicBezTo>
                <a:cubicBezTo>
                  <a:pt x="89" y="121"/>
                  <a:pt x="89" y="121"/>
                  <a:pt x="89" y="121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88" y="124"/>
                  <a:pt x="88" y="124"/>
                  <a:pt x="88" y="124"/>
                </a:cubicBezTo>
                <a:cubicBezTo>
                  <a:pt x="86" y="124"/>
                  <a:pt x="86" y="124"/>
                  <a:pt x="86" y="124"/>
                </a:cubicBezTo>
                <a:cubicBezTo>
                  <a:pt x="85" y="123"/>
                  <a:pt x="84" y="123"/>
                  <a:pt x="83" y="122"/>
                </a:cubicBezTo>
                <a:close/>
                <a:moveTo>
                  <a:pt x="100" y="109"/>
                </a:moveTo>
                <a:cubicBezTo>
                  <a:pt x="101" y="106"/>
                  <a:pt x="101" y="106"/>
                  <a:pt x="101" y="106"/>
                </a:cubicBezTo>
                <a:cubicBezTo>
                  <a:pt x="104" y="104"/>
                  <a:pt x="106" y="102"/>
                  <a:pt x="108" y="99"/>
                </a:cubicBezTo>
                <a:cubicBezTo>
                  <a:pt x="107" y="101"/>
                  <a:pt x="107" y="101"/>
                  <a:pt x="107" y="101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9" y="105"/>
                  <a:pt x="99" y="105"/>
                  <a:pt x="99" y="105"/>
                </a:cubicBezTo>
                <a:cubicBezTo>
                  <a:pt x="99" y="106"/>
                  <a:pt x="99" y="108"/>
                  <a:pt x="99" y="109"/>
                </a:cubicBezTo>
                <a:lnTo>
                  <a:pt x="100" y="109"/>
                </a:lnTo>
                <a:close/>
                <a:moveTo>
                  <a:pt x="335" y="92"/>
                </a:moveTo>
                <a:cubicBezTo>
                  <a:pt x="337" y="95"/>
                  <a:pt x="339" y="97"/>
                  <a:pt x="341" y="99"/>
                </a:cubicBezTo>
                <a:cubicBezTo>
                  <a:pt x="342" y="101"/>
                  <a:pt x="342" y="101"/>
                  <a:pt x="342" y="101"/>
                </a:cubicBezTo>
                <a:cubicBezTo>
                  <a:pt x="341" y="106"/>
                  <a:pt x="341" y="106"/>
                  <a:pt x="341" y="106"/>
                </a:cubicBezTo>
                <a:cubicBezTo>
                  <a:pt x="339" y="109"/>
                  <a:pt x="338" y="112"/>
                  <a:pt x="337" y="115"/>
                </a:cubicBezTo>
                <a:cubicBezTo>
                  <a:pt x="340" y="115"/>
                  <a:pt x="340" y="115"/>
                  <a:pt x="340" y="115"/>
                </a:cubicBezTo>
                <a:cubicBezTo>
                  <a:pt x="341" y="114"/>
                  <a:pt x="342" y="113"/>
                  <a:pt x="343" y="112"/>
                </a:cubicBezTo>
                <a:cubicBezTo>
                  <a:pt x="344" y="112"/>
                  <a:pt x="346" y="111"/>
                  <a:pt x="347" y="110"/>
                </a:cubicBezTo>
                <a:cubicBezTo>
                  <a:pt x="348" y="110"/>
                  <a:pt x="348" y="110"/>
                  <a:pt x="348" y="110"/>
                </a:cubicBezTo>
                <a:cubicBezTo>
                  <a:pt x="348" y="112"/>
                  <a:pt x="348" y="112"/>
                  <a:pt x="348" y="112"/>
                </a:cubicBezTo>
                <a:cubicBezTo>
                  <a:pt x="348" y="113"/>
                  <a:pt x="348" y="113"/>
                  <a:pt x="348" y="113"/>
                </a:cubicBezTo>
                <a:cubicBezTo>
                  <a:pt x="347" y="114"/>
                  <a:pt x="347" y="115"/>
                  <a:pt x="346" y="116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8" y="118"/>
                  <a:pt x="349" y="117"/>
                  <a:pt x="351" y="117"/>
                </a:cubicBezTo>
                <a:cubicBezTo>
                  <a:pt x="351" y="115"/>
                  <a:pt x="351" y="115"/>
                  <a:pt x="351" y="115"/>
                </a:cubicBezTo>
                <a:cubicBezTo>
                  <a:pt x="351" y="114"/>
                  <a:pt x="352" y="114"/>
                  <a:pt x="353" y="113"/>
                </a:cubicBezTo>
                <a:cubicBezTo>
                  <a:pt x="353" y="112"/>
                  <a:pt x="353" y="112"/>
                  <a:pt x="353" y="112"/>
                </a:cubicBezTo>
                <a:cubicBezTo>
                  <a:pt x="353" y="111"/>
                  <a:pt x="353" y="111"/>
                  <a:pt x="353" y="111"/>
                </a:cubicBezTo>
                <a:cubicBezTo>
                  <a:pt x="353" y="109"/>
                  <a:pt x="353" y="109"/>
                  <a:pt x="353" y="109"/>
                </a:cubicBezTo>
                <a:cubicBezTo>
                  <a:pt x="354" y="108"/>
                  <a:pt x="354" y="108"/>
                  <a:pt x="354" y="108"/>
                </a:cubicBezTo>
                <a:cubicBezTo>
                  <a:pt x="356" y="107"/>
                  <a:pt x="356" y="107"/>
                  <a:pt x="356" y="107"/>
                </a:cubicBezTo>
                <a:cubicBezTo>
                  <a:pt x="358" y="108"/>
                  <a:pt x="358" y="108"/>
                  <a:pt x="358" y="108"/>
                </a:cubicBezTo>
                <a:cubicBezTo>
                  <a:pt x="361" y="110"/>
                  <a:pt x="362" y="113"/>
                  <a:pt x="363" y="116"/>
                </a:cubicBezTo>
                <a:cubicBezTo>
                  <a:pt x="365" y="115"/>
                  <a:pt x="365" y="115"/>
                  <a:pt x="365" y="115"/>
                </a:cubicBezTo>
                <a:cubicBezTo>
                  <a:pt x="367" y="118"/>
                  <a:pt x="367" y="118"/>
                  <a:pt x="367" y="118"/>
                </a:cubicBezTo>
                <a:cubicBezTo>
                  <a:pt x="367" y="122"/>
                  <a:pt x="367" y="122"/>
                  <a:pt x="367" y="122"/>
                </a:cubicBezTo>
                <a:cubicBezTo>
                  <a:pt x="366" y="127"/>
                  <a:pt x="366" y="127"/>
                  <a:pt x="366" y="127"/>
                </a:cubicBezTo>
                <a:cubicBezTo>
                  <a:pt x="367" y="129"/>
                  <a:pt x="367" y="129"/>
                  <a:pt x="367" y="129"/>
                </a:cubicBezTo>
                <a:cubicBezTo>
                  <a:pt x="363" y="128"/>
                  <a:pt x="363" y="128"/>
                  <a:pt x="363" y="128"/>
                </a:cubicBezTo>
                <a:cubicBezTo>
                  <a:pt x="363" y="127"/>
                  <a:pt x="363" y="127"/>
                  <a:pt x="363" y="127"/>
                </a:cubicBezTo>
                <a:cubicBezTo>
                  <a:pt x="363" y="126"/>
                  <a:pt x="363" y="126"/>
                  <a:pt x="363" y="126"/>
                </a:cubicBezTo>
                <a:cubicBezTo>
                  <a:pt x="364" y="126"/>
                  <a:pt x="364" y="125"/>
                  <a:pt x="364" y="125"/>
                </a:cubicBezTo>
                <a:cubicBezTo>
                  <a:pt x="360" y="125"/>
                  <a:pt x="360" y="125"/>
                  <a:pt x="360" y="125"/>
                </a:cubicBezTo>
                <a:cubicBezTo>
                  <a:pt x="359" y="126"/>
                  <a:pt x="359" y="126"/>
                  <a:pt x="359" y="126"/>
                </a:cubicBezTo>
                <a:cubicBezTo>
                  <a:pt x="357" y="129"/>
                  <a:pt x="357" y="129"/>
                  <a:pt x="357" y="129"/>
                </a:cubicBezTo>
                <a:cubicBezTo>
                  <a:pt x="357" y="127"/>
                  <a:pt x="357" y="125"/>
                  <a:pt x="358" y="123"/>
                </a:cubicBezTo>
                <a:cubicBezTo>
                  <a:pt x="358" y="122"/>
                  <a:pt x="358" y="122"/>
                  <a:pt x="358" y="122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1" y="119"/>
                  <a:pt x="351" y="119"/>
                  <a:pt x="351" y="119"/>
                </a:cubicBezTo>
                <a:cubicBezTo>
                  <a:pt x="351" y="124"/>
                  <a:pt x="351" y="124"/>
                  <a:pt x="351" y="124"/>
                </a:cubicBezTo>
                <a:cubicBezTo>
                  <a:pt x="355" y="131"/>
                  <a:pt x="355" y="131"/>
                  <a:pt x="355" y="131"/>
                </a:cubicBezTo>
                <a:cubicBezTo>
                  <a:pt x="354" y="136"/>
                  <a:pt x="354" y="136"/>
                  <a:pt x="354" y="136"/>
                </a:cubicBezTo>
                <a:cubicBezTo>
                  <a:pt x="353" y="137"/>
                  <a:pt x="353" y="137"/>
                  <a:pt x="353" y="137"/>
                </a:cubicBezTo>
                <a:cubicBezTo>
                  <a:pt x="350" y="139"/>
                  <a:pt x="350" y="139"/>
                  <a:pt x="350" y="139"/>
                </a:cubicBezTo>
                <a:cubicBezTo>
                  <a:pt x="346" y="140"/>
                  <a:pt x="346" y="140"/>
                  <a:pt x="346" y="140"/>
                </a:cubicBezTo>
                <a:cubicBezTo>
                  <a:pt x="344" y="141"/>
                  <a:pt x="344" y="141"/>
                  <a:pt x="344" y="141"/>
                </a:cubicBezTo>
                <a:cubicBezTo>
                  <a:pt x="343" y="142"/>
                  <a:pt x="343" y="142"/>
                  <a:pt x="343" y="142"/>
                </a:cubicBezTo>
                <a:cubicBezTo>
                  <a:pt x="344" y="144"/>
                  <a:pt x="344" y="144"/>
                  <a:pt x="344" y="144"/>
                </a:cubicBezTo>
                <a:cubicBezTo>
                  <a:pt x="348" y="145"/>
                  <a:pt x="348" y="145"/>
                  <a:pt x="348" y="145"/>
                </a:cubicBezTo>
                <a:cubicBezTo>
                  <a:pt x="353" y="146"/>
                  <a:pt x="357" y="145"/>
                  <a:pt x="361" y="144"/>
                </a:cubicBezTo>
                <a:cubicBezTo>
                  <a:pt x="364" y="142"/>
                  <a:pt x="364" y="142"/>
                  <a:pt x="364" y="142"/>
                </a:cubicBezTo>
                <a:cubicBezTo>
                  <a:pt x="367" y="139"/>
                  <a:pt x="367" y="139"/>
                  <a:pt x="367" y="139"/>
                </a:cubicBezTo>
                <a:cubicBezTo>
                  <a:pt x="368" y="140"/>
                  <a:pt x="368" y="140"/>
                  <a:pt x="368" y="140"/>
                </a:cubicBezTo>
                <a:cubicBezTo>
                  <a:pt x="373" y="141"/>
                  <a:pt x="378" y="140"/>
                  <a:pt x="383" y="139"/>
                </a:cubicBezTo>
                <a:cubicBezTo>
                  <a:pt x="382" y="137"/>
                  <a:pt x="382" y="137"/>
                  <a:pt x="382" y="137"/>
                </a:cubicBezTo>
                <a:cubicBezTo>
                  <a:pt x="381" y="136"/>
                  <a:pt x="381" y="135"/>
                  <a:pt x="380" y="135"/>
                </a:cubicBezTo>
                <a:cubicBezTo>
                  <a:pt x="381" y="134"/>
                  <a:pt x="381" y="134"/>
                  <a:pt x="381" y="134"/>
                </a:cubicBezTo>
                <a:cubicBezTo>
                  <a:pt x="381" y="134"/>
                  <a:pt x="382" y="134"/>
                  <a:pt x="382" y="134"/>
                </a:cubicBezTo>
                <a:cubicBezTo>
                  <a:pt x="383" y="132"/>
                  <a:pt x="383" y="131"/>
                  <a:pt x="384" y="129"/>
                </a:cubicBezTo>
                <a:cubicBezTo>
                  <a:pt x="376" y="123"/>
                  <a:pt x="370" y="115"/>
                  <a:pt x="363" y="108"/>
                </a:cubicBezTo>
                <a:cubicBezTo>
                  <a:pt x="358" y="106"/>
                  <a:pt x="354" y="104"/>
                  <a:pt x="349" y="101"/>
                </a:cubicBezTo>
                <a:cubicBezTo>
                  <a:pt x="346" y="98"/>
                  <a:pt x="346" y="98"/>
                  <a:pt x="346" y="98"/>
                </a:cubicBezTo>
                <a:cubicBezTo>
                  <a:pt x="345" y="95"/>
                  <a:pt x="343" y="92"/>
                  <a:pt x="342" y="89"/>
                </a:cubicBezTo>
                <a:cubicBezTo>
                  <a:pt x="340" y="88"/>
                  <a:pt x="340" y="88"/>
                  <a:pt x="340" y="88"/>
                </a:cubicBezTo>
                <a:cubicBezTo>
                  <a:pt x="338" y="89"/>
                  <a:pt x="338" y="89"/>
                  <a:pt x="338" y="89"/>
                </a:cubicBezTo>
                <a:cubicBezTo>
                  <a:pt x="336" y="90"/>
                  <a:pt x="336" y="90"/>
                  <a:pt x="336" y="90"/>
                </a:cubicBezTo>
                <a:lnTo>
                  <a:pt x="335" y="92"/>
                </a:lnTo>
                <a:close/>
                <a:moveTo>
                  <a:pt x="401" y="222"/>
                </a:moveTo>
                <a:cubicBezTo>
                  <a:pt x="400" y="213"/>
                  <a:pt x="400" y="213"/>
                  <a:pt x="400" y="213"/>
                </a:cubicBezTo>
                <a:cubicBezTo>
                  <a:pt x="398" y="211"/>
                  <a:pt x="397" y="209"/>
                  <a:pt x="396" y="206"/>
                </a:cubicBezTo>
                <a:cubicBezTo>
                  <a:pt x="394" y="202"/>
                  <a:pt x="394" y="202"/>
                  <a:pt x="394" y="202"/>
                </a:cubicBezTo>
                <a:cubicBezTo>
                  <a:pt x="392" y="194"/>
                  <a:pt x="394" y="186"/>
                  <a:pt x="389" y="177"/>
                </a:cubicBezTo>
                <a:cubicBezTo>
                  <a:pt x="390" y="175"/>
                  <a:pt x="390" y="172"/>
                  <a:pt x="389" y="170"/>
                </a:cubicBezTo>
                <a:cubicBezTo>
                  <a:pt x="388" y="170"/>
                  <a:pt x="386" y="170"/>
                  <a:pt x="384" y="169"/>
                </a:cubicBezTo>
                <a:cubicBezTo>
                  <a:pt x="386" y="167"/>
                  <a:pt x="387" y="166"/>
                  <a:pt x="389" y="165"/>
                </a:cubicBezTo>
                <a:cubicBezTo>
                  <a:pt x="390" y="164"/>
                  <a:pt x="390" y="164"/>
                  <a:pt x="390" y="164"/>
                </a:cubicBezTo>
                <a:cubicBezTo>
                  <a:pt x="390" y="161"/>
                  <a:pt x="390" y="161"/>
                  <a:pt x="390" y="161"/>
                </a:cubicBezTo>
                <a:cubicBezTo>
                  <a:pt x="389" y="161"/>
                  <a:pt x="389" y="160"/>
                  <a:pt x="388" y="160"/>
                </a:cubicBezTo>
                <a:cubicBezTo>
                  <a:pt x="386" y="159"/>
                  <a:pt x="386" y="159"/>
                  <a:pt x="386" y="159"/>
                </a:cubicBezTo>
                <a:cubicBezTo>
                  <a:pt x="386" y="160"/>
                  <a:pt x="386" y="160"/>
                  <a:pt x="386" y="160"/>
                </a:cubicBezTo>
                <a:cubicBezTo>
                  <a:pt x="384" y="162"/>
                  <a:pt x="384" y="162"/>
                  <a:pt x="384" y="162"/>
                </a:cubicBezTo>
                <a:cubicBezTo>
                  <a:pt x="381" y="163"/>
                  <a:pt x="381" y="163"/>
                  <a:pt x="381" y="163"/>
                </a:cubicBezTo>
                <a:cubicBezTo>
                  <a:pt x="373" y="163"/>
                  <a:pt x="373" y="163"/>
                  <a:pt x="373" y="163"/>
                </a:cubicBezTo>
                <a:cubicBezTo>
                  <a:pt x="371" y="162"/>
                  <a:pt x="370" y="161"/>
                  <a:pt x="369" y="160"/>
                </a:cubicBezTo>
                <a:cubicBezTo>
                  <a:pt x="368" y="160"/>
                  <a:pt x="368" y="160"/>
                  <a:pt x="368" y="160"/>
                </a:cubicBezTo>
                <a:cubicBezTo>
                  <a:pt x="365" y="160"/>
                  <a:pt x="365" y="160"/>
                  <a:pt x="365" y="160"/>
                </a:cubicBezTo>
                <a:cubicBezTo>
                  <a:pt x="365" y="160"/>
                  <a:pt x="364" y="159"/>
                  <a:pt x="363" y="158"/>
                </a:cubicBezTo>
                <a:cubicBezTo>
                  <a:pt x="360" y="157"/>
                  <a:pt x="360" y="157"/>
                  <a:pt x="360" y="157"/>
                </a:cubicBezTo>
                <a:cubicBezTo>
                  <a:pt x="352" y="151"/>
                  <a:pt x="352" y="151"/>
                  <a:pt x="352" y="151"/>
                </a:cubicBezTo>
                <a:cubicBezTo>
                  <a:pt x="351" y="151"/>
                  <a:pt x="351" y="151"/>
                  <a:pt x="351" y="151"/>
                </a:cubicBezTo>
                <a:cubicBezTo>
                  <a:pt x="350" y="150"/>
                  <a:pt x="348" y="149"/>
                  <a:pt x="348" y="148"/>
                </a:cubicBezTo>
                <a:cubicBezTo>
                  <a:pt x="347" y="146"/>
                  <a:pt x="347" y="146"/>
                  <a:pt x="347" y="146"/>
                </a:cubicBezTo>
                <a:cubicBezTo>
                  <a:pt x="346" y="145"/>
                  <a:pt x="346" y="145"/>
                  <a:pt x="346" y="145"/>
                </a:cubicBezTo>
                <a:cubicBezTo>
                  <a:pt x="345" y="145"/>
                  <a:pt x="343" y="144"/>
                  <a:pt x="342" y="144"/>
                </a:cubicBezTo>
                <a:cubicBezTo>
                  <a:pt x="341" y="142"/>
                  <a:pt x="341" y="142"/>
                  <a:pt x="341" y="142"/>
                </a:cubicBezTo>
                <a:cubicBezTo>
                  <a:pt x="342" y="140"/>
                  <a:pt x="342" y="140"/>
                  <a:pt x="342" y="140"/>
                </a:cubicBezTo>
                <a:cubicBezTo>
                  <a:pt x="345" y="137"/>
                  <a:pt x="349" y="135"/>
                  <a:pt x="351" y="132"/>
                </a:cubicBezTo>
                <a:cubicBezTo>
                  <a:pt x="352" y="130"/>
                  <a:pt x="352" y="130"/>
                  <a:pt x="352" y="130"/>
                </a:cubicBezTo>
                <a:cubicBezTo>
                  <a:pt x="351" y="128"/>
                  <a:pt x="351" y="128"/>
                  <a:pt x="351" y="128"/>
                </a:cubicBezTo>
                <a:cubicBezTo>
                  <a:pt x="350" y="128"/>
                  <a:pt x="350" y="128"/>
                  <a:pt x="350" y="128"/>
                </a:cubicBezTo>
                <a:cubicBezTo>
                  <a:pt x="349" y="128"/>
                  <a:pt x="348" y="127"/>
                  <a:pt x="348" y="127"/>
                </a:cubicBezTo>
                <a:cubicBezTo>
                  <a:pt x="347" y="126"/>
                  <a:pt x="347" y="126"/>
                  <a:pt x="347" y="126"/>
                </a:cubicBezTo>
                <a:cubicBezTo>
                  <a:pt x="346" y="127"/>
                  <a:pt x="346" y="127"/>
                  <a:pt x="346" y="127"/>
                </a:cubicBezTo>
                <a:cubicBezTo>
                  <a:pt x="345" y="126"/>
                  <a:pt x="345" y="126"/>
                  <a:pt x="345" y="126"/>
                </a:cubicBezTo>
                <a:cubicBezTo>
                  <a:pt x="345" y="126"/>
                  <a:pt x="345" y="125"/>
                  <a:pt x="346" y="125"/>
                </a:cubicBezTo>
                <a:cubicBezTo>
                  <a:pt x="345" y="123"/>
                  <a:pt x="345" y="122"/>
                  <a:pt x="344" y="121"/>
                </a:cubicBezTo>
                <a:cubicBezTo>
                  <a:pt x="343" y="120"/>
                  <a:pt x="341" y="119"/>
                  <a:pt x="340" y="119"/>
                </a:cubicBezTo>
                <a:cubicBezTo>
                  <a:pt x="339" y="116"/>
                  <a:pt x="337" y="114"/>
                  <a:pt x="334" y="112"/>
                </a:cubicBezTo>
                <a:cubicBezTo>
                  <a:pt x="337" y="111"/>
                  <a:pt x="337" y="111"/>
                  <a:pt x="337" y="111"/>
                </a:cubicBezTo>
                <a:cubicBezTo>
                  <a:pt x="338" y="109"/>
                  <a:pt x="339" y="107"/>
                  <a:pt x="340" y="104"/>
                </a:cubicBezTo>
                <a:cubicBezTo>
                  <a:pt x="341" y="102"/>
                  <a:pt x="341" y="102"/>
                  <a:pt x="341" y="102"/>
                </a:cubicBezTo>
                <a:cubicBezTo>
                  <a:pt x="341" y="101"/>
                  <a:pt x="341" y="101"/>
                  <a:pt x="341" y="101"/>
                </a:cubicBezTo>
                <a:cubicBezTo>
                  <a:pt x="338" y="97"/>
                  <a:pt x="334" y="94"/>
                  <a:pt x="329" y="92"/>
                </a:cubicBezTo>
                <a:cubicBezTo>
                  <a:pt x="329" y="91"/>
                  <a:pt x="329" y="91"/>
                  <a:pt x="329" y="91"/>
                </a:cubicBezTo>
                <a:cubicBezTo>
                  <a:pt x="330" y="91"/>
                  <a:pt x="330" y="91"/>
                  <a:pt x="330" y="91"/>
                </a:cubicBezTo>
                <a:cubicBezTo>
                  <a:pt x="331" y="90"/>
                  <a:pt x="331" y="90"/>
                  <a:pt x="331" y="90"/>
                </a:cubicBezTo>
                <a:cubicBezTo>
                  <a:pt x="331" y="90"/>
                  <a:pt x="331" y="90"/>
                  <a:pt x="331" y="90"/>
                </a:cubicBezTo>
                <a:cubicBezTo>
                  <a:pt x="331" y="89"/>
                  <a:pt x="331" y="89"/>
                  <a:pt x="331" y="89"/>
                </a:cubicBezTo>
                <a:cubicBezTo>
                  <a:pt x="328" y="90"/>
                  <a:pt x="328" y="90"/>
                  <a:pt x="328" y="90"/>
                </a:cubicBezTo>
                <a:cubicBezTo>
                  <a:pt x="321" y="95"/>
                  <a:pt x="314" y="96"/>
                  <a:pt x="306" y="97"/>
                </a:cubicBezTo>
                <a:cubicBezTo>
                  <a:pt x="306" y="98"/>
                  <a:pt x="306" y="98"/>
                  <a:pt x="306" y="98"/>
                </a:cubicBezTo>
                <a:cubicBezTo>
                  <a:pt x="307" y="99"/>
                  <a:pt x="307" y="99"/>
                  <a:pt x="307" y="99"/>
                </a:cubicBezTo>
                <a:cubicBezTo>
                  <a:pt x="308" y="101"/>
                  <a:pt x="308" y="101"/>
                  <a:pt x="308" y="101"/>
                </a:cubicBezTo>
                <a:cubicBezTo>
                  <a:pt x="309" y="102"/>
                  <a:pt x="309" y="102"/>
                  <a:pt x="309" y="102"/>
                </a:cubicBezTo>
                <a:cubicBezTo>
                  <a:pt x="309" y="103"/>
                  <a:pt x="309" y="103"/>
                  <a:pt x="309" y="103"/>
                </a:cubicBezTo>
                <a:cubicBezTo>
                  <a:pt x="307" y="103"/>
                  <a:pt x="307" y="103"/>
                  <a:pt x="307" y="103"/>
                </a:cubicBezTo>
                <a:cubicBezTo>
                  <a:pt x="305" y="102"/>
                  <a:pt x="305" y="102"/>
                  <a:pt x="305" y="102"/>
                </a:cubicBezTo>
                <a:cubicBezTo>
                  <a:pt x="303" y="99"/>
                  <a:pt x="301" y="96"/>
                  <a:pt x="300" y="92"/>
                </a:cubicBezTo>
                <a:cubicBezTo>
                  <a:pt x="299" y="92"/>
                  <a:pt x="299" y="92"/>
                  <a:pt x="299" y="92"/>
                </a:cubicBezTo>
                <a:cubicBezTo>
                  <a:pt x="298" y="92"/>
                  <a:pt x="298" y="93"/>
                  <a:pt x="297" y="93"/>
                </a:cubicBezTo>
                <a:cubicBezTo>
                  <a:pt x="296" y="92"/>
                  <a:pt x="296" y="92"/>
                  <a:pt x="296" y="92"/>
                </a:cubicBezTo>
                <a:cubicBezTo>
                  <a:pt x="297" y="92"/>
                  <a:pt x="297" y="92"/>
                  <a:pt x="297" y="92"/>
                </a:cubicBezTo>
                <a:cubicBezTo>
                  <a:pt x="297" y="91"/>
                  <a:pt x="298" y="90"/>
                  <a:pt x="298" y="89"/>
                </a:cubicBezTo>
                <a:cubicBezTo>
                  <a:pt x="296" y="88"/>
                  <a:pt x="296" y="88"/>
                  <a:pt x="296" y="88"/>
                </a:cubicBezTo>
                <a:cubicBezTo>
                  <a:pt x="292" y="90"/>
                  <a:pt x="292" y="90"/>
                  <a:pt x="292" y="90"/>
                </a:cubicBezTo>
                <a:cubicBezTo>
                  <a:pt x="289" y="90"/>
                  <a:pt x="289" y="90"/>
                  <a:pt x="289" y="90"/>
                </a:cubicBezTo>
                <a:cubicBezTo>
                  <a:pt x="290" y="89"/>
                  <a:pt x="291" y="88"/>
                  <a:pt x="292" y="88"/>
                </a:cubicBezTo>
                <a:cubicBezTo>
                  <a:pt x="289" y="85"/>
                  <a:pt x="289" y="85"/>
                  <a:pt x="289" y="85"/>
                </a:cubicBezTo>
                <a:cubicBezTo>
                  <a:pt x="286" y="78"/>
                  <a:pt x="286" y="78"/>
                  <a:pt x="286" y="78"/>
                </a:cubicBezTo>
                <a:cubicBezTo>
                  <a:pt x="283" y="77"/>
                  <a:pt x="283" y="77"/>
                  <a:pt x="283" y="77"/>
                </a:cubicBezTo>
                <a:cubicBezTo>
                  <a:pt x="279" y="76"/>
                  <a:pt x="279" y="76"/>
                  <a:pt x="279" y="76"/>
                </a:cubicBezTo>
                <a:cubicBezTo>
                  <a:pt x="274" y="73"/>
                  <a:pt x="274" y="73"/>
                  <a:pt x="274" y="73"/>
                </a:cubicBezTo>
                <a:cubicBezTo>
                  <a:pt x="270" y="73"/>
                  <a:pt x="270" y="73"/>
                  <a:pt x="270" y="73"/>
                </a:cubicBezTo>
                <a:cubicBezTo>
                  <a:pt x="271" y="73"/>
                  <a:pt x="272" y="73"/>
                  <a:pt x="272" y="72"/>
                </a:cubicBezTo>
                <a:cubicBezTo>
                  <a:pt x="273" y="72"/>
                  <a:pt x="273" y="72"/>
                  <a:pt x="273" y="72"/>
                </a:cubicBezTo>
                <a:cubicBezTo>
                  <a:pt x="273" y="71"/>
                  <a:pt x="273" y="71"/>
                  <a:pt x="273" y="71"/>
                </a:cubicBezTo>
                <a:cubicBezTo>
                  <a:pt x="269" y="71"/>
                  <a:pt x="269" y="71"/>
                  <a:pt x="269" y="71"/>
                </a:cubicBezTo>
                <a:cubicBezTo>
                  <a:pt x="267" y="70"/>
                  <a:pt x="267" y="70"/>
                  <a:pt x="267" y="70"/>
                </a:cubicBezTo>
                <a:cubicBezTo>
                  <a:pt x="267" y="69"/>
                  <a:pt x="267" y="67"/>
                  <a:pt x="267" y="65"/>
                </a:cubicBezTo>
                <a:cubicBezTo>
                  <a:pt x="264" y="61"/>
                  <a:pt x="264" y="61"/>
                  <a:pt x="264" y="61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5" y="54"/>
                  <a:pt x="265" y="54"/>
                  <a:pt x="265" y="54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59" y="51"/>
                  <a:pt x="259" y="51"/>
                  <a:pt x="259" y="51"/>
                </a:cubicBezTo>
                <a:cubicBezTo>
                  <a:pt x="258" y="49"/>
                  <a:pt x="258" y="49"/>
                  <a:pt x="258" y="49"/>
                </a:cubicBezTo>
                <a:cubicBezTo>
                  <a:pt x="257" y="47"/>
                  <a:pt x="257" y="47"/>
                  <a:pt x="257" y="47"/>
                </a:cubicBezTo>
                <a:cubicBezTo>
                  <a:pt x="257" y="45"/>
                  <a:pt x="257" y="45"/>
                  <a:pt x="257" y="45"/>
                </a:cubicBezTo>
                <a:cubicBezTo>
                  <a:pt x="259" y="44"/>
                  <a:pt x="259" y="44"/>
                  <a:pt x="259" y="44"/>
                </a:cubicBezTo>
                <a:cubicBezTo>
                  <a:pt x="256" y="43"/>
                  <a:pt x="256" y="43"/>
                  <a:pt x="256" y="43"/>
                </a:cubicBezTo>
                <a:cubicBezTo>
                  <a:pt x="252" y="44"/>
                  <a:pt x="248" y="47"/>
                  <a:pt x="245" y="50"/>
                </a:cubicBezTo>
                <a:cubicBezTo>
                  <a:pt x="244" y="52"/>
                  <a:pt x="243" y="54"/>
                  <a:pt x="242" y="56"/>
                </a:cubicBezTo>
                <a:cubicBezTo>
                  <a:pt x="241" y="57"/>
                  <a:pt x="241" y="57"/>
                  <a:pt x="241" y="57"/>
                </a:cubicBezTo>
                <a:cubicBezTo>
                  <a:pt x="240" y="57"/>
                  <a:pt x="240" y="57"/>
                  <a:pt x="240" y="57"/>
                </a:cubicBezTo>
                <a:cubicBezTo>
                  <a:pt x="238" y="57"/>
                  <a:pt x="238" y="57"/>
                  <a:pt x="238" y="57"/>
                </a:cubicBezTo>
                <a:cubicBezTo>
                  <a:pt x="237" y="57"/>
                  <a:pt x="237" y="57"/>
                  <a:pt x="236" y="57"/>
                </a:cubicBezTo>
                <a:cubicBezTo>
                  <a:pt x="234" y="56"/>
                  <a:pt x="233" y="53"/>
                  <a:pt x="233" y="51"/>
                </a:cubicBezTo>
                <a:cubicBezTo>
                  <a:pt x="232" y="52"/>
                  <a:pt x="232" y="52"/>
                  <a:pt x="232" y="52"/>
                </a:cubicBezTo>
                <a:cubicBezTo>
                  <a:pt x="231" y="53"/>
                  <a:pt x="231" y="53"/>
                  <a:pt x="231" y="53"/>
                </a:cubicBezTo>
                <a:cubicBezTo>
                  <a:pt x="229" y="53"/>
                  <a:pt x="229" y="53"/>
                  <a:pt x="229" y="53"/>
                </a:cubicBezTo>
                <a:cubicBezTo>
                  <a:pt x="228" y="52"/>
                  <a:pt x="228" y="52"/>
                  <a:pt x="228" y="52"/>
                </a:cubicBezTo>
                <a:cubicBezTo>
                  <a:pt x="227" y="53"/>
                  <a:pt x="227" y="53"/>
                  <a:pt x="227" y="53"/>
                </a:cubicBezTo>
                <a:cubicBezTo>
                  <a:pt x="226" y="53"/>
                  <a:pt x="226" y="53"/>
                  <a:pt x="226" y="53"/>
                </a:cubicBezTo>
                <a:cubicBezTo>
                  <a:pt x="225" y="52"/>
                  <a:pt x="224" y="51"/>
                  <a:pt x="224" y="50"/>
                </a:cubicBezTo>
                <a:cubicBezTo>
                  <a:pt x="223" y="51"/>
                  <a:pt x="223" y="53"/>
                  <a:pt x="222" y="54"/>
                </a:cubicBezTo>
                <a:cubicBezTo>
                  <a:pt x="222" y="53"/>
                  <a:pt x="222" y="52"/>
                  <a:pt x="222" y="50"/>
                </a:cubicBezTo>
                <a:cubicBezTo>
                  <a:pt x="224" y="49"/>
                  <a:pt x="224" y="49"/>
                  <a:pt x="224" y="49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225" y="47"/>
                  <a:pt x="225" y="47"/>
                  <a:pt x="225" y="47"/>
                </a:cubicBezTo>
                <a:cubicBezTo>
                  <a:pt x="223" y="47"/>
                  <a:pt x="222" y="47"/>
                  <a:pt x="220" y="49"/>
                </a:cubicBezTo>
                <a:cubicBezTo>
                  <a:pt x="220" y="49"/>
                  <a:pt x="221" y="50"/>
                  <a:pt x="221" y="51"/>
                </a:cubicBezTo>
                <a:cubicBezTo>
                  <a:pt x="215" y="54"/>
                  <a:pt x="215" y="54"/>
                  <a:pt x="215" y="54"/>
                </a:cubicBezTo>
                <a:cubicBezTo>
                  <a:pt x="212" y="55"/>
                  <a:pt x="212" y="55"/>
                  <a:pt x="212" y="55"/>
                </a:cubicBezTo>
                <a:cubicBezTo>
                  <a:pt x="210" y="53"/>
                  <a:pt x="210" y="53"/>
                  <a:pt x="210" y="53"/>
                </a:cubicBezTo>
                <a:cubicBezTo>
                  <a:pt x="210" y="54"/>
                  <a:pt x="210" y="54"/>
                  <a:pt x="210" y="54"/>
                </a:cubicBezTo>
                <a:cubicBezTo>
                  <a:pt x="209" y="54"/>
                  <a:pt x="209" y="54"/>
                  <a:pt x="209" y="54"/>
                </a:cubicBezTo>
                <a:cubicBezTo>
                  <a:pt x="208" y="54"/>
                  <a:pt x="208" y="54"/>
                  <a:pt x="208" y="54"/>
                </a:cubicBezTo>
                <a:cubicBezTo>
                  <a:pt x="206" y="54"/>
                  <a:pt x="206" y="54"/>
                  <a:pt x="206" y="54"/>
                </a:cubicBezTo>
                <a:cubicBezTo>
                  <a:pt x="206" y="56"/>
                  <a:pt x="206" y="56"/>
                  <a:pt x="206" y="56"/>
                </a:cubicBezTo>
                <a:cubicBezTo>
                  <a:pt x="207" y="56"/>
                  <a:pt x="207" y="56"/>
                  <a:pt x="207" y="56"/>
                </a:cubicBezTo>
                <a:cubicBezTo>
                  <a:pt x="208" y="57"/>
                  <a:pt x="208" y="57"/>
                  <a:pt x="208" y="57"/>
                </a:cubicBezTo>
                <a:cubicBezTo>
                  <a:pt x="205" y="58"/>
                  <a:pt x="202" y="59"/>
                  <a:pt x="200" y="61"/>
                </a:cubicBezTo>
                <a:cubicBezTo>
                  <a:pt x="200" y="62"/>
                  <a:pt x="199" y="63"/>
                  <a:pt x="199" y="64"/>
                </a:cubicBezTo>
                <a:cubicBezTo>
                  <a:pt x="199" y="65"/>
                  <a:pt x="199" y="65"/>
                  <a:pt x="199" y="65"/>
                </a:cubicBezTo>
                <a:cubicBezTo>
                  <a:pt x="199" y="66"/>
                  <a:pt x="199" y="66"/>
                  <a:pt x="199" y="66"/>
                </a:cubicBezTo>
                <a:cubicBezTo>
                  <a:pt x="197" y="66"/>
                  <a:pt x="197" y="66"/>
                  <a:pt x="197" y="66"/>
                </a:cubicBezTo>
                <a:cubicBezTo>
                  <a:pt x="195" y="67"/>
                  <a:pt x="193" y="70"/>
                  <a:pt x="193" y="72"/>
                </a:cubicBezTo>
                <a:cubicBezTo>
                  <a:pt x="195" y="74"/>
                  <a:pt x="195" y="74"/>
                  <a:pt x="195" y="74"/>
                </a:cubicBezTo>
                <a:cubicBezTo>
                  <a:pt x="196" y="75"/>
                  <a:pt x="196" y="75"/>
                  <a:pt x="196" y="75"/>
                </a:cubicBezTo>
                <a:cubicBezTo>
                  <a:pt x="198" y="75"/>
                  <a:pt x="198" y="75"/>
                  <a:pt x="198" y="75"/>
                </a:cubicBezTo>
                <a:cubicBezTo>
                  <a:pt x="195" y="76"/>
                  <a:pt x="195" y="76"/>
                  <a:pt x="195" y="76"/>
                </a:cubicBezTo>
                <a:cubicBezTo>
                  <a:pt x="193" y="75"/>
                  <a:pt x="193" y="75"/>
                  <a:pt x="193" y="75"/>
                </a:cubicBezTo>
                <a:cubicBezTo>
                  <a:pt x="188" y="72"/>
                  <a:pt x="188" y="72"/>
                  <a:pt x="188" y="72"/>
                </a:cubicBezTo>
                <a:cubicBezTo>
                  <a:pt x="189" y="71"/>
                  <a:pt x="189" y="71"/>
                  <a:pt x="189" y="71"/>
                </a:cubicBezTo>
                <a:cubicBezTo>
                  <a:pt x="189" y="69"/>
                  <a:pt x="189" y="69"/>
                  <a:pt x="189" y="69"/>
                </a:cubicBezTo>
                <a:cubicBezTo>
                  <a:pt x="188" y="68"/>
                  <a:pt x="188" y="67"/>
                  <a:pt x="187" y="65"/>
                </a:cubicBezTo>
                <a:cubicBezTo>
                  <a:pt x="189" y="65"/>
                  <a:pt x="189" y="65"/>
                  <a:pt x="189" y="65"/>
                </a:cubicBezTo>
                <a:cubicBezTo>
                  <a:pt x="191" y="63"/>
                  <a:pt x="191" y="63"/>
                  <a:pt x="191" y="63"/>
                </a:cubicBezTo>
                <a:cubicBezTo>
                  <a:pt x="191" y="61"/>
                  <a:pt x="191" y="61"/>
                  <a:pt x="191" y="61"/>
                </a:cubicBezTo>
                <a:cubicBezTo>
                  <a:pt x="190" y="59"/>
                  <a:pt x="190" y="59"/>
                  <a:pt x="190" y="59"/>
                </a:cubicBezTo>
                <a:cubicBezTo>
                  <a:pt x="191" y="58"/>
                  <a:pt x="191" y="58"/>
                  <a:pt x="191" y="58"/>
                </a:cubicBezTo>
                <a:cubicBezTo>
                  <a:pt x="192" y="59"/>
                  <a:pt x="192" y="59"/>
                  <a:pt x="192" y="59"/>
                </a:cubicBezTo>
                <a:cubicBezTo>
                  <a:pt x="192" y="59"/>
                  <a:pt x="193" y="59"/>
                  <a:pt x="194" y="59"/>
                </a:cubicBezTo>
                <a:cubicBezTo>
                  <a:pt x="193" y="56"/>
                  <a:pt x="193" y="56"/>
                  <a:pt x="193" y="56"/>
                </a:cubicBezTo>
                <a:cubicBezTo>
                  <a:pt x="194" y="54"/>
                  <a:pt x="194" y="54"/>
                  <a:pt x="194" y="54"/>
                </a:cubicBezTo>
                <a:cubicBezTo>
                  <a:pt x="196" y="52"/>
                  <a:pt x="196" y="52"/>
                  <a:pt x="196" y="52"/>
                </a:cubicBezTo>
                <a:cubicBezTo>
                  <a:pt x="197" y="51"/>
                  <a:pt x="197" y="51"/>
                  <a:pt x="197" y="51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205" y="54"/>
                  <a:pt x="205" y="54"/>
                  <a:pt x="205" y="54"/>
                </a:cubicBezTo>
                <a:cubicBezTo>
                  <a:pt x="206" y="52"/>
                  <a:pt x="206" y="52"/>
                  <a:pt x="206" y="52"/>
                </a:cubicBezTo>
                <a:cubicBezTo>
                  <a:pt x="208" y="51"/>
                  <a:pt x="208" y="51"/>
                  <a:pt x="208" y="51"/>
                </a:cubicBezTo>
                <a:cubicBezTo>
                  <a:pt x="210" y="51"/>
                  <a:pt x="210" y="51"/>
                  <a:pt x="210" y="51"/>
                </a:cubicBezTo>
                <a:cubicBezTo>
                  <a:pt x="212" y="52"/>
                  <a:pt x="212" y="52"/>
                  <a:pt x="212" y="52"/>
                </a:cubicBezTo>
                <a:cubicBezTo>
                  <a:pt x="212" y="51"/>
                  <a:pt x="212" y="51"/>
                  <a:pt x="212" y="51"/>
                </a:cubicBezTo>
                <a:cubicBezTo>
                  <a:pt x="212" y="51"/>
                  <a:pt x="212" y="51"/>
                  <a:pt x="212" y="51"/>
                </a:cubicBezTo>
                <a:cubicBezTo>
                  <a:pt x="212" y="51"/>
                  <a:pt x="213" y="51"/>
                  <a:pt x="213" y="51"/>
                </a:cubicBezTo>
                <a:cubicBezTo>
                  <a:pt x="212" y="51"/>
                  <a:pt x="212" y="51"/>
                  <a:pt x="211" y="51"/>
                </a:cubicBezTo>
                <a:cubicBezTo>
                  <a:pt x="211" y="50"/>
                  <a:pt x="211" y="50"/>
                  <a:pt x="211" y="50"/>
                </a:cubicBezTo>
                <a:cubicBezTo>
                  <a:pt x="211" y="49"/>
                  <a:pt x="211" y="49"/>
                  <a:pt x="211" y="49"/>
                </a:cubicBezTo>
                <a:cubicBezTo>
                  <a:pt x="211" y="48"/>
                  <a:pt x="211" y="48"/>
                  <a:pt x="211" y="48"/>
                </a:cubicBezTo>
                <a:cubicBezTo>
                  <a:pt x="212" y="48"/>
                  <a:pt x="212" y="48"/>
                  <a:pt x="213" y="47"/>
                </a:cubicBezTo>
                <a:cubicBezTo>
                  <a:pt x="214" y="49"/>
                  <a:pt x="214" y="49"/>
                  <a:pt x="214" y="49"/>
                </a:cubicBezTo>
                <a:cubicBezTo>
                  <a:pt x="214" y="46"/>
                  <a:pt x="214" y="46"/>
                  <a:pt x="214" y="46"/>
                </a:cubicBezTo>
                <a:cubicBezTo>
                  <a:pt x="215" y="46"/>
                  <a:pt x="215" y="46"/>
                  <a:pt x="215" y="46"/>
                </a:cubicBezTo>
                <a:cubicBezTo>
                  <a:pt x="217" y="46"/>
                  <a:pt x="218" y="46"/>
                  <a:pt x="220" y="46"/>
                </a:cubicBezTo>
                <a:cubicBezTo>
                  <a:pt x="221" y="46"/>
                  <a:pt x="221" y="46"/>
                  <a:pt x="221" y="46"/>
                </a:cubicBezTo>
                <a:cubicBezTo>
                  <a:pt x="222" y="44"/>
                  <a:pt x="222" y="44"/>
                  <a:pt x="222" y="44"/>
                </a:cubicBezTo>
                <a:cubicBezTo>
                  <a:pt x="223" y="44"/>
                  <a:pt x="223" y="44"/>
                  <a:pt x="223" y="44"/>
                </a:cubicBezTo>
                <a:cubicBezTo>
                  <a:pt x="225" y="44"/>
                  <a:pt x="228" y="45"/>
                  <a:pt x="230" y="46"/>
                </a:cubicBezTo>
                <a:cubicBezTo>
                  <a:pt x="241" y="47"/>
                  <a:pt x="241" y="47"/>
                  <a:pt x="241" y="47"/>
                </a:cubicBezTo>
                <a:cubicBezTo>
                  <a:pt x="244" y="46"/>
                  <a:pt x="244" y="46"/>
                  <a:pt x="244" y="46"/>
                </a:cubicBezTo>
                <a:cubicBezTo>
                  <a:pt x="247" y="44"/>
                  <a:pt x="247" y="44"/>
                  <a:pt x="247" y="44"/>
                </a:cubicBezTo>
                <a:cubicBezTo>
                  <a:pt x="245" y="42"/>
                  <a:pt x="245" y="42"/>
                  <a:pt x="245" y="42"/>
                </a:cubicBezTo>
                <a:cubicBezTo>
                  <a:pt x="242" y="41"/>
                  <a:pt x="242" y="41"/>
                  <a:pt x="242" y="41"/>
                </a:cubicBezTo>
                <a:cubicBezTo>
                  <a:pt x="240" y="43"/>
                  <a:pt x="240" y="43"/>
                  <a:pt x="240" y="43"/>
                </a:cubicBezTo>
                <a:cubicBezTo>
                  <a:pt x="236" y="41"/>
                  <a:pt x="236" y="41"/>
                  <a:pt x="236" y="41"/>
                </a:cubicBezTo>
                <a:cubicBezTo>
                  <a:pt x="212" y="41"/>
                  <a:pt x="212" y="41"/>
                  <a:pt x="212" y="41"/>
                </a:cubicBezTo>
                <a:cubicBezTo>
                  <a:pt x="207" y="39"/>
                  <a:pt x="207" y="39"/>
                  <a:pt x="207" y="39"/>
                </a:cubicBezTo>
                <a:cubicBezTo>
                  <a:pt x="205" y="35"/>
                  <a:pt x="205" y="35"/>
                  <a:pt x="205" y="35"/>
                </a:cubicBezTo>
                <a:cubicBezTo>
                  <a:pt x="206" y="35"/>
                  <a:pt x="206" y="35"/>
                  <a:pt x="206" y="35"/>
                </a:cubicBezTo>
                <a:cubicBezTo>
                  <a:pt x="206" y="34"/>
                  <a:pt x="206" y="34"/>
                  <a:pt x="206" y="34"/>
                </a:cubicBezTo>
                <a:cubicBezTo>
                  <a:pt x="203" y="35"/>
                  <a:pt x="203" y="35"/>
                  <a:pt x="203" y="35"/>
                </a:cubicBezTo>
                <a:cubicBezTo>
                  <a:pt x="202" y="37"/>
                  <a:pt x="202" y="37"/>
                  <a:pt x="202" y="37"/>
                </a:cubicBezTo>
                <a:cubicBezTo>
                  <a:pt x="197" y="52"/>
                  <a:pt x="186" y="70"/>
                  <a:pt x="170" y="76"/>
                </a:cubicBezTo>
                <a:cubicBezTo>
                  <a:pt x="169" y="77"/>
                  <a:pt x="169" y="77"/>
                  <a:pt x="169" y="77"/>
                </a:cubicBezTo>
                <a:cubicBezTo>
                  <a:pt x="166" y="81"/>
                  <a:pt x="166" y="81"/>
                  <a:pt x="166" y="81"/>
                </a:cubicBezTo>
                <a:cubicBezTo>
                  <a:pt x="164" y="83"/>
                  <a:pt x="161" y="86"/>
                  <a:pt x="160" y="89"/>
                </a:cubicBezTo>
                <a:cubicBezTo>
                  <a:pt x="161" y="88"/>
                  <a:pt x="162" y="88"/>
                  <a:pt x="163" y="87"/>
                </a:cubicBezTo>
                <a:cubicBezTo>
                  <a:pt x="164" y="88"/>
                  <a:pt x="164" y="88"/>
                  <a:pt x="164" y="88"/>
                </a:cubicBezTo>
                <a:cubicBezTo>
                  <a:pt x="163" y="90"/>
                  <a:pt x="163" y="90"/>
                  <a:pt x="163" y="90"/>
                </a:cubicBezTo>
                <a:cubicBezTo>
                  <a:pt x="160" y="92"/>
                  <a:pt x="160" y="92"/>
                  <a:pt x="160" y="92"/>
                </a:cubicBezTo>
                <a:cubicBezTo>
                  <a:pt x="159" y="94"/>
                  <a:pt x="159" y="94"/>
                  <a:pt x="159" y="94"/>
                </a:cubicBezTo>
                <a:cubicBezTo>
                  <a:pt x="160" y="96"/>
                  <a:pt x="160" y="98"/>
                  <a:pt x="160" y="100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59" y="99"/>
                  <a:pt x="159" y="99"/>
                  <a:pt x="159" y="99"/>
                </a:cubicBezTo>
                <a:cubicBezTo>
                  <a:pt x="159" y="94"/>
                  <a:pt x="159" y="90"/>
                  <a:pt x="158" y="85"/>
                </a:cubicBezTo>
                <a:cubicBezTo>
                  <a:pt x="154" y="88"/>
                  <a:pt x="154" y="88"/>
                  <a:pt x="154" y="88"/>
                </a:cubicBezTo>
                <a:cubicBezTo>
                  <a:pt x="129" y="93"/>
                  <a:pt x="129" y="93"/>
                  <a:pt x="129" y="93"/>
                </a:cubicBezTo>
                <a:cubicBezTo>
                  <a:pt x="120" y="91"/>
                  <a:pt x="120" y="91"/>
                  <a:pt x="120" y="91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13" y="94"/>
                  <a:pt x="113" y="94"/>
                  <a:pt x="113" y="94"/>
                </a:cubicBezTo>
                <a:cubicBezTo>
                  <a:pt x="111" y="96"/>
                  <a:pt x="110" y="98"/>
                  <a:pt x="109" y="101"/>
                </a:cubicBezTo>
                <a:cubicBezTo>
                  <a:pt x="109" y="102"/>
                  <a:pt x="109" y="102"/>
                  <a:pt x="109" y="102"/>
                </a:cubicBezTo>
                <a:cubicBezTo>
                  <a:pt x="109" y="102"/>
                  <a:pt x="109" y="102"/>
                  <a:pt x="109" y="102"/>
                </a:cubicBezTo>
                <a:cubicBezTo>
                  <a:pt x="109" y="103"/>
                  <a:pt x="109" y="103"/>
                  <a:pt x="109" y="103"/>
                </a:cubicBezTo>
                <a:cubicBezTo>
                  <a:pt x="109" y="104"/>
                  <a:pt x="109" y="105"/>
                  <a:pt x="108" y="105"/>
                </a:cubicBezTo>
                <a:cubicBezTo>
                  <a:pt x="108" y="106"/>
                  <a:pt x="108" y="106"/>
                  <a:pt x="108" y="106"/>
                </a:cubicBezTo>
                <a:cubicBezTo>
                  <a:pt x="107" y="106"/>
                  <a:pt x="107" y="106"/>
                  <a:pt x="107" y="106"/>
                </a:cubicBezTo>
                <a:cubicBezTo>
                  <a:pt x="105" y="107"/>
                  <a:pt x="105" y="107"/>
                  <a:pt x="105" y="107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01" y="113"/>
                  <a:pt x="101" y="113"/>
                  <a:pt x="101" y="113"/>
                </a:cubicBezTo>
                <a:cubicBezTo>
                  <a:pt x="100" y="113"/>
                  <a:pt x="100" y="113"/>
                  <a:pt x="100" y="113"/>
                </a:cubicBezTo>
                <a:cubicBezTo>
                  <a:pt x="98" y="112"/>
                  <a:pt x="98" y="112"/>
                  <a:pt x="98" y="112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119"/>
                  <a:pt x="95" y="121"/>
                  <a:pt x="96" y="122"/>
                </a:cubicBezTo>
                <a:cubicBezTo>
                  <a:pt x="95" y="122"/>
                  <a:pt x="95" y="122"/>
                  <a:pt x="95" y="122"/>
                </a:cubicBezTo>
                <a:cubicBezTo>
                  <a:pt x="94" y="123"/>
                  <a:pt x="94" y="123"/>
                  <a:pt x="94" y="123"/>
                </a:cubicBezTo>
                <a:cubicBezTo>
                  <a:pt x="93" y="124"/>
                  <a:pt x="93" y="124"/>
                  <a:pt x="93" y="124"/>
                </a:cubicBezTo>
                <a:cubicBezTo>
                  <a:pt x="93" y="127"/>
                  <a:pt x="93" y="127"/>
                  <a:pt x="93" y="127"/>
                </a:cubicBezTo>
                <a:cubicBezTo>
                  <a:pt x="93" y="129"/>
                  <a:pt x="92" y="131"/>
                  <a:pt x="91" y="133"/>
                </a:cubicBezTo>
                <a:cubicBezTo>
                  <a:pt x="91" y="135"/>
                  <a:pt x="91" y="135"/>
                  <a:pt x="91" y="135"/>
                </a:cubicBezTo>
                <a:cubicBezTo>
                  <a:pt x="90" y="135"/>
                  <a:pt x="90" y="135"/>
                  <a:pt x="90" y="135"/>
                </a:cubicBezTo>
                <a:cubicBezTo>
                  <a:pt x="89" y="134"/>
                  <a:pt x="89" y="134"/>
                  <a:pt x="89" y="134"/>
                </a:cubicBezTo>
                <a:cubicBezTo>
                  <a:pt x="85" y="129"/>
                  <a:pt x="85" y="129"/>
                  <a:pt x="85" y="129"/>
                </a:cubicBezTo>
                <a:cubicBezTo>
                  <a:pt x="85" y="129"/>
                  <a:pt x="85" y="129"/>
                  <a:pt x="85" y="129"/>
                </a:cubicBezTo>
                <a:cubicBezTo>
                  <a:pt x="81" y="129"/>
                  <a:pt x="81" y="129"/>
                  <a:pt x="81" y="129"/>
                </a:cubicBezTo>
                <a:cubicBezTo>
                  <a:pt x="80" y="128"/>
                  <a:pt x="80" y="128"/>
                  <a:pt x="80" y="128"/>
                </a:cubicBezTo>
                <a:cubicBezTo>
                  <a:pt x="79" y="126"/>
                  <a:pt x="79" y="126"/>
                  <a:pt x="79" y="126"/>
                </a:cubicBezTo>
                <a:cubicBezTo>
                  <a:pt x="78" y="125"/>
                  <a:pt x="78" y="125"/>
                  <a:pt x="78" y="125"/>
                </a:cubicBezTo>
                <a:cubicBezTo>
                  <a:pt x="74" y="129"/>
                  <a:pt x="74" y="129"/>
                  <a:pt x="74" y="129"/>
                </a:cubicBezTo>
                <a:cubicBezTo>
                  <a:pt x="73" y="129"/>
                  <a:pt x="73" y="129"/>
                  <a:pt x="73" y="129"/>
                </a:cubicBezTo>
                <a:cubicBezTo>
                  <a:pt x="70" y="129"/>
                  <a:pt x="70" y="129"/>
                  <a:pt x="70" y="129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126"/>
                  <a:pt x="68" y="124"/>
                  <a:pt x="69" y="122"/>
                </a:cubicBezTo>
                <a:cubicBezTo>
                  <a:pt x="68" y="121"/>
                  <a:pt x="68" y="121"/>
                  <a:pt x="68" y="121"/>
                </a:cubicBezTo>
                <a:cubicBezTo>
                  <a:pt x="64" y="120"/>
                  <a:pt x="64" y="120"/>
                  <a:pt x="64" y="120"/>
                </a:cubicBezTo>
                <a:cubicBezTo>
                  <a:pt x="64" y="119"/>
                  <a:pt x="64" y="119"/>
                  <a:pt x="64" y="119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2" y="116"/>
                  <a:pt x="62" y="116"/>
                  <a:pt x="62" y="116"/>
                </a:cubicBezTo>
                <a:cubicBezTo>
                  <a:pt x="61" y="116"/>
                  <a:pt x="61" y="116"/>
                  <a:pt x="61" y="116"/>
                </a:cubicBezTo>
                <a:cubicBezTo>
                  <a:pt x="48" y="117"/>
                  <a:pt x="48" y="117"/>
                  <a:pt x="48" y="117"/>
                </a:cubicBezTo>
                <a:cubicBezTo>
                  <a:pt x="43" y="120"/>
                  <a:pt x="43" y="120"/>
                  <a:pt x="43" y="120"/>
                </a:cubicBezTo>
                <a:cubicBezTo>
                  <a:pt x="41" y="120"/>
                  <a:pt x="40" y="121"/>
                  <a:pt x="39" y="121"/>
                </a:cubicBezTo>
                <a:cubicBezTo>
                  <a:pt x="37" y="123"/>
                  <a:pt x="36" y="124"/>
                  <a:pt x="34" y="125"/>
                </a:cubicBezTo>
                <a:cubicBezTo>
                  <a:pt x="34" y="125"/>
                  <a:pt x="34" y="125"/>
                  <a:pt x="34" y="125"/>
                </a:cubicBezTo>
                <a:cubicBezTo>
                  <a:pt x="33" y="125"/>
                  <a:pt x="33" y="125"/>
                  <a:pt x="33" y="125"/>
                </a:cubicBezTo>
                <a:cubicBezTo>
                  <a:pt x="32" y="127"/>
                  <a:pt x="32" y="129"/>
                  <a:pt x="32" y="130"/>
                </a:cubicBezTo>
                <a:cubicBezTo>
                  <a:pt x="33" y="131"/>
                  <a:pt x="33" y="131"/>
                  <a:pt x="33" y="132"/>
                </a:cubicBezTo>
                <a:cubicBezTo>
                  <a:pt x="33" y="132"/>
                  <a:pt x="34" y="132"/>
                  <a:pt x="34" y="132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38" y="134"/>
                  <a:pt x="38" y="134"/>
                  <a:pt x="38" y="134"/>
                </a:cubicBezTo>
                <a:cubicBezTo>
                  <a:pt x="38" y="134"/>
                  <a:pt x="37" y="134"/>
                  <a:pt x="37" y="135"/>
                </a:cubicBezTo>
                <a:cubicBezTo>
                  <a:pt x="36" y="135"/>
                  <a:pt x="34" y="135"/>
                  <a:pt x="33" y="135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3" y="135"/>
                  <a:pt x="33" y="135"/>
                  <a:pt x="33" y="135"/>
                </a:cubicBezTo>
                <a:cubicBezTo>
                  <a:pt x="33" y="134"/>
                  <a:pt x="33" y="134"/>
                  <a:pt x="33" y="134"/>
                </a:cubicBezTo>
                <a:cubicBezTo>
                  <a:pt x="33" y="133"/>
                  <a:pt x="33" y="133"/>
                  <a:pt x="33" y="133"/>
                </a:cubicBezTo>
                <a:cubicBezTo>
                  <a:pt x="33" y="133"/>
                  <a:pt x="33" y="133"/>
                  <a:pt x="33" y="133"/>
                </a:cubicBezTo>
                <a:cubicBezTo>
                  <a:pt x="32" y="133"/>
                  <a:pt x="32" y="133"/>
                  <a:pt x="31" y="133"/>
                </a:cubicBezTo>
                <a:cubicBezTo>
                  <a:pt x="31" y="132"/>
                  <a:pt x="31" y="132"/>
                  <a:pt x="31" y="132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6" y="136"/>
                  <a:pt x="22" y="139"/>
                  <a:pt x="17" y="142"/>
                </a:cubicBezTo>
                <a:cubicBezTo>
                  <a:pt x="15" y="148"/>
                  <a:pt x="19" y="154"/>
                  <a:pt x="17" y="162"/>
                </a:cubicBezTo>
                <a:cubicBezTo>
                  <a:pt x="17" y="162"/>
                  <a:pt x="17" y="162"/>
                  <a:pt x="17" y="162"/>
                </a:cubicBezTo>
                <a:cubicBezTo>
                  <a:pt x="17" y="162"/>
                  <a:pt x="17" y="162"/>
                  <a:pt x="17" y="162"/>
                </a:cubicBezTo>
                <a:cubicBezTo>
                  <a:pt x="18" y="162"/>
                  <a:pt x="18" y="162"/>
                  <a:pt x="19" y="162"/>
                </a:cubicBezTo>
                <a:cubicBezTo>
                  <a:pt x="22" y="163"/>
                  <a:pt x="22" y="163"/>
                  <a:pt x="22" y="163"/>
                </a:cubicBezTo>
                <a:cubicBezTo>
                  <a:pt x="24" y="166"/>
                  <a:pt x="26" y="168"/>
                  <a:pt x="28" y="170"/>
                </a:cubicBezTo>
                <a:cubicBezTo>
                  <a:pt x="30" y="170"/>
                  <a:pt x="30" y="170"/>
                  <a:pt x="30" y="170"/>
                </a:cubicBezTo>
                <a:cubicBezTo>
                  <a:pt x="33" y="170"/>
                  <a:pt x="35" y="171"/>
                  <a:pt x="37" y="174"/>
                </a:cubicBezTo>
                <a:cubicBezTo>
                  <a:pt x="37" y="175"/>
                  <a:pt x="37" y="175"/>
                  <a:pt x="37" y="176"/>
                </a:cubicBezTo>
                <a:cubicBezTo>
                  <a:pt x="38" y="177"/>
                  <a:pt x="38" y="179"/>
                  <a:pt x="38" y="181"/>
                </a:cubicBezTo>
                <a:cubicBezTo>
                  <a:pt x="37" y="182"/>
                  <a:pt x="37" y="182"/>
                  <a:pt x="37" y="182"/>
                </a:cubicBezTo>
                <a:cubicBezTo>
                  <a:pt x="36" y="182"/>
                  <a:pt x="36" y="182"/>
                  <a:pt x="36" y="182"/>
                </a:cubicBezTo>
                <a:cubicBezTo>
                  <a:pt x="37" y="185"/>
                  <a:pt x="37" y="188"/>
                  <a:pt x="38" y="191"/>
                </a:cubicBezTo>
                <a:cubicBezTo>
                  <a:pt x="37" y="192"/>
                  <a:pt x="37" y="192"/>
                  <a:pt x="36" y="192"/>
                </a:cubicBezTo>
                <a:cubicBezTo>
                  <a:pt x="37" y="192"/>
                  <a:pt x="37" y="192"/>
                  <a:pt x="37" y="192"/>
                </a:cubicBezTo>
                <a:cubicBezTo>
                  <a:pt x="37" y="192"/>
                  <a:pt x="37" y="192"/>
                  <a:pt x="37" y="192"/>
                </a:cubicBezTo>
                <a:cubicBezTo>
                  <a:pt x="38" y="193"/>
                  <a:pt x="38" y="193"/>
                  <a:pt x="38" y="193"/>
                </a:cubicBezTo>
                <a:cubicBezTo>
                  <a:pt x="38" y="193"/>
                  <a:pt x="38" y="193"/>
                  <a:pt x="38" y="193"/>
                </a:cubicBezTo>
                <a:cubicBezTo>
                  <a:pt x="37" y="193"/>
                  <a:pt x="37" y="194"/>
                  <a:pt x="37" y="194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5"/>
                  <a:pt x="35" y="195"/>
                  <a:pt x="35" y="195"/>
                </a:cubicBezTo>
                <a:cubicBezTo>
                  <a:pt x="34" y="195"/>
                  <a:pt x="34" y="195"/>
                  <a:pt x="34" y="195"/>
                </a:cubicBezTo>
                <a:cubicBezTo>
                  <a:pt x="34" y="194"/>
                  <a:pt x="34" y="193"/>
                  <a:pt x="34" y="192"/>
                </a:cubicBezTo>
                <a:cubicBezTo>
                  <a:pt x="33" y="192"/>
                  <a:pt x="33" y="192"/>
                  <a:pt x="33" y="192"/>
                </a:cubicBezTo>
                <a:cubicBezTo>
                  <a:pt x="33" y="192"/>
                  <a:pt x="33" y="192"/>
                  <a:pt x="33" y="192"/>
                </a:cubicBezTo>
                <a:cubicBezTo>
                  <a:pt x="31" y="192"/>
                  <a:pt x="29" y="192"/>
                  <a:pt x="27" y="192"/>
                </a:cubicBezTo>
                <a:cubicBezTo>
                  <a:pt x="27" y="192"/>
                  <a:pt x="26" y="192"/>
                  <a:pt x="26" y="192"/>
                </a:cubicBezTo>
                <a:cubicBezTo>
                  <a:pt x="25" y="192"/>
                  <a:pt x="25" y="192"/>
                  <a:pt x="25" y="192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5" y="194"/>
                  <a:pt x="25" y="195"/>
                  <a:pt x="25" y="196"/>
                </a:cubicBezTo>
                <a:cubicBezTo>
                  <a:pt x="24" y="198"/>
                  <a:pt x="24" y="199"/>
                  <a:pt x="24" y="201"/>
                </a:cubicBezTo>
                <a:cubicBezTo>
                  <a:pt x="24" y="201"/>
                  <a:pt x="24" y="201"/>
                  <a:pt x="24" y="201"/>
                </a:cubicBezTo>
                <a:cubicBezTo>
                  <a:pt x="23" y="201"/>
                  <a:pt x="23" y="201"/>
                  <a:pt x="23" y="201"/>
                </a:cubicBezTo>
                <a:cubicBezTo>
                  <a:pt x="21" y="203"/>
                  <a:pt x="19" y="204"/>
                  <a:pt x="17" y="206"/>
                </a:cubicBezTo>
                <a:cubicBezTo>
                  <a:pt x="15" y="207"/>
                  <a:pt x="13" y="207"/>
                  <a:pt x="12" y="207"/>
                </a:cubicBezTo>
                <a:cubicBezTo>
                  <a:pt x="11" y="208"/>
                  <a:pt x="11" y="208"/>
                  <a:pt x="11" y="208"/>
                </a:cubicBezTo>
                <a:cubicBezTo>
                  <a:pt x="11" y="208"/>
                  <a:pt x="11" y="208"/>
                  <a:pt x="11" y="208"/>
                </a:cubicBezTo>
                <a:cubicBezTo>
                  <a:pt x="11" y="209"/>
                  <a:pt x="10" y="210"/>
                  <a:pt x="10" y="211"/>
                </a:cubicBezTo>
                <a:cubicBezTo>
                  <a:pt x="10" y="211"/>
                  <a:pt x="10" y="211"/>
                  <a:pt x="10" y="211"/>
                </a:cubicBezTo>
                <a:cubicBezTo>
                  <a:pt x="9" y="211"/>
                  <a:pt x="9" y="211"/>
                  <a:pt x="9" y="211"/>
                </a:cubicBezTo>
                <a:cubicBezTo>
                  <a:pt x="8" y="211"/>
                  <a:pt x="8" y="211"/>
                  <a:pt x="8" y="211"/>
                </a:cubicBezTo>
                <a:cubicBezTo>
                  <a:pt x="6" y="211"/>
                  <a:pt x="5" y="212"/>
                  <a:pt x="4" y="213"/>
                </a:cubicBezTo>
                <a:cubicBezTo>
                  <a:pt x="3" y="215"/>
                  <a:pt x="3" y="218"/>
                  <a:pt x="3" y="221"/>
                </a:cubicBezTo>
                <a:cubicBezTo>
                  <a:pt x="2" y="222"/>
                  <a:pt x="2" y="224"/>
                  <a:pt x="0" y="226"/>
                </a:cubicBezTo>
                <a:cubicBezTo>
                  <a:pt x="8" y="225"/>
                  <a:pt x="8" y="225"/>
                  <a:pt x="8" y="225"/>
                </a:cubicBezTo>
                <a:cubicBezTo>
                  <a:pt x="12" y="226"/>
                  <a:pt x="12" y="226"/>
                  <a:pt x="12" y="226"/>
                </a:cubicBezTo>
                <a:cubicBezTo>
                  <a:pt x="14" y="229"/>
                  <a:pt x="14" y="229"/>
                  <a:pt x="14" y="229"/>
                </a:cubicBezTo>
                <a:cubicBezTo>
                  <a:pt x="14" y="231"/>
                  <a:pt x="14" y="234"/>
                  <a:pt x="15" y="236"/>
                </a:cubicBezTo>
                <a:cubicBezTo>
                  <a:pt x="17" y="237"/>
                  <a:pt x="17" y="237"/>
                  <a:pt x="17" y="237"/>
                </a:cubicBezTo>
                <a:cubicBezTo>
                  <a:pt x="19" y="238"/>
                  <a:pt x="19" y="238"/>
                  <a:pt x="19" y="238"/>
                </a:cubicBezTo>
                <a:cubicBezTo>
                  <a:pt x="20" y="239"/>
                  <a:pt x="21" y="240"/>
                  <a:pt x="22" y="242"/>
                </a:cubicBezTo>
                <a:cubicBezTo>
                  <a:pt x="31" y="249"/>
                  <a:pt x="41" y="256"/>
                  <a:pt x="50" y="262"/>
                </a:cubicBezTo>
                <a:cubicBezTo>
                  <a:pt x="50" y="263"/>
                  <a:pt x="51" y="264"/>
                  <a:pt x="52" y="264"/>
                </a:cubicBezTo>
                <a:cubicBezTo>
                  <a:pt x="53" y="263"/>
                  <a:pt x="53" y="263"/>
                  <a:pt x="53" y="263"/>
                </a:cubicBezTo>
                <a:cubicBezTo>
                  <a:pt x="54" y="262"/>
                  <a:pt x="54" y="262"/>
                  <a:pt x="54" y="262"/>
                </a:cubicBezTo>
                <a:cubicBezTo>
                  <a:pt x="55" y="261"/>
                  <a:pt x="57" y="260"/>
                  <a:pt x="58" y="259"/>
                </a:cubicBezTo>
                <a:cubicBezTo>
                  <a:pt x="59" y="259"/>
                  <a:pt x="59" y="259"/>
                  <a:pt x="59" y="259"/>
                </a:cubicBezTo>
                <a:cubicBezTo>
                  <a:pt x="60" y="260"/>
                  <a:pt x="60" y="260"/>
                  <a:pt x="60" y="260"/>
                </a:cubicBezTo>
                <a:cubicBezTo>
                  <a:pt x="61" y="261"/>
                  <a:pt x="62" y="263"/>
                  <a:pt x="63" y="265"/>
                </a:cubicBezTo>
                <a:cubicBezTo>
                  <a:pt x="64" y="265"/>
                  <a:pt x="64" y="265"/>
                  <a:pt x="64" y="265"/>
                </a:cubicBezTo>
                <a:cubicBezTo>
                  <a:pt x="65" y="264"/>
                  <a:pt x="65" y="263"/>
                  <a:pt x="66" y="263"/>
                </a:cubicBezTo>
                <a:cubicBezTo>
                  <a:pt x="67" y="263"/>
                  <a:pt x="68" y="264"/>
                  <a:pt x="68" y="264"/>
                </a:cubicBezTo>
                <a:cubicBezTo>
                  <a:pt x="70" y="265"/>
                  <a:pt x="70" y="265"/>
                  <a:pt x="70" y="265"/>
                </a:cubicBezTo>
                <a:cubicBezTo>
                  <a:pt x="71" y="266"/>
                  <a:pt x="71" y="267"/>
                  <a:pt x="72" y="268"/>
                </a:cubicBezTo>
                <a:cubicBezTo>
                  <a:pt x="74" y="268"/>
                  <a:pt x="74" y="268"/>
                  <a:pt x="74" y="268"/>
                </a:cubicBezTo>
                <a:cubicBezTo>
                  <a:pt x="76" y="269"/>
                  <a:pt x="78" y="269"/>
                  <a:pt x="80" y="269"/>
                </a:cubicBezTo>
                <a:cubicBezTo>
                  <a:pt x="82" y="270"/>
                  <a:pt x="82" y="270"/>
                  <a:pt x="82" y="270"/>
                </a:cubicBezTo>
                <a:cubicBezTo>
                  <a:pt x="84" y="270"/>
                  <a:pt x="84" y="270"/>
                  <a:pt x="84" y="270"/>
                </a:cubicBezTo>
                <a:cubicBezTo>
                  <a:pt x="85" y="269"/>
                  <a:pt x="85" y="267"/>
                  <a:pt x="85" y="266"/>
                </a:cubicBezTo>
                <a:cubicBezTo>
                  <a:pt x="87" y="265"/>
                  <a:pt x="87" y="265"/>
                  <a:pt x="87" y="265"/>
                </a:cubicBezTo>
                <a:cubicBezTo>
                  <a:pt x="90" y="265"/>
                  <a:pt x="90" y="265"/>
                  <a:pt x="90" y="265"/>
                </a:cubicBezTo>
                <a:cubicBezTo>
                  <a:pt x="92" y="266"/>
                  <a:pt x="94" y="267"/>
                  <a:pt x="96" y="268"/>
                </a:cubicBezTo>
                <a:cubicBezTo>
                  <a:pt x="99" y="268"/>
                  <a:pt x="99" y="268"/>
                  <a:pt x="99" y="268"/>
                </a:cubicBezTo>
                <a:cubicBezTo>
                  <a:pt x="101" y="266"/>
                  <a:pt x="101" y="266"/>
                  <a:pt x="101" y="266"/>
                </a:cubicBezTo>
                <a:cubicBezTo>
                  <a:pt x="102" y="264"/>
                  <a:pt x="102" y="264"/>
                  <a:pt x="102" y="264"/>
                </a:cubicBezTo>
                <a:cubicBezTo>
                  <a:pt x="101" y="262"/>
                  <a:pt x="101" y="260"/>
                  <a:pt x="101" y="258"/>
                </a:cubicBezTo>
                <a:cubicBezTo>
                  <a:pt x="100" y="258"/>
                  <a:pt x="100" y="257"/>
                  <a:pt x="99" y="257"/>
                </a:cubicBezTo>
                <a:cubicBezTo>
                  <a:pt x="99" y="255"/>
                  <a:pt x="99" y="255"/>
                  <a:pt x="99" y="255"/>
                </a:cubicBezTo>
                <a:cubicBezTo>
                  <a:pt x="100" y="254"/>
                  <a:pt x="100" y="254"/>
                  <a:pt x="100" y="254"/>
                </a:cubicBezTo>
                <a:cubicBezTo>
                  <a:pt x="103" y="250"/>
                  <a:pt x="107" y="248"/>
                  <a:pt x="112" y="246"/>
                </a:cubicBezTo>
                <a:cubicBezTo>
                  <a:pt x="116" y="246"/>
                  <a:pt x="116" y="246"/>
                  <a:pt x="116" y="246"/>
                </a:cubicBezTo>
                <a:cubicBezTo>
                  <a:pt x="117" y="246"/>
                  <a:pt x="117" y="246"/>
                  <a:pt x="117" y="246"/>
                </a:cubicBezTo>
                <a:cubicBezTo>
                  <a:pt x="120" y="249"/>
                  <a:pt x="120" y="249"/>
                  <a:pt x="120" y="249"/>
                </a:cubicBezTo>
                <a:cubicBezTo>
                  <a:pt x="122" y="252"/>
                  <a:pt x="122" y="252"/>
                  <a:pt x="122" y="252"/>
                </a:cubicBezTo>
                <a:cubicBezTo>
                  <a:pt x="123" y="251"/>
                  <a:pt x="125" y="250"/>
                  <a:pt x="126" y="250"/>
                </a:cubicBezTo>
                <a:cubicBezTo>
                  <a:pt x="128" y="250"/>
                  <a:pt x="130" y="250"/>
                  <a:pt x="132" y="250"/>
                </a:cubicBezTo>
                <a:cubicBezTo>
                  <a:pt x="131" y="248"/>
                  <a:pt x="131" y="248"/>
                  <a:pt x="131" y="248"/>
                </a:cubicBezTo>
                <a:cubicBezTo>
                  <a:pt x="129" y="246"/>
                  <a:pt x="129" y="246"/>
                  <a:pt x="129" y="246"/>
                </a:cubicBezTo>
                <a:cubicBezTo>
                  <a:pt x="130" y="246"/>
                  <a:pt x="130" y="245"/>
                  <a:pt x="131" y="245"/>
                </a:cubicBezTo>
                <a:cubicBezTo>
                  <a:pt x="134" y="246"/>
                  <a:pt x="134" y="246"/>
                  <a:pt x="134" y="246"/>
                </a:cubicBezTo>
                <a:cubicBezTo>
                  <a:pt x="137" y="243"/>
                  <a:pt x="137" y="243"/>
                  <a:pt x="137" y="243"/>
                </a:cubicBezTo>
                <a:cubicBezTo>
                  <a:pt x="138" y="242"/>
                  <a:pt x="140" y="241"/>
                  <a:pt x="142" y="241"/>
                </a:cubicBezTo>
                <a:cubicBezTo>
                  <a:pt x="145" y="241"/>
                  <a:pt x="145" y="241"/>
                  <a:pt x="145" y="241"/>
                </a:cubicBezTo>
                <a:cubicBezTo>
                  <a:pt x="146" y="240"/>
                  <a:pt x="147" y="239"/>
                  <a:pt x="148" y="238"/>
                </a:cubicBezTo>
                <a:cubicBezTo>
                  <a:pt x="150" y="238"/>
                  <a:pt x="150" y="238"/>
                  <a:pt x="150" y="238"/>
                </a:cubicBezTo>
                <a:cubicBezTo>
                  <a:pt x="151" y="235"/>
                  <a:pt x="151" y="235"/>
                  <a:pt x="151" y="235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4" y="231"/>
                  <a:pt x="154" y="231"/>
                  <a:pt x="154" y="231"/>
                </a:cubicBezTo>
                <a:cubicBezTo>
                  <a:pt x="156" y="228"/>
                  <a:pt x="156" y="228"/>
                  <a:pt x="156" y="228"/>
                </a:cubicBezTo>
                <a:cubicBezTo>
                  <a:pt x="156" y="228"/>
                  <a:pt x="156" y="228"/>
                  <a:pt x="156" y="228"/>
                </a:cubicBezTo>
                <a:cubicBezTo>
                  <a:pt x="157" y="228"/>
                  <a:pt x="158" y="228"/>
                  <a:pt x="159" y="227"/>
                </a:cubicBezTo>
                <a:cubicBezTo>
                  <a:pt x="160" y="227"/>
                  <a:pt x="161" y="227"/>
                  <a:pt x="161" y="226"/>
                </a:cubicBezTo>
                <a:cubicBezTo>
                  <a:pt x="162" y="226"/>
                  <a:pt x="162" y="226"/>
                  <a:pt x="162" y="226"/>
                </a:cubicBezTo>
                <a:cubicBezTo>
                  <a:pt x="163" y="227"/>
                  <a:pt x="163" y="227"/>
                  <a:pt x="163" y="227"/>
                </a:cubicBezTo>
                <a:cubicBezTo>
                  <a:pt x="164" y="228"/>
                  <a:pt x="164" y="228"/>
                  <a:pt x="164" y="228"/>
                </a:cubicBezTo>
                <a:cubicBezTo>
                  <a:pt x="165" y="229"/>
                  <a:pt x="165" y="229"/>
                  <a:pt x="165" y="229"/>
                </a:cubicBezTo>
                <a:cubicBezTo>
                  <a:pt x="166" y="228"/>
                  <a:pt x="167" y="227"/>
                  <a:pt x="168" y="226"/>
                </a:cubicBezTo>
                <a:cubicBezTo>
                  <a:pt x="169" y="226"/>
                  <a:pt x="169" y="226"/>
                  <a:pt x="169" y="226"/>
                </a:cubicBezTo>
                <a:cubicBezTo>
                  <a:pt x="169" y="226"/>
                  <a:pt x="169" y="226"/>
                  <a:pt x="169" y="226"/>
                </a:cubicBezTo>
                <a:cubicBezTo>
                  <a:pt x="170" y="226"/>
                  <a:pt x="170" y="226"/>
                  <a:pt x="170" y="226"/>
                </a:cubicBezTo>
                <a:cubicBezTo>
                  <a:pt x="171" y="227"/>
                  <a:pt x="171" y="227"/>
                  <a:pt x="171" y="227"/>
                </a:cubicBezTo>
                <a:cubicBezTo>
                  <a:pt x="171" y="228"/>
                  <a:pt x="172" y="229"/>
                  <a:pt x="173" y="231"/>
                </a:cubicBezTo>
                <a:cubicBezTo>
                  <a:pt x="175" y="231"/>
                  <a:pt x="178" y="232"/>
                  <a:pt x="180" y="232"/>
                </a:cubicBezTo>
                <a:cubicBezTo>
                  <a:pt x="184" y="234"/>
                  <a:pt x="187" y="236"/>
                  <a:pt x="189" y="239"/>
                </a:cubicBezTo>
                <a:cubicBezTo>
                  <a:pt x="190" y="240"/>
                  <a:pt x="192" y="240"/>
                  <a:pt x="193" y="241"/>
                </a:cubicBezTo>
                <a:cubicBezTo>
                  <a:pt x="194" y="242"/>
                  <a:pt x="194" y="242"/>
                  <a:pt x="195" y="243"/>
                </a:cubicBezTo>
                <a:cubicBezTo>
                  <a:pt x="196" y="243"/>
                  <a:pt x="198" y="244"/>
                  <a:pt x="200" y="243"/>
                </a:cubicBezTo>
                <a:cubicBezTo>
                  <a:pt x="201" y="243"/>
                  <a:pt x="202" y="242"/>
                  <a:pt x="203" y="242"/>
                </a:cubicBezTo>
                <a:cubicBezTo>
                  <a:pt x="207" y="243"/>
                  <a:pt x="211" y="244"/>
                  <a:pt x="215" y="245"/>
                </a:cubicBezTo>
                <a:cubicBezTo>
                  <a:pt x="217" y="246"/>
                  <a:pt x="217" y="246"/>
                  <a:pt x="217" y="246"/>
                </a:cubicBezTo>
                <a:cubicBezTo>
                  <a:pt x="219" y="249"/>
                  <a:pt x="219" y="249"/>
                  <a:pt x="219" y="249"/>
                </a:cubicBezTo>
                <a:cubicBezTo>
                  <a:pt x="222" y="249"/>
                  <a:pt x="224" y="250"/>
                  <a:pt x="227" y="250"/>
                </a:cubicBezTo>
                <a:cubicBezTo>
                  <a:pt x="227" y="250"/>
                  <a:pt x="227" y="250"/>
                  <a:pt x="227" y="250"/>
                </a:cubicBezTo>
                <a:cubicBezTo>
                  <a:pt x="228" y="252"/>
                  <a:pt x="228" y="253"/>
                  <a:pt x="228" y="255"/>
                </a:cubicBezTo>
                <a:cubicBezTo>
                  <a:pt x="228" y="255"/>
                  <a:pt x="229" y="255"/>
                  <a:pt x="229" y="256"/>
                </a:cubicBezTo>
                <a:cubicBezTo>
                  <a:pt x="231" y="256"/>
                  <a:pt x="233" y="255"/>
                  <a:pt x="235" y="255"/>
                </a:cubicBezTo>
                <a:cubicBezTo>
                  <a:pt x="236" y="255"/>
                  <a:pt x="237" y="255"/>
                  <a:pt x="238" y="255"/>
                </a:cubicBezTo>
                <a:cubicBezTo>
                  <a:pt x="239" y="257"/>
                  <a:pt x="239" y="257"/>
                  <a:pt x="239" y="257"/>
                </a:cubicBezTo>
                <a:cubicBezTo>
                  <a:pt x="240" y="257"/>
                  <a:pt x="240" y="257"/>
                  <a:pt x="240" y="257"/>
                </a:cubicBezTo>
                <a:cubicBezTo>
                  <a:pt x="243" y="257"/>
                  <a:pt x="245" y="256"/>
                  <a:pt x="248" y="256"/>
                </a:cubicBezTo>
                <a:cubicBezTo>
                  <a:pt x="249" y="256"/>
                  <a:pt x="249" y="256"/>
                  <a:pt x="250" y="255"/>
                </a:cubicBezTo>
                <a:cubicBezTo>
                  <a:pt x="250" y="255"/>
                  <a:pt x="250" y="255"/>
                  <a:pt x="250" y="255"/>
                </a:cubicBezTo>
                <a:cubicBezTo>
                  <a:pt x="251" y="256"/>
                  <a:pt x="251" y="256"/>
                  <a:pt x="251" y="256"/>
                </a:cubicBezTo>
                <a:cubicBezTo>
                  <a:pt x="251" y="256"/>
                  <a:pt x="251" y="256"/>
                  <a:pt x="251" y="256"/>
                </a:cubicBezTo>
                <a:cubicBezTo>
                  <a:pt x="251" y="257"/>
                  <a:pt x="251" y="257"/>
                  <a:pt x="251" y="257"/>
                </a:cubicBezTo>
                <a:cubicBezTo>
                  <a:pt x="250" y="257"/>
                  <a:pt x="250" y="257"/>
                  <a:pt x="250" y="257"/>
                </a:cubicBezTo>
                <a:cubicBezTo>
                  <a:pt x="250" y="258"/>
                  <a:pt x="249" y="258"/>
                  <a:pt x="249" y="258"/>
                </a:cubicBezTo>
                <a:cubicBezTo>
                  <a:pt x="249" y="259"/>
                  <a:pt x="249" y="259"/>
                  <a:pt x="249" y="259"/>
                </a:cubicBezTo>
                <a:cubicBezTo>
                  <a:pt x="250" y="259"/>
                  <a:pt x="250" y="259"/>
                  <a:pt x="250" y="259"/>
                </a:cubicBezTo>
                <a:cubicBezTo>
                  <a:pt x="253" y="260"/>
                  <a:pt x="253" y="260"/>
                  <a:pt x="253" y="260"/>
                </a:cubicBezTo>
                <a:cubicBezTo>
                  <a:pt x="255" y="260"/>
                  <a:pt x="255" y="260"/>
                  <a:pt x="255" y="260"/>
                </a:cubicBezTo>
                <a:cubicBezTo>
                  <a:pt x="259" y="256"/>
                  <a:pt x="265" y="253"/>
                  <a:pt x="267" y="248"/>
                </a:cubicBezTo>
                <a:cubicBezTo>
                  <a:pt x="268" y="247"/>
                  <a:pt x="269" y="247"/>
                  <a:pt x="270" y="246"/>
                </a:cubicBezTo>
                <a:cubicBezTo>
                  <a:pt x="270" y="246"/>
                  <a:pt x="270" y="246"/>
                  <a:pt x="270" y="246"/>
                </a:cubicBezTo>
                <a:cubicBezTo>
                  <a:pt x="270" y="245"/>
                  <a:pt x="270" y="245"/>
                  <a:pt x="271" y="245"/>
                </a:cubicBezTo>
                <a:cubicBezTo>
                  <a:pt x="272" y="245"/>
                  <a:pt x="272" y="245"/>
                  <a:pt x="272" y="245"/>
                </a:cubicBezTo>
                <a:cubicBezTo>
                  <a:pt x="272" y="245"/>
                  <a:pt x="272" y="245"/>
                  <a:pt x="272" y="245"/>
                </a:cubicBezTo>
                <a:cubicBezTo>
                  <a:pt x="273" y="245"/>
                  <a:pt x="273" y="245"/>
                  <a:pt x="273" y="245"/>
                </a:cubicBezTo>
                <a:cubicBezTo>
                  <a:pt x="274" y="246"/>
                  <a:pt x="275" y="247"/>
                  <a:pt x="275" y="248"/>
                </a:cubicBezTo>
                <a:cubicBezTo>
                  <a:pt x="277" y="249"/>
                  <a:pt x="277" y="249"/>
                  <a:pt x="277" y="249"/>
                </a:cubicBezTo>
                <a:cubicBezTo>
                  <a:pt x="280" y="249"/>
                  <a:pt x="280" y="249"/>
                  <a:pt x="280" y="249"/>
                </a:cubicBezTo>
                <a:cubicBezTo>
                  <a:pt x="280" y="246"/>
                  <a:pt x="281" y="244"/>
                  <a:pt x="282" y="242"/>
                </a:cubicBezTo>
                <a:cubicBezTo>
                  <a:pt x="283" y="241"/>
                  <a:pt x="283" y="241"/>
                  <a:pt x="283" y="241"/>
                </a:cubicBezTo>
                <a:cubicBezTo>
                  <a:pt x="285" y="240"/>
                  <a:pt x="285" y="240"/>
                  <a:pt x="285" y="240"/>
                </a:cubicBezTo>
                <a:cubicBezTo>
                  <a:pt x="288" y="240"/>
                  <a:pt x="288" y="240"/>
                  <a:pt x="288" y="240"/>
                </a:cubicBezTo>
                <a:cubicBezTo>
                  <a:pt x="290" y="240"/>
                  <a:pt x="293" y="241"/>
                  <a:pt x="294" y="242"/>
                </a:cubicBezTo>
                <a:cubicBezTo>
                  <a:pt x="296" y="243"/>
                  <a:pt x="296" y="243"/>
                  <a:pt x="296" y="243"/>
                </a:cubicBezTo>
                <a:cubicBezTo>
                  <a:pt x="298" y="242"/>
                  <a:pt x="298" y="242"/>
                  <a:pt x="298" y="242"/>
                </a:cubicBezTo>
                <a:cubicBezTo>
                  <a:pt x="304" y="238"/>
                  <a:pt x="304" y="238"/>
                  <a:pt x="304" y="238"/>
                </a:cubicBezTo>
                <a:cubicBezTo>
                  <a:pt x="305" y="237"/>
                  <a:pt x="305" y="237"/>
                  <a:pt x="305" y="237"/>
                </a:cubicBezTo>
                <a:cubicBezTo>
                  <a:pt x="306" y="237"/>
                  <a:pt x="307" y="236"/>
                  <a:pt x="308" y="234"/>
                </a:cubicBezTo>
                <a:cubicBezTo>
                  <a:pt x="309" y="232"/>
                  <a:pt x="310" y="229"/>
                  <a:pt x="311" y="227"/>
                </a:cubicBezTo>
                <a:cubicBezTo>
                  <a:pt x="311" y="225"/>
                  <a:pt x="312" y="223"/>
                  <a:pt x="312" y="221"/>
                </a:cubicBezTo>
                <a:cubicBezTo>
                  <a:pt x="314" y="220"/>
                  <a:pt x="314" y="220"/>
                  <a:pt x="314" y="220"/>
                </a:cubicBezTo>
                <a:cubicBezTo>
                  <a:pt x="316" y="219"/>
                  <a:pt x="316" y="219"/>
                  <a:pt x="316" y="219"/>
                </a:cubicBezTo>
                <a:cubicBezTo>
                  <a:pt x="320" y="219"/>
                  <a:pt x="320" y="219"/>
                  <a:pt x="320" y="219"/>
                </a:cubicBezTo>
                <a:cubicBezTo>
                  <a:pt x="322" y="217"/>
                  <a:pt x="322" y="217"/>
                  <a:pt x="322" y="217"/>
                </a:cubicBezTo>
                <a:cubicBezTo>
                  <a:pt x="324" y="213"/>
                  <a:pt x="324" y="213"/>
                  <a:pt x="324" y="213"/>
                </a:cubicBezTo>
                <a:cubicBezTo>
                  <a:pt x="331" y="208"/>
                  <a:pt x="331" y="208"/>
                  <a:pt x="331" y="208"/>
                </a:cubicBezTo>
                <a:cubicBezTo>
                  <a:pt x="333" y="208"/>
                  <a:pt x="335" y="207"/>
                  <a:pt x="338" y="208"/>
                </a:cubicBezTo>
                <a:cubicBezTo>
                  <a:pt x="341" y="207"/>
                  <a:pt x="341" y="207"/>
                  <a:pt x="341" y="207"/>
                </a:cubicBezTo>
                <a:cubicBezTo>
                  <a:pt x="341" y="204"/>
                  <a:pt x="341" y="204"/>
                  <a:pt x="341" y="204"/>
                </a:cubicBezTo>
                <a:cubicBezTo>
                  <a:pt x="338" y="200"/>
                  <a:pt x="338" y="200"/>
                  <a:pt x="338" y="200"/>
                </a:cubicBezTo>
                <a:cubicBezTo>
                  <a:pt x="338" y="196"/>
                  <a:pt x="338" y="196"/>
                  <a:pt x="338" y="196"/>
                </a:cubicBezTo>
                <a:cubicBezTo>
                  <a:pt x="340" y="197"/>
                  <a:pt x="340" y="197"/>
                  <a:pt x="340" y="197"/>
                </a:cubicBezTo>
                <a:cubicBezTo>
                  <a:pt x="343" y="201"/>
                  <a:pt x="343" y="201"/>
                  <a:pt x="343" y="201"/>
                </a:cubicBezTo>
                <a:cubicBezTo>
                  <a:pt x="348" y="203"/>
                  <a:pt x="348" y="203"/>
                  <a:pt x="348" y="203"/>
                </a:cubicBezTo>
                <a:cubicBezTo>
                  <a:pt x="348" y="206"/>
                  <a:pt x="348" y="206"/>
                  <a:pt x="348" y="206"/>
                </a:cubicBezTo>
                <a:cubicBezTo>
                  <a:pt x="351" y="212"/>
                  <a:pt x="351" y="212"/>
                  <a:pt x="351" y="212"/>
                </a:cubicBezTo>
                <a:cubicBezTo>
                  <a:pt x="351" y="214"/>
                  <a:pt x="351" y="214"/>
                  <a:pt x="351" y="214"/>
                </a:cubicBezTo>
                <a:cubicBezTo>
                  <a:pt x="353" y="216"/>
                  <a:pt x="353" y="216"/>
                  <a:pt x="353" y="216"/>
                </a:cubicBezTo>
                <a:cubicBezTo>
                  <a:pt x="358" y="216"/>
                  <a:pt x="362" y="216"/>
                  <a:pt x="367" y="216"/>
                </a:cubicBezTo>
                <a:cubicBezTo>
                  <a:pt x="368" y="217"/>
                  <a:pt x="370" y="217"/>
                  <a:pt x="372" y="218"/>
                </a:cubicBezTo>
                <a:cubicBezTo>
                  <a:pt x="374" y="215"/>
                  <a:pt x="374" y="215"/>
                  <a:pt x="374" y="215"/>
                </a:cubicBezTo>
                <a:cubicBezTo>
                  <a:pt x="377" y="214"/>
                  <a:pt x="377" y="214"/>
                  <a:pt x="377" y="214"/>
                </a:cubicBezTo>
                <a:cubicBezTo>
                  <a:pt x="380" y="216"/>
                  <a:pt x="380" y="216"/>
                  <a:pt x="380" y="216"/>
                </a:cubicBezTo>
                <a:cubicBezTo>
                  <a:pt x="385" y="216"/>
                  <a:pt x="385" y="216"/>
                  <a:pt x="385" y="216"/>
                </a:cubicBezTo>
                <a:cubicBezTo>
                  <a:pt x="387" y="216"/>
                  <a:pt x="387" y="216"/>
                  <a:pt x="387" y="216"/>
                </a:cubicBezTo>
                <a:cubicBezTo>
                  <a:pt x="388" y="223"/>
                  <a:pt x="385" y="228"/>
                  <a:pt x="381" y="233"/>
                </a:cubicBezTo>
                <a:cubicBezTo>
                  <a:pt x="373" y="239"/>
                  <a:pt x="373" y="239"/>
                  <a:pt x="373" y="239"/>
                </a:cubicBezTo>
                <a:cubicBezTo>
                  <a:pt x="372" y="240"/>
                  <a:pt x="372" y="241"/>
                  <a:pt x="372" y="242"/>
                </a:cubicBezTo>
                <a:cubicBezTo>
                  <a:pt x="378" y="243"/>
                  <a:pt x="383" y="244"/>
                  <a:pt x="388" y="245"/>
                </a:cubicBezTo>
                <a:cubicBezTo>
                  <a:pt x="389" y="244"/>
                  <a:pt x="389" y="244"/>
                  <a:pt x="389" y="244"/>
                </a:cubicBezTo>
                <a:cubicBezTo>
                  <a:pt x="390" y="241"/>
                  <a:pt x="390" y="241"/>
                  <a:pt x="390" y="241"/>
                </a:cubicBezTo>
                <a:cubicBezTo>
                  <a:pt x="393" y="240"/>
                  <a:pt x="393" y="240"/>
                  <a:pt x="393" y="240"/>
                </a:cubicBezTo>
                <a:cubicBezTo>
                  <a:pt x="396" y="236"/>
                  <a:pt x="396" y="236"/>
                  <a:pt x="396" y="236"/>
                </a:cubicBezTo>
                <a:cubicBezTo>
                  <a:pt x="398" y="235"/>
                  <a:pt x="401" y="233"/>
                  <a:pt x="403" y="232"/>
                </a:cubicBezTo>
                <a:lnTo>
                  <a:pt x="401" y="222"/>
                </a:lnTo>
                <a:close/>
                <a:moveTo>
                  <a:pt x="272" y="17"/>
                </a:moveTo>
                <a:cubicBezTo>
                  <a:pt x="272" y="17"/>
                  <a:pt x="272" y="17"/>
                  <a:pt x="272" y="17"/>
                </a:cubicBezTo>
                <a:cubicBezTo>
                  <a:pt x="272" y="17"/>
                  <a:pt x="272" y="17"/>
                  <a:pt x="272" y="17"/>
                </a:cubicBezTo>
                <a:close/>
                <a:moveTo>
                  <a:pt x="263" y="34"/>
                </a:moveTo>
                <a:cubicBezTo>
                  <a:pt x="263" y="32"/>
                  <a:pt x="263" y="31"/>
                  <a:pt x="264" y="29"/>
                </a:cubicBezTo>
                <a:cubicBezTo>
                  <a:pt x="265" y="29"/>
                  <a:pt x="265" y="28"/>
                  <a:pt x="266" y="27"/>
                </a:cubicBezTo>
                <a:cubicBezTo>
                  <a:pt x="267" y="24"/>
                  <a:pt x="267" y="21"/>
                  <a:pt x="268" y="17"/>
                </a:cubicBezTo>
                <a:cubicBezTo>
                  <a:pt x="270" y="15"/>
                  <a:pt x="270" y="15"/>
                  <a:pt x="270" y="15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1" y="19"/>
                  <a:pt x="271" y="19"/>
                  <a:pt x="271" y="19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5"/>
                  <a:pt x="272" y="15"/>
                  <a:pt x="272" y="15"/>
                </a:cubicBezTo>
                <a:cubicBezTo>
                  <a:pt x="271" y="14"/>
                  <a:pt x="271" y="14"/>
                  <a:pt x="271" y="14"/>
                </a:cubicBezTo>
                <a:cubicBezTo>
                  <a:pt x="270" y="14"/>
                  <a:pt x="268" y="14"/>
                  <a:pt x="267" y="14"/>
                </a:cubicBezTo>
                <a:cubicBezTo>
                  <a:pt x="266" y="16"/>
                  <a:pt x="266" y="16"/>
                  <a:pt x="266" y="16"/>
                </a:cubicBezTo>
                <a:cubicBezTo>
                  <a:pt x="265" y="23"/>
                  <a:pt x="261" y="30"/>
                  <a:pt x="262" y="38"/>
                </a:cubicBezTo>
                <a:cubicBezTo>
                  <a:pt x="262" y="38"/>
                  <a:pt x="262" y="38"/>
                  <a:pt x="262" y="38"/>
                </a:cubicBezTo>
                <a:lnTo>
                  <a:pt x="263" y="34"/>
                </a:lnTo>
                <a:close/>
                <a:moveTo>
                  <a:pt x="287" y="29"/>
                </a:moveTo>
                <a:cubicBezTo>
                  <a:pt x="286" y="28"/>
                  <a:pt x="286" y="27"/>
                  <a:pt x="286" y="25"/>
                </a:cubicBezTo>
                <a:cubicBezTo>
                  <a:pt x="285" y="25"/>
                  <a:pt x="284" y="24"/>
                  <a:pt x="283" y="24"/>
                </a:cubicBezTo>
                <a:cubicBezTo>
                  <a:pt x="283" y="23"/>
                  <a:pt x="283" y="23"/>
                  <a:pt x="283" y="23"/>
                </a:cubicBezTo>
                <a:cubicBezTo>
                  <a:pt x="281" y="23"/>
                  <a:pt x="281" y="23"/>
                  <a:pt x="281" y="23"/>
                </a:cubicBezTo>
                <a:cubicBezTo>
                  <a:pt x="273" y="24"/>
                  <a:pt x="273" y="24"/>
                  <a:pt x="273" y="24"/>
                </a:cubicBezTo>
                <a:cubicBezTo>
                  <a:pt x="270" y="25"/>
                  <a:pt x="270" y="25"/>
                  <a:pt x="270" y="25"/>
                </a:cubicBezTo>
                <a:cubicBezTo>
                  <a:pt x="271" y="25"/>
                  <a:pt x="271" y="25"/>
                  <a:pt x="271" y="25"/>
                </a:cubicBezTo>
                <a:cubicBezTo>
                  <a:pt x="272" y="25"/>
                  <a:pt x="272" y="25"/>
                  <a:pt x="272" y="25"/>
                </a:cubicBezTo>
                <a:cubicBezTo>
                  <a:pt x="272" y="26"/>
                  <a:pt x="272" y="26"/>
                  <a:pt x="272" y="26"/>
                </a:cubicBezTo>
                <a:cubicBezTo>
                  <a:pt x="273" y="27"/>
                  <a:pt x="273" y="28"/>
                  <a:pt x="273" y="29"/>
                </a:cubicBezTo>
                <a:cubicBezTo>
                  <a:pt x="273" y="29"/>
                  <a:pt x="273" y="29"/>
                  <a:pt x="273" y="29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4" y="30"/>
                  <a:pt x="274" y="30"/>
                  <a:pt x="274" y="30"/>
                </a:cubicBezTo>
                <a:cubicBezTo>
                  <a:pt x="275" y="31"/>
                  <a:pt x="275" y="31"/>
                  <a:pt x="275" y="31"/>
                </a:cubicBezTo>
                <a:cubicBezTo>
                  <a:pt x="277" y="31"/>
                  <a:pt x="277" y="31"/>
                  <a:pt x="277" y="31"/>
                </a:cubicBezTo>
                <a:cubicBezTo>
                  <a:pt x="280" y="29"/>
                  <a:pt x="280" y="29"/>
                  <a:pt x="280" y="29"/>
                </a:cubicBezTo>
                <a:cubicBezTo>
                  <a:pt x="280" y="31"/>
                  <a:pt x="280" y="31"/>
                  <a:pt x="280" y="31"/>
                </a:cubicBezTo>
                <a:cubicBezTo>
                  <a:pt x="280" y="31"/>
                  <a:pt x="280" y="31"/>
                  <a:pt x="280" y="31"/>
                </a:cubicBezTo>
                <a:cubicBezTo>
                  <a:pt x="280" y="31"/>
                  <a:pt x="279" y="32"/>
                  <a:pt x="279" y="32"/>
                </a:cubicBezTo>
                <a:cubicBezTo>
                  <a:pt x="280" y="34"/>
                  <a:pt x="280" y="34"/>
                  <a:pt x="280" y="34"/>
                </a:cubicBezTo>
                <a:cubicBezTo>
                  <a:pt x="281" y="34"/>
                  <a:pt x="283" y="35"/>
                  <a:pt x="284" y="35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283" y="37"/>
                  <a:pt x="283" y="37"/>
                  <a:pt x="283" y="37"/>
                </a:cubicBezTo>
                <a:cubicBezTo>
                  <a:pt x="283" y="37"/>
                  <a:pt x="283" y="37"/>
                  <a:pt x="283" y="37"/>
                </a:cubicBezTo>
                <a:cubicBezTo>
                  <a:pt x="283" y="38"/>
                  <a:pt x="283" y="38"/>
                  <a:pt x="283" y="38"/>
                </a:cubicBezTo>
                <a:cubicBezTo>
                  <a:pt x="281" y="38"/>
                  <a:pt x="281" y="38"/>
                  <a:pt x="281" y="38"/>
                </a:cubicBezTo>
                <a:cubicBezTo>
                  <a:pt x="279" y="39"/>
                  <a:pt x="277" y="40"/>
                  <a:pt x="275" y="40"/>
                </a:cubicBezTo>
                <a:cubicBezTo>
                  <a:pt x="273" y="42"/>
                  <a:pt x="273" y="43"/>
                  <a:pt x="272" y="45"/>
                </a:cubicBezTo>
                <a:cubicBezTo>
                  <a:pt x="277" y="44"/>
                  <a:pt x="277" y="44"/>
                  <a:pt x="277" y="44"/>
                </a:cubicBezTo>
                <a:cubicBezTo>
                  <a:pt x="278" y="44"/>
                  <a:pt x="278" y="44"/>
                  <a:pt x="278" y="44"/>
                </a:cubicBezTo>
                <a:cubicBezTo>
                  <a:pt x="278" y="45"/>
                  <a:pt x="279" y="46"/>
                  <a:pt x="279" y="46"/>
                </a:cubicBezTo>
                <a:cubicBezTo>
                  <a:pt x="281" y="46"/>
                  <a:pt x="281" y="46"/>
                  <a:pt x="281" y="46"/>
                </a:cubicBezTo>
                <a:cubicBezTo>
                  <a:pt x="281" y="47"/>
                  <a:pt x="280" y="48"/>
                  <a:pt x="280" y="49"/>
                </a:cubicBezTo>
                <a:cubicBezTo>
                  <a:pt x="281" y="51"/>
                  <a:pt x="281" y="51"/>
                  <a:pt x="281" y="51"/>
                </a:cubicBezTo>
                <a:cubicBezTo>
                  <a:pt x="282" y="52"/>
                  <a:pt x="282" y="52"/>
                  <a:pt x="282" y="52"/>
                </a:cubicBezTo>
                <a:cubicBezTo>
                  <a:pt x="284" y="52"/>
                  <a:pt x="284" y="52"/>
                  <a:pt x="284" y="52"/>
                </a:cubicBezTo>
                <a:cubicBezTo>
                  <a:pt x="280" y="54"/>
                  <a:pt x="280" y="54"/>
                  <a:pt x="280" y="54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3"/>
                  <a:pt x="278" y="53"/>
                  <a:pt x="278" y="53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4" y="52"/>
                  <a:pt x="274" y="52"/>
                  <a:pt x="274" y="52"/>
                </a:cubicBezTo>
                <a:cubicBezTo>
                  <a:pt x="271" y="54"/>
                  <a:pt x="271" y="54"/>
                  <a:pt x="271" y="54"/>
                </a:cubicBezTo>
                <a:cubicBezTo>
                  <a:pt x="269" y="56"/>
                  <a:pt x="268" y="58"/>
                  <a:pt x="267" y="60"/>
                </a:cubicBezTo>
                <a:cubicBezTo>
                  <a:pt x="274" y="65"/>
                  <a:pt x="274" y="65"/>
                  <a:pt x="274" y="65"/>
                </a:cubicBezTo>
                <a:cubicBezTo>
                  <a:pt x="274" y="66"/>
                  <a:pt x="274" y="66"/>
                  <a:pt x="274" y="66"/>
                </a:cubicBezTo>
                <a:cubicBezTo>
                  <a:pt x="272" y="66"/>
                  <a:pt x="272" y="66"/>
                  <a:pt x="272" y="66"/>
                </a:cubicBezTo>
                <a:cubicBezTo>
                  <a:pt x="271" y="66"/>
                  <a:pt x="271" y="66"/>
                  <a:pt x="271" y="66"/>
                </a:cubicBezTo>
                <a:cubicBezTo>
                  <a:pt x="270" y="67"/>
                  <a:pt x="270" y="67"/>
                  <a:pt x="270" y="67"/>
                </a:cubicBezTo>
                <a:cubicBezTo>
                  <a:pt x="271" y="69"/>
                  <a:pt x="271" y="69"/>
                  <a:pt x="271" y="69"/>
                </a:cubicBezTo>
                <a:cubicBezTo>
                  <a:pt x="272" y="69"/>
                  <a:pt x="272" y="69"/>
                  <a:pt x="272" y="69"/>
                </a:cubicBezTo>
                <a:cubicBezTo>
                  <a:pt x="275" y="67"/>
                  <a:pt x="275" y="67"/>
                  <a:pt x="275" y="67"/>
                </a:cubicBezTo>
                <a:cubicBezTo>
                  <a:pt x="277" y="67"/>
                  <a:pt x="277" y="67"/>
                  <a:pt x="277" y="67"/>
                </a:cubicBezTo>
                <a:cubicBezTo>
                  <a:pt x="276" y="70"/>
                  <a:pt x="276" y="70"/>
                  <a:pt x="276" y="70"/>
                </a:cubicBezTo>
                <a:cubicBezTo>
                  <a:pt x="278" y="71"/>
                  <a:pt x="278" y="71"/>
                  <a:pt x="278" y="71"/>
                </a:cubicBezTo>
                <a:cubicBezTo>
                  <a:pt x="279" y="72"/>
                  <a:pt x="279" y="72"/>
                  <a:pt x="279" y="72"/>
                </a:cubicBezTo>
                <a:cubicBezTo>
                  <a:pt x="281" y="72"/>
                  <a:pt x="281" y="72"/>
                  <a:pt x="281" y="72"/>
                </a:cubicBezTo>
                <a:cubicBezTo>
                  <a:pt x="282" y="73"/>
                  <a:pt x="283" y="74"/>
                  <a:pt x="284" y="74"/>
                </a:cubicBezTo>
                <a:cubicBezTo>
                  <a:pt x="284" y="74"/>
                  <a:pt x="285" y="74"/>
                  <a:pt x="285" y="73"/>
                </a:cubicBezTo>
                <a:cubicBezTo>
                  <a:pt x="287" y="73"/>
                  <a:pt x="287" y="73"/>
                  <a:pt x="287" y="73"/>
                </a:cubicBezTo>
                <a:cubicBezTo>
                  <a:pt x="289" y="73"/>
                  <a:pt x="289" y="73"/>
                  <a:pt x="289" y="73"/>
                </a:cubicBezTo>
                <a:cubicBezTo>
                  <a:pt x="288" y="73"/>
                  <a:pt x="288" y="73"/>
                  <a:pt x="288" y="72"/>
                </a:cubicBezTo>
                <a:cubicBezTo>
                  <a:pt x="289" y="71"/>
                  <a:pt x="290" y="70"/>
                  <a:pt x="291" y="70"/>
                </a:cubicBezTo>
                <a:cubicBezTo>
                  <a:pt x="290" y="71"/>
                  <a:pt x="290" y="73"/>
                  <a:pt x="289" y="74"/>
                </a:cubicBezTo>
                <a:cubicBezTo>
                  <a:pt x="288" y="75"/>
                  <a:pt x="288" y="75"/>
                  <a:pt x="288" y="75"/>
                </a:cubicBezTo>
                <a:cubicBezTo>
                  <a:pt x="291" y="78"/>
                  <a:pt x="295" y="79"/>
                  <a:pt x="298" y="79"/>
                </a:cubicBezTo>
                <a:cubicBezTo>
                  <a:pt x="300" y="79"/>
                  <a:pt x="300" y="79"/>
                  <a:pt x="300" y="79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0" y="73"/>
                  <a:pt x="300" y="73"/>
                  <a:pt x="300" y="73"/>
                </a:cubicBezTo>
                <a:cubicBezTo>
                  <a:pt x="299" y="72"/>
                  <a:pt x="299" y="72"/>
                  <a:pt x="299" y="72"/>
                </a:cubicBezTo>
                <a:cubicBezTo>
                  <a:pt x="294" y="73"/>
                  <a:pt x="294" y="73"/>
                  <a:pt x="294" y="73"/>
                </a:cubicBezTo>
                <a:cubicBezTo>
                  <a:pt x="294" y="74"/>
                  <a:pt x="294" y="74"/>
                  <a:pt x="294" y="74"/>
                </a:cubicBezTo>
                <a:cubicBezTo>
                  <a:pt x="294" y="74"/>
                  <a:pt x="294" y="74"/>
                  <a:pt x="294" y="74"/>
                </a:cubicBezTo>
                <a:cubicBezTo>
                  <a:pt x="294" y="74"/>
                  <a:pt x="294" y="74"/>
                  <a:pt x="294" y="74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93" y="76"/>
                  <a:pt x="293" y="76"/>
                  <a:pt x="293" y="76"/>
                </a:cubicBezTo>
                <a:cubicBezTo>
                  <a:pt x="293" y="71"/>
                  <a:pt x="293" y="71"/>
                  <a:pt x="293" y="71"/>
                </a:cubicBezTo>
                <a:cubicBezTo>
                  <a:pt x="296" y="70"/>
                  <a:pt x="296" y="70"/>
                  <a:pt x="296" y="70"/>
                </a:cubicBezTo>
                <a:cubicBezTo>
                  <a:pt x="298" y="70"/>
                  <a:pt x="298" y="70"/>
                  <a:pt x="298" y="70"/>
                </a:cubicBezTo>
                <a:cubicBezTo>
                  <a:pt x="299" y="68"/>
                  <a:pt x="300" y="66"/>
                  <a:pt x="301" y="65"/>
                </a:cubicBezTo>
                <a:cubicBezTo>
                  <a:pt x="303" y="63"/>
                  <a:pt x="306" y="61"/>
                  <a:pt x="308" y="59"/>
                </a:cubicBezTo>
                <a:cubicBezTo>
                  <a:pt x="319" y="58"/>
                  <a:pt x="319" y="58"/>
                  <a:pt x="319" y="58"/>
                </a:cubicBezTo>
                <a:cubicBezTo>
                  <a:pt x="320" y="59"/>
                  <a:pt x="320" y="59"/>
                  <a:pt x="320" y="59"/>
                </a:cubicBezTo>
                <a:cubicBezTo>
                  <a:pt x="321" y="60"/>
                  <a:pt x="321" y="60"/>
                  <a:pt x="321" y="60"/>
                </a:cubicBezTo>
                <a:cubicBezTo>
                  <a:pt x="322" y="60"/>
                  <a:pt x="322" y="60"/>
                  <a:pt x="322" y="60"/>
                </a:cubicBezTo>
                <a:cubicBezTo>
                  <a:pt x="322" y="59"/>
                  <a:pt x="323" y="58"/>
                  <a:pt x="324" y="58"/>
                </a:cubicBezTo>
                <a:cubicBezTo>
                  <a:pt x="326" y="58"/>
                  <a:pt x="327" y="58"/>
                  <a:pt x="329" y="58"/>
                </a:cubicBezTo>
                <a:cubicBezTo>
                  <a:pt x="329" y="59"/>
                  <a:pt x="329" y="59"/>
                  <a:pt x="329" y="59"/>
                </a:cubicBezTo>
                <a:cubicBezTo>
                  <a:pt x="326" y="60"/>
                  <a:pt x="323" y="62"/>
                  <a:pt x="321" y="64"/>
                </a:cubicBezTo>
                <a:cubicBezTo>
                  <a:pt x="323" y="63"/>
                  <a:pt x="323" y="63"/>
                  <a:pt x="323" y="63"/>
                </a:cubicBezTo>
                <a:cubicBezTo>
                  <a:pt x="325" y="62"/>
                  <a:pt x="328" y="61"/>
                  <a:pt x="331" y="61"/>
                </a:cubicBezTo>
                <a:cubicBezTo>
                  <a:pt x="330" y="63"/>
                  <a:pt x="330" y="63"/>
                  <a:pt x="330" y="63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324" y="66"/>
                  <a:pt x="324" y="66"/>
                  <a:pt x="324" y="66"/>
                </a:cubicBezTo>
                <a:cubicBezTo>
                  <a:pt x="324" y="67"/>
                  <a:pt x="324" y="67"/>
                  <a:pt x="324" y="67"/>
                </a:cubicBezTo>
                <a:cubicBezTo>
                  <a:pt x="326" y="68"/>
                  <a:pt x="326" y="68"/>
                  <a:pt x="326" y="68"/>
                </a:cubicBezTo>
                <a:cubicBezTo>
                  <a:pt x="327" y="68"/>
                  <a:pt x="327" y="68"/>
                  <a:pt x="327" y="68"/>
                </a:cubicBezTo>
                <a:cubicBezTo>
                  <a:pt x="329" y="67"/>
                  <a:pt x="329" y="67"/>
                  <a:pt x="329" y="67"/>
                </a:cubicBezTo>
                <a:cubicBezTo>
                  <a:pt x="330" y="66"/>
                  <a:pt x="330" y="66"/>
                  <a:pt x="330" y="66"/>
                </a:cubicBezTo>
                <a:cubicBezTo>
                  <a:pt x="331" y="66"/>
                  <a:pt x="331" y="66"/>
                  <a:pt x="331" y="66"/>
                </a:cubicBezTo>
                <a:cubicBezTo>
                  <a:pt x="331" y="68"/>
                  <a:pt x="331" y="68"/>
                  <a:pt x="331" y="68"/>
                </a:cubicBezTo>
                <a:cubicBezTo>
                  <a:pt x="331" y="69"/>
                  <a:pt x="331" y="69"/>
                  <a:pt x="331" y="69"/>
                </a:cubicBezTo>
                <a:cubicBezTo>
                  <a:pt x="330" y="70"/>
                  <a:pt x="330" y="70"/>
                  <a:pt x="330" y="70"/>
                </a:cubicBezTo>
                <a:cubicBezTo>
                  <a:pt x="329" y="70"/>
                  <a:pt x="329" y="70"/>
                  <a:pt x="329" y="70"/>
                </a:cubicBezTo>
                <a:cubicBezTo>
                  <a:pt x="330" y="70"/>
                  <a:pt x="331" y="71"/>
                  <a:pt x="332" y="71"/>
                </a:cubicBezTo>
                <a:cubicBezTo>
                  <a:pt x="332" y="70"/>
                  <a:pt x="332" y="70"/>
                  <a:pt x="332" y="70"/>
                </a:cubicBezTo>
                <a:cubicBezTo>
                  <a:pt x="332" y="68"/>
                  <a:pt x="332" y="66"/>
                  <a:pt x="333" y="64"/>
                </a:cubicBezTo>
                <a:cubicBezTo>
                  <a:pt x="333" y="63"/>
                  <a:pt x="334" y="61"/>
                  <a:pt x="335" y="60"/>
                </a:cubicBezTo>
                <a:cubicBezTo>
                  <a:pt x="337" y="59"/>
                  <a:pt x="337" y="59"/>
                  <a:pt x="337" y="59"/>
                </a:cubicBezTo>
                <a:cubicBezTo>
                  <a:pt x="334" y="58"/>
                  <a:pt x="334" y="58"/>
                  <a:pt x="334" y="58"/>
                </a:cubicBezTo>
                <a:cubicBezTo>
                  <a:pt x="332" y="56"/>
                  <a:pt x="331" y="54"/>
                  <a:pt x="329" y="51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5" y="49"/>
                  <a:pt x="322" y="48"/>
                  <a:pt x="320" y="47"/>
                </a:cubicBezTo>
                <a:cubicBezTo>
                  <a:pt x="318" y="44"/>
                  <a:pt x="317" y="41"/>
                  <a:pt x="316" y="37"/>
                </a:cubicBezTo>
                <a:cubicBezTo>
                  <a:pt x="317" y="35"/>
                  <a:pt x="317" y="35"/>
                  <a:pt x="317" y="35"/>
                </a:cubicBezTo>
                <a:cubicBezTo>
                  <a:pt x="319" y="33"/>
                  <a:pt x="322" y="31"/>
                  <a:pt x="324" y="29"/>
                </a:cubicBezTo>
                <a:cubicBezTo>
                  <a:pt x="327" y="25"/>
                  <a:pt x="327" y="25"/>
                  <a:pt x="327" y="25"/>
                </a:cubicBezTo>
                <a:cubicBezTo>
                  <a:pt x="326" y="21"/>
                  <a:pt x="326" y="21"/>
                  <a:pt x="326" y="21"/>
                </a:cubicBezTo>
                <a:cubicBezTo>
                  <a:pt x="323" y="17"/>
                  <a:pt x="323" y="17"/>
                  <a:pt x="323" y="17"/>
                </a:cubicBezTo>
                <a:cubicBezTo>
                  <a:pt x="319" y="16"/>
                  <a:pt x="319" y="16"/>
                  <a:pt x="319" y="16"/>
                </a:cubicBezTo>
                <a:cubicBezTo>
                  <a:pt x="305" y="19"/>
                  <a:pt x="305" y="19"/>
                  <a:pt x="305" y="19"/>
                </a:cubicBezTo>
                <a:cubicBezTo>
                  <a:pt x="300" y="17"/>
                  <a:pt x="300" y="17"/>
                  <a:pt x="300" y="17"/>
                </a:cubicBezTo>
                <a:cubicBezTo>
                  <a:pt x="299" y="16"/>
                  <a:pt x="299" y="16"/>
                  <a:pt x="299" y="16"/>
                </a:cubicBezTo>
                <a:cubicBezTo>
                  <a:pt x="297" y="14"/>
                  <a:pt x="297" y="14"/>
                  <a:pt x="297" y="14"/>
                </a:cubicBezTo>
                <a:cubicBezTo>
                  <a:pt x="296" y="12"/>
                  <a:pt x="296" y="11"/>
                  <a:pt x="296" y="9"/>
                </a:cubicBezTo>
                <a:cubicBezTo>
                  <a:pt x="297" y="6"/>
                  <a:pt x="297" y="6"/>
                  <a:pt x="297" y="6"/>
                </a:cubicBezTo>
                <a:cubicBezTo>
                  <a:pt x="299" y="5"/>
                  <a:pt x="301" y="3"/>
                  <a:pt x="302" y="2"/>
                </a:cubicBezTo>
                <a:cubicBezTo>
                  <a:pt x="302" y="1"/>
                  <a:pt x="302" y="1"/>
                  <a:pt x="302" y="1"/>
                </a:cubicBezTo>
                <a:cubicBezTo>
                  <a:pt x="300" y="0"/>
                  <a:pt x="300" y="0"/>
                  <a:pt x="300" y="0"/>
                </a:cubicBezTo>
                <a:cubicBezTo>
                  <a:pt x="297" y="0"/>
                  <a:pt x="297" y="0"/>
                  <a:pt x="297" y="0"/>
                </a:cubicBezTo>
                <a:cubicBezTo>
                  <a:pt x="282" y="4"/>
                  <a:pt x="282" y="4"/>
                  <a:pt x="282" y="4"/>
                </a:cubicBezTo>
                <a:cubicBezTo>
                  <a:pt x="281" y="4"/>
                  <a:pt x="280" y="5"/>
                  <a:pt x="280" y="6"/>
                </a:cubicBezTo>
                <a:cubicBezTo>
                  <a:pt x="279" y="7"/>
                  <a:pt x="279" y="7"/>
                  <a:pt x="279" y="7"/>
                </a:cubicBezTo>
                <a:cubicBezTo>
                  <a:pt x="279" y="9"/>
                  <a:pt x="279" y="9"/>
                  <a:pt x="279" y="9"/>
                </a:cubicBezTo>
                <a:cubicBezTo>
                  <a:pt x="280" y="9"/>
                  <a:pt x="280" y="9"/>
                  <a:pt x="280" y="9"/>
                </a:cubicBezTo>
                <a:cubicBezTo>
                  <a:pt x="281" y="8"/>
                  <a:pt x="281" y="8"/>
                  <a:pt x="281" y="8"/>
                </a:cubicBezTo>
                <a:cubicBezTo>
                  <a:pt x="286" y="7"/>
                  <a:pt x="286" y="7"/>
                  <a:pt x="286" y="7"/>
                </a:cubicBezTo>
                <a:cubicBezTo>
                  <a:pt x="286" y="8"/>
                  <a:pt x="286" y="8"/>
                  <a:pt x="286" y="8"/>
                </a:cubicBezTo>
                <a:cubicBezTo>
                  <a:pt x="286" y="9"/>
                  <a:pt x="286" y="10"/>
                  <a:pt x="285" y="12"/>
                </a:cubicBezTo>
                <a:cubicBezTo>
                  <a:pt x="284" y="13"/>
                  <a:pt x="284" y="13"/>
                  <a:pt x="284" y="13"/>
                </a:cubicBezTo>
                <a:cubicBezTo>
                  <a:pt x="283" y="15"/>
                  <a:pt x="282" y="17"/>
                  <a:pt x="282" y="19"/>
                </a:cubicBezTo>
                <a:cubicBezTo>
                  <a:pt x="282" y="21"/>
                  <a:pt x="282" y="21"/>
                  <a:pt x="282" y="21"/>
                </a:cubicBezTo>
                <a:cubicBezTo>
                  <a:pt x="284" y="22"/>
                  <a:pt x="284" y="22"/>
                  <a:pt x="284" y="22"/>
                </a:cubicBezTo>
                <a:cubicBezTo>
                  <a:pt x="286" y="21"/>
                  <a:pt x="287" y="20"/>
                  <a:pt x="288" y="18"/>
                </a:cubicBezTo>
                <a:cubicBezTo>
                  <a:pt x="290" y="17"/>
                  <a:pt x="290" y="17"/>
                  <a:pt x="290" y="17"/>
                </a:cubicBezTo>
                <a:cubicBezTo>
                  <a:pt x="291" y="15"/>
                  <a:pt x="293" y="14"/>
                  <a:pt x="294" y="13"/>
                </a:cubicBezTo>
                <a:cubicBezTo>
                  <a:pt x="295" y="14"/>
                  <a:pt x="295" y="14"/>
                  <a:pt x="295" y="14"/>
                </a:cubicBezTo>
                <a:cubicBezTo>
                  <a:pt x="296" y="15"/>
                  <a:pt x="296" y="16"/>
                  <a:pt x="297" y="18"/>
                </a:cubicBezTo>
                <a:cubicBezTo>
                  <a:pt x="298" y="18"/>
                  <a:pt x="298" y="18"/>
                  <a:pt x="298" y="18"/>
                </a:cubicBezTo>
                <a:cubicBezTo>
                  <a:pt x="299" y="19"/>
                  <a:pt x="299" y="19"/>
                  <a:pt x="299" y="19"/>
                </a:cubicBezTo>
                <a:cubicBezTo>
                  <a:pt x="300" y="19"/>
                  <a:pt x="300" y="19"/>
                  <a:pt x="300" y="19"/>
                </a:cubicBezTo>
                <a:cubicBezTo>
                  <a:pt x="301" y="20"/>
                  <a:pt x="301" y="21"/>
                  <a:pt x="302" y="22"/>
                </a:cubicBezTo>
                <a:cubicBezTo>
                  <a:pt x="302" y="22"/>
                  <a:pt x="302" y="22"/>
                  <a:pt x="302" y="22"/>
                </a:cubicBezTo>
                <a:cubicBezTo>
                  <a:pt x="304" y="23"/>
                  <a:pt x="305" y="23"/>
                  <a:pt x="307" y="22"/>
                </a:cubicBezTo>
                <a:cubicBezTo>
                  <a:pt x="308" y="22"/>
                  <a:pt x="308" y="22"/>
                  <a:pt x="308" y="22"/>
                </a:cubicBezTo>
                <a:cubicBezTo>
                  <a:pt x="308" y="21"/>
                  <a:pt x="309" y="21"/>
                  <a:pt x="309" y="20"/>
                </a:cubicBezTo>
                <a:cubicBezTo>
                  <a:pt x="311" y="20"/>
                  <a:pt x="311" y="20"/>
                  <a:pt x="311" y="20"/>
                </a:cubicBezTo>
                <a:cubicBezTo>
                  <a:pt x="311" y="21"/>
                  <a:pt x="311" y="21"/>
                  <a:pt x="311" y="21"/>
                </a:cubicBezTo>
                <a:cubicBezTo>
                  <a:pt x="310" y="21"/>
                  <a:pt x="310" y="21"/>
                  <a:pt x="310" y="21"/>
                </a:cubicBezTo>
                <a:cubicBezTo>
                  <a:pt x="309" y="22"/>
                  <a:pt x="309" y="22"/>
                  <a:pt x="308" y="22"/>
                </a:cubicBezTo>
                <a:cubicBezTo>
                  <a:pt x="308" y="24"/>
                  <a:pt x="308" y="24"/>
                  <a:pt x="308" y="24"/>
                </a:cubicBezTo>
                <a:cubicBezTo>
                  <a:pt x="309" y="25"/>
                  <a:pt x="310" y="26"/>
                  <a:pt x="311" y="28"/>
                </a:cubicBezTo>
                <a:cubicBezTo>
                  <a:pt x="311" y="29"/>
                  <a:pt x="311" y="29"/>
                  <a:pt x="311" y="29"/>
                </a:cubicBezTo>
                <a:cubicBezTo>
                  <a:pt x="310" y="30"/>
                  <a:pt x="310" y="30"/>
                  <a:pt x="310" y="30"/>
                </a:cubicBezTo>
                <a:cubicBezTo>
                  <a:pt x="309" y="31"/>
                  <a:pt x="309" y="32"/>
                  <a:pt x="308" y="33"/>
                </a:cubicBezTo>
                <a:cubicBezTo>
                  <a:pt x="309" y="34"/>
                  <a:pt x="309" y="34"/>
                  <a:pt x="309" y="34"/>
                </a:cubicBezTo>
                <a:cubicBezTo>
                  <a:pt x="304" y="34"/>
                  <a:pt x="304" y="34"/>
                  <a:pt x="304" y="34"/>
                </a:cubicBezTo>
                <a:cubicBezTo>
                  <a:pt x="301" y="34"/>
                  <a:pt x="301" y="34"/>
                  <a:pt x="301" y="34"/>
                </a:cubicBezTo>
                <a:cubicBezTo>
                  <a:pt x="299" y="31"/>
                  <a:pt x="299" y="31"/>
                  <a:pt x="299" y="31"/>
                </a:cubicBezTo>
                <a:cubicBezTo>
                  <a:pt x="300" y="28"/>
                  <a:pt x="300" y="28"/>
                  <a:pt x="300" y="28"/>
                </a:cubicBezTo>
                <a:cubicBezTo>
                  <a:pt x="298" y="26"/>
                  <a:pt x="297" y="23"/>
                  <a:pt x="295" y="21"/>
                </a:cubicBezTo>
                <a:cubicBezTo>
                  <a:pt x="294" y="22"/>
                  <a:pt x="294" y="22"/>
                  <a:pt x="294" y="22"/>
                </a:cubicBezTo>
                <a:cubicBezTo>
                  <a:pt x="294" y="24"/>
                  <a:pt x="294" y="24"/>
                  <a:pt x="294" y="24"/>
                </a:cubicBezTo>
                <a:cubicBezTo>
                  <a:pt x="295" y="24"/>
                  <a:pt x="295" y="24"/>
                  <a:pt x="295" y="24"/>
                </a:cubicBezTo>
                <a:cubicBezTo>
                  <a:pt x="296" y="25"/>
                  <a:pt x="296" y="25"/>
                  <a:pt x="296" y="25"/>
                </a:cubicBezTo>
                <a:cubicBezTo>
                  <a:pt x="297" y="25"/>
                  <a:pt x="297" y="25"/>
                  <a:pt x="297" y="25"/>
                </a:cubicBezTo>
                <a:cubicBezTo>
                  <a:pt x="296" y="27"/>
                  <a:pt x="296" y="27"/>
                  <a:pt x="296" y="27"/>
                </a:cubicBezTo>
                <a:cubicBezTo>
                  <a:pt x="295" y="28"/>
                  <a:pt x="295" y="28"/>
                  <a:pt x="295" y="28"/>
                </a:cubicBezTo>
                <a:cubicBezTo>
                  <a:pt x="294" y="28"/>
                  <a:pt x="294" y="28"/>
                  <a:pt x="294" y="28"/>
                </a:cubicBezTo>
                <a:cubicBezTo>
                  <a:pt x="292" y="28"/>
                  <a:pt x="292" y="28"/>
                  <a:pt x="292" y="28"/>
                </a:cubicBezTo>
                <a:cubicBezTo>
                  <a:pt x="293" y="27"/>
                  <a:pt x="293" y="26"/>
                  <a:pt x="294" y="25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2" y="24"/>
                  <a:pt x="292" y="23"/>
                  <a:pt x="292" y="24"/>
                </a:cubicBezTo>
                <a:cubicBezTo>
                  <a:pt x="292" y="23"/>
                  <a:pt x="292" y="23"/>
                  <a:pt x="292" y="23"/>
                </a:cubicBezTo>
                <a:cubicBezTo>
                  <a:pt x="293" y="21"/>
                  <a:pt x="294" y="19"/>
                  <a:pt x="294" y="17"/>
                </a:cubicBezTo>
                <a:cubicBezTo>
                  <a:pt x="293" y="18"/>
                  <a:pt x="293" y="18"/>
                  <a:pt x="293" y="18"/>
                </a:cubicBezTo>
                <a:cubicBezTo>
                  <a:pt x="290" y="20"/>
                  <a:pt x="289" y="21"/>
                  <a:pt x="287" y="24"/>
                </a:cubicBezTo>
                <a:cubicBezTo>
                  <a:pt x="288" y="26"/>
                  <a:pt x="288" y="26"/>
                  <a:pt x="288" y="26"/>
                </a:cubicBezTo>
                <a:cubicBezTo>
                  <a:pt x="288" y="28"/>
                  <a:pt x="288" y="28"/>
                  <a:pt x="288" y="28"/>
                </a:cubicBezTo>
                <a:lnTo>
                  <a:pt x="287" y="2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9" name="Freeform 18">
            <a:extLst>
              <a:ext uri="{FF2B5EF4-FFF2-40B4-BE49-F238E27FC236}">
                <a16:creationId xmlns:a16="http://schemas.microsoft.com/office/drawing/2014/main" id="{5D03D873-E2F0-59F6-96B4-88EDD8344BAD}"/>
              </a:ext>
            </a:extLst>
          </p:cNvPr>
          <p:cNvSpPr>
            <a:spLocks/>
          </p:cNvSpPr>
          <p:nvPr/>
        </p:nvSpPr>
        <p:spPr bwMode="auto">
          <a:xfrm>
            <a:off x="8786813" y="4029075"/>
            <a:ext cx="996950" cy="1363663"/>
          </a:xfrm>
          <a:custGeom>
            <a:avLst/>
            <a:gdLst>
              <a:gd name="T0" fmla="*/ 2147483646 w 262"/>
              <a:gd name="T1" fmla="*/ 827034946 h 358"/>
              <a:gd name="T2" fmla="*/ 2147483646 w 262"/>
              <a:gd name="T3" fmla="*/ 928597366 h 358"/>
              <a:gd name="T4" fmla="*/ 2147483646 w 262"/>
              <a:gd name="T5" fmla="*/ 1117220908 h 358"/>
              <a:gd name="T6" fmla="*/ 2147483646 w 262"/>
              <a:gd name="T7" fmla="*/ 1218787138 h 358"/>
              <a:gd name="T8" fmla="*/ 2147483646 w 262"/>
              <a:gd name="T9" fmla="*/ 1392897954 h 358"/>
              <a:gd name="T10" fmla="*/ 2147483646 w 262"/>
              <a:gd name="T11" fmla="*/ 1523482018 h 358"/>
              <a:gd name="T12" fmla="*/ 2147483646 w 262"/>
              <a:gd name="T13" fmla="*/ 1596030413 h 358"/>
              <a:gd name="T14" fmla="*/ 2147483646 w 262"/>
              <a:gd name="T15" fmla="*/ 1712105560 h 358"/>
              <a:gd name="T16" fmla="*/ 2147483646 w 262"/>
              <a:gd name="T17" fmla="*/ 1871707459 h 358"/>
              <a:gd name="T18" fmla="*/ 2147483646 w 262"/>
              <a:gd name="T19" fmla="*/ 2060327192 h 358"/>
              <a:gd name="T20" fmla="*/ 2147483646 w 262"/>
              <a:gd name="T21" fmla="*/ 2147483646 h 358"/>
              <a:gd name="T22" fmla="*/ 2147483646 w 262"/>
              <a:gd name="T23" fmla="*/ 2147483646 h 358"/>
              <a:gd name="T24" fmla="*/ 2147483646 w 262"/>
              <a:gd name="T25" fmla="*/ 2147483646 h 358"/>
              <a:gd name="T26" fmla="*/ 2147483646 w 262"/>
              <a:gd name="T27" fmla="*/ 2147483646 h 358"/>
              <a:gd name="T28" fmla="*/ 2147483646 w 262"/>
              <a:gd name="T29" fmla="*/ 2147483646 h 358"/>
              <a:gd name="T30" fmla="*/ 2147483646 w 262"/>
              <a:gd name="T31" fmla="*/ 2147483646 h 358"/>
              <a:gd name="T32" fmla="*/ 2147483646 w 262"/>
              <a:gd name="T33" fmla="*/ 2147483646 h 358"/>
              <a:gd name="T34" fmla="*/ 2147483646 w 262"/>
              <a:gd name="T35" fmla="*/ 2147483646 h 358"/>
              <a:gd name="T36" fmla="*/ 2128438783 w 262"/>
              <a:gd name="T37" fmla="*/ 2147483646 h 358"/>
              <a:gd name="T38" fmla="*/ 1882294872 w 262"/>
              <a:gd name="T39" fmla="*/ 2147483646 h 358"/>
              <a:gd name="T40" fmla="*/ 1954691707 w 262"/>
              <a:gd name="T41" fmla="*/ 2147483646 h 358"/>
              <a:gd name="T42" fmla="*/ 2027084736 w 262"/>
              <a:gd name="T43" fmla="*/ 2147483646 h 358"/>
              <a:gd name="T44" fmla="*/ 2113960177 w 262"/>
              <a:gd name="T45" fmla="*/ 2147483646 h 358"/>
              <a:gd name="T46" fmla="*/ 2085002965 w 262"/>
              <a:gd name="T47" fmla="*/ 2147483646 h 358"/>
              <a:gd name="T48" fmla="*/ 2012606131 w 262"/>
              <a:gd name="T49" fmla="*/ 2147483646 h 358"/>
              <a:gd name="T50" fmla="*/ 2027084736 w 262"/>
              <a:gd name="T51" fmla="*/ 2147483646 h 358"/>
              <a:gd name="T52" fmla="*/ 1766462220 w 262"/>
              <a:gd name="T53" fmla="*/ 2147483646 h 358"/>
              <a:gd name="T54" fmla="*/ 1636147156 w 262"/>
              <a:gd name="T55" fmla="*/ 2147483646 h 358"/>
              <a:gd name="T56" fmla="*/ 1708543991 w 262"/>
              <a:gd name="T57" fmla="*/ 2147483646 h 358"/>
              <a:gd name="T58" fmla="*/ 1418960457 w 262"/>
              <a:gd name="T59" fmla="*/ 2147483646 h 358"/>
              <a:gd name="T60" fmla="*/ 1288649199 w 262"/>
              <a:gd name="T61" fmla="*/ 2147483646 h 358"/>
              <a:gd name="T62" fmla="*/ 1028022877 w 262"/>
              <a:gd name="T63" fmla="*/ 2147483646 h 358"/>
              <a:gd name="T64" fmla="*/ 622606690 w 262"/>
              <a:gd name="T65" fmla="*/ 2147483646 h 358"/>
              <a:gd name="T66" fmla="*/ 115832652 w 262"/>
              <a:gd name="T67" fmla="*/ 2147483646 h 358"/>
              <a:gd name="T68" fmla="*/ 246147716 w 262"/>
              <a:gd name="T69" fmla="*/ 2147483646 h 358"/>
              <a:gd name="T70" fmla="*/ 405416186 w 262"/>
              <a:gd name="T71" fmla="*/ 2147483646 h 358"/>
              <a:gd name="T72" fmla="*/ 405416186 w 262"/>
              <a:gd name="T73" fmla="*/ 2147483646 h 358"/>
              <a:gd name="T74" fmla="*/ 361980369 w 262"/>
              <a:gd name="T75" fmla="*/ 2147483646 h 358"/>
              <a:gd name="T76" fmla="*/ 593645673 w 262"/>
              <a:gd name="T77" fmla="*/ 2147483646 h 358"/>
              <a:gd name="T78" fmla="*/ 579167068 w 262"/>
              <a:gd name="T79" fmla="*/ 2060327192 h 358"/>
              <a:gd name="T80" fmla="*/ 825314784 w 262"/>
              <a:gd name="T81" fmla="*/ 1813667981 h 358"/>
              <a:gd name="T82" fmla="*/ 1042501483 w 262"/>
              <a:gd name="T83" fmla="*/ 1726614478 h 358"/>
              <a:gd name="T84" fmla="*/ 1158334135 w 262"/>
              <a:gd name="T85" fmla="*/ 1320349559 h 358"/>
              <a:gd name="T86" fmla="*/ 1476878686 w 262"/>
              <a:gd name="T87" fmla="*/ 914088449 h 358"/>
              <a:gd name="T88" fmla="*/ 1361042228 w 262"/>
              <a:gd name="T89" fmla="*/ 739977633 h 358"/>
              <a:gd name="T90" fmla="*/ 1795419431 w 262"/>
              <a:gd name="T91" fmla="*/ 623902486 h 358"/>
              <a:gd name="T92" fmla="*/ 1998127525 w 262"/>
              <a:gd name="T93" fmla="*/ 391752192 h 358"/>
              <a:gd name="T94" fmla="*/ 2147483646 w 262"/>
              <a:gd name="T95" fmla="*/ 464300588 h 358"/>
              <a:gd name="T96" fmla="*/ 2147483646 w 262"/>
              <a:gd name="T97" fmla="*/ 29017834 h 358"/>
              <a:gd name="T98" fmla="*/ 2147483646 w 262"/>
              <a:gd name="T99" fmla="*/ 43526752 h 358"/>
              <a:gd name="T100" fmla="*/ 2147483646 w 262"/>
              <a:gd name="T101" fmla="*/ 174110816 h 358"/>
              <a:gd name="T102" fmla="*/ 2147483646 w 262"/>
              <a:gd name="T103" fmla="*/ 246659211 h 358"/>
              <a:gd name="T104" fmla="*/ 2147483646 w 262"/>
              <a:gd name="T105" fmla="*/ 435278944 h 358"/>
              <a:gd name="T106" fmla="*/ 2147483646 w 262"/>
              <a:gd name="T107" fmla="*/ 609393569 h 358"/>
              <a:gd name="T108" fmla="*/ 2147483646 w 262"/>
              <a:gd name="T109" fmla="*/ 681938155 h 358"/>
              <a:gd name="T110" fmla="*/ 2147483646 w 262"/>
              <a:gd name="T111" fmla="*/ 768995468 h 358"/>
              <a:gd name="T112" fmla="*/ 2147483646 w 262"/>
              <a:gd name="T113" fmla="*/ 623902486 h 358"/>
              <a:gd name="T114" fmla="*/ 2147483646 w 262"/>
              <a:gd name="T115" fmla="*/ 638411404 h 35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62" h="358">
                <a:moveTo>
                  <a:pt x="232" y="44"/>
                </a:moveTo>
                <a:cubicBezTo>
                  <a:pt x="230" y="46"/>
                  <a:pt x="230" y="46"/>
                  <a:pt x="230" y="46"/>
                </a:cubicBezTo>
                <a:cubicBezTo>
                  <a:pt x="229" y="47"/>
                  <a:pt x="229" y="47"/>
                  <a:pt x="229" y="48"/>
                </a:cubicBezTo>
                <a:cubicBezTo>
                  <a:pt x="229" y="49"/>
                  <a:pt x="230" y="50"/>
                  <a:pt x="230" y="52"/>
                </a:cubicBezTo>
                <a:cubicBezTo>
                  <a:pt x="230" y="52"/>
                  <a:pt x="231" y="52"/>
                  <a:pt x="231" y="53"/>
                </a:cubicBezTo>
                <a:cubicBezTo>
                  <a:pt x="231" y="53"/>
                  <a:pt x="231" y="54"/>
                  <a:pt x="232" y="55"/>
                </a:cubicBezTo>
                <a:cubicBezTo>
                  <a:pt x="231" y="56"/>
                  <a:pt x="231" y="56"/>
                  <a:pt x="231" y="56"/>
                </a:cubicBezTo>
                <a:cubicBezTo>
                  <a:pt x="232" y="57"/>
                  <a:pt x="232" y="57"/>
                  <a:pt x="232" y="57"/>
                </a:cubicBezTo>
                <a:cubicBezTo>
                  <a:pt x="232" y="57"/>
                  <a:pt x="232" y="57"/>
                  <a:pt x="232" y="57"/>
                </a:cubicBezTo>
                <a:cubicBezTo>
                  <a:pt x="232" y="57"/>
                  <a:pt x="232" y="57"/>
                  <a:pt x="232" y="57"/>
                </a:cubicBezTo>
                <a:cubicBezTo>
                  <a:pt x="233" y="57"/>
                  <a:pt x="233" y="57"/>
                  <a:pt x="233" y="57"/>
                </a:cubicBezTo>
                <a:cubicBezTo>
                  <a:pt x="234" y="58"/>
                  <a:pt x="234" y="58"/>
                  <a:pt x="234" y="58"/>
                </a:cubicBezTo>
                <a:cubicBezTo>
                  <a:pt x="234" y="59"/>
                  <a:pt x="234" y="59"/>
                  <a:pt x="234" y="59"/>
                </a:cubicBezTo>
                <a:cubicBezTo>
                  <a:pt x="235" y="59"/>
                  <a:pt x="235" y="60"/>
                  <a:pt x="236" y="60"/>
                </a:cubicBezTo>
                <a:cubicBezTo>
                  <a:pt x="236" y="60"/>
                  <a:pt x="237" y="60"/>
                  <a:pt x="237" y="60"/>
                </a:cubicBezTo>
                <a:cubicBezTo>
                  <a:pt x="238" y="60"/>
                  <a:pt x="239" y="60"/>
                  <a:pt x="240" y="61"/>
                </a:cubicBezTo>
                <a:cubicBezTo>
                  <a:pt x="242" y="61"/>
                  <a:pt x="242" y="61"/>
                  <a:pt x="242" y="61"/>
                </a:cubicBezTo>
                <a:cubicBezTo>
                  <a:pt x="242" y="61"/>
                  <a:pt x="242" y="61"/>
                  <a:pt x="242" y="61"/>
                </a:cubicBezTo>
                <a:cubicBezTo>
                  <a:pt x="243" y="62"/>
                  <a:pt x="243" y="62"/>
                  <a:pt x="243" y="62"/>
                </a:cubicBezTo>
                <a:cubicBezTo>
                  <a:pt x="243" y="62"/>
                  <a:pt x="243" y="62"/>
                  <a:pt x="243" y="62"/>
                </a:cubicBezTo>
                <a:cubicBezTo>
                  <a:pt x="242" y="64"/>
                  <a:pt x="242" y="64"/>
                  <a:pt x="242" y="64"/>
                </a:cubicBezTo>
                <a:cubicBezTo>
                  <a:pt x="242" y="64"/>
                  <a:pt x="242" y="64"/>
                  <a:pt x="242" y="64"/>
                </a:cubicBezTo>
                <a:cubicBezTo>
                  <a:pt x="243" y="65"/>
                  <a:pt x="243" y="65"/>
                  <a:pt x="243" y="65"/>
                </a:cubicBezTo>
                <a:cubicBezTo>
                  <a:pt x="245" y="67"/>
                  <a:pt x="245" y="67"/>
                  <a:pt x="245" y="67"/>
                </a:cubicBezTo>
                <a:cubicBezTo>
                  <a:pt x="245" y="68"/>
                  <a:pt x="245" y="68"/>
                  <a:pt x="245" y="69"/>
                </a:cubicBezTo>
                <a:cubicBezTo>
                  <a:pt x="245" y="70"/>
                  <a:pt x="245" y="70"/>
                  <a:pt x="245" y="70"/>
                </a:cubicBezTo>
                <a:cubicBezTo>
                  <a:pt x="246" y="70"/>
                  <a:pt x="246" y="70"/>
                  <a:pt x="246" y="70"/>
                </a:cubicBezTo>
                <a:cubicBezTo>
                  <a:pt x="248" y="71"/>
                  <a:pt x="249" y="71"/>
                  <a:pt x="251" y="72"/>
                </a:cubicBezTo>
                <a:cubicBezTo>
                  <a:pt x="252" y="72"/>
                  <a:pt x="252" y="72"/>
                  <a:pt x="252" y="72"/>
                </a:cubicBezTo>
                <a:cubicBezTo>
                  <a:pt x="253" y="73"/>
                  <a:pt x="253" y="73"/>
                  <a:pt x="254" y="73"/>
                </a:cubicBezTo>
                <a:cubicBezTo>
                  <a:pt x="254" y="73"/>
                  <a:pt x="255" y="73"/>
                  <a:pt x="256" y="73"/>
                </a:cubicBezTo>
                <a:cubicBezTo>
                  <a:pt x="257" y="74"/>
                  <a:pt x="260" y="75"/>
                  <a:pt x="262" y="76"/>
                </a:cubicBezTo>
                <a:cubicBezTo>
                  <a:pt x="262" y="77"/>
                  <a:pt x="262" y="77"/>
                  <a:pt x="262" y="77"/>
                </a:cubicBezTo>
                <a:cubicBezTo>
                  <a:pt x="262" y="77"/>
                  <a:pt x="262" y="77"/>
                  <a:pt x="262" y="77"/>
                </a:cubicBezTo>
                <a:cubicBezTo>
                  <a:pt x="262" y="77"/>
                  <a:pt x="262" y="78"/>
                  <a:pt x="262" y="78"/>
                </a:cubicBezTo>
                <a:cubicBezTo>
                  <a:pt x="260" y="80"/>
                  <a:pt x="260" y="80"/>
                  <a:pt x="260" y="80"/>
                </a:cubicBezTo>
                <a:cubicBezTo>
                  <a:pt x="259" y="82"/>
                  <a:pt x="259" y="84"/>
                  <a:pt x="259" y="87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8" y="87"/>
                  <a:pt x="258" y="87"/>
                  <a:pt x="258" y="86"/>
                </a:cubicBezTo>
                <a:cubicBezTo>
                  <a:pt x="258" y="86"/>
                  <a:pt x="257" y="86"/>
                  <a:pt x="257" y="85"/>
                </a:cubicBezTo>
                <a:cubicBezTo>
                  <a:pt x="257" y="85"/>
                  <a:pt x="257" y="85"/>
                  <a:pt x="257" y="85"/>
                </a:cubicBezTo>
                <a:cubicBezTo>
                  <a:pt x="257" y="85"/>
                  <a:pt x="257" y="85"/>
                  <a:pt x="257" y="85"/>
                </a:cubicBezTo>
                <a:cubicBezTo>
                  <a:pt x="257" y="84"/>
                  <a:pt x="257" y="84"/>
                  <a:pt x="257" y="84"/>
                </a:cubicBezTo>
                <a:cubicBezTo>
                  <a:pt x="257" y="84"/>
                  <a:pt x="257" y="84"/>
                  <a:pt x="257" y="84"/>
                </a:cubicBezTo>
                <a:cubicBezTo>
                  <a:pt x="257" y="84"/>
                  <a:pt x="256" y="83"/>
                  <a:pt x="256" y="83"/>
                </a:cubicBezTo>
                <a:cubicBezTo>
                  <a:pt x="254" y="82"/>
                  <a:pt x="253" y="83"/>
                  <a:pt x="252" y="83"/>
                </a:cubicBezTo>
                <a:cubicBezTo>
                  <a:pt x="251" y="84"/>
                  <a:pt x="251" y="84"/>
                  <a:pt x="251" y="84"/>
                </a:cubicBezTo>
                <a:cubicBezTo>
                  <a:pt x="251" y="84"/>
                  <a:pt x="251" y="84"/>
                  <a:pt x="251" y="84"/>
                </a:cubicBezTo>
                <a:cubicBezTo>
                  <a:pt x="251" y="85"/>
                  <a:pt x="252" y="85"/>
                  <a:pt x="252" y="86"/>
                </a:cubicBezTo>
                <a:cubicBezTo>
                  <a:pt x="253" y="87"/>
                  <a:pt x="253" y="87"/>
                  <a:pt x="253" y="87"/>
                </a:cubicBezTo>
                <a:cubicBezTo>
                  <a:pt x="253" y="87"/>
                  <a:pt x="254" y="87"/>
                  <a:pt x="255" y="87"/>
                </a:cubicBezTo>
                <a:cubicBezTo>
                  <a:pt x="255" y="87"/>
                  <a:pt x="255" y="87"/>
                  <a:pt x="255" y="87"/>
                </a:cubicBezTo>
                <a:cubicBezTo>
                  <a:pt x="255" y="88"/>
                  <a:pt x="255" y="89"/>
                  <a:pt x="255" y="89"/>
                </a:cubicBezTo>
                <a:cubicBezTo>
                  <a:pt x="253" y="91"/>
                  <a:pt x="252" y="94"/>
                  <a:pt x="252" y="96"/>
                </a:cubicBezTo>
                <a:cubicBezTo>
                  <a:pt x="252" y="97"/>
                  <a:pt x="252" y="97"/>
                  <a:pt x="252" y="97"/>
                </a:cubicBezTo>
                <a:cubicBezTo>
                  <a:pt x="253" y="97"/>
                  <a:pt x="254" y="97"/>
                  <a:pt x="254" y="97"/>
                </a:cubicBezTo>
                <a:cubicBezTo>
                  <a:pt x="255" y="98"/>
                  <a:pt x="255" y="98"/>
                  <a:pt x="256" y="98"/>
                </a:cubicBezTo>
                <a:cubicBezTo>
                  <a:pt x="256" y="98"/>
                  <a:pt x="256" y="98"/>
                  <a:pt x="256" y="98"/>
                </a:cubicBezTo>
                <a:cubicBezTo>
                  <a:pt x="257" y="98"/>
                  <a:pt x="257" y="98"/>
                  <a:pt x="257" y="98"/>
                </a:cubicBezTo>
                <a:cubicBezTo>
                  <a:pt x="258" y="99"/>
                  <a:pt x="258" y="99"/>
                  <a:pt x="258" y="99"/>
                </a:cubicBezTo>
                <a:cubicBezTo>
                  <a:pt x="259" y="100"/>
                  <a:pt x="259" y="101"/>
                  <a:pt x="260" y="102"/>
                </a:cubicBezTo>
                <a:cubicBezTo>
                  <a:pt x="259" y="103"/>
                  <a:pt x="258" y="105"/>
                  <a:pt x="258" y="106"/>
                </a:cubicBezTo>
                <a:cubicBezTo>
                  <a:pt x="257" y="107"/>
                  <a:pt x="257" y="107"/>
                  <a:pt x="257" y="107"/>
                </a:cubicBezTo>
                <a:cubicBezTo>
                  <a:pt x="255" y="107"/>
                  <a:pt x="252" y="107"/>
                  <a:pt x="250" y="106"/>
                </a:cubicBezTo>
                <a:cubicBezTo>
                  <a:pt x="250" y="106"/>
                  <a:pt x="250" y="105"/>
                  <a:pt x="250" y="105"/>
                </a:cubicBezTo>
                <a:cubicBezTo>
                  <a:pt x="250" y="105"/>
                  <a:pt x="250" y="105"/>
                  <a:pt x="250" y="105"/>
                </a:cubicBezTo>
                <a:cubicBezTo>
                  <a:pt x="250" y="104"/>
                  <a:pt x="250" y="104"/>
                  <a:pt x="250" y="104"/>
                </a:cubicBezTo>
                <a:cubicBezTo>
                  <a:pt x="250" y="104"/>
                  <a:pt x="250" y="104"/>
                  <a:pt x="250" y="104"/>
                </a:cubicBezTo>
                <a:cubicBezTo>
                  <a:pt x="249" y="105"/>
                  <a:pt x="249" y="105"/>
                  <a:pt x="249" y="105"/>
                </a:cubicBezTo>
                <a:cubicBezTo>
                  <a:pt x="248" y="105"/>
                  <a:pt x="248" y="105"/>
                  <a:pt x="248" y="105"/>
                </a:cubicBezTo>
                <a:cubicBezTo>
                  <a:pt x="247" y="104"/>
                  <a:pt x="247" y="104"/>
                  <a:pt x="247" y="104"/>
                </a:cubicBezTo>
                <a:cubicBezTo>
                  <a:pt x="246" y="104"/>
                  <a:pt x="244" y="104"/>
                  <a:pt x="243" y="105"/>
                </a:cubicBezTo>
                <a:cubicBezTo>
                  <a:pt x="240" y="107"/>
                  <a:pt x="240" y="107"/>
                  <a:pt x="240" y="107"/>
                </a:cubicBezTo>
                <a:cubicBezTo>
                  <a:pt x="240" y="109"/>
                  <a:pt x="240" y="109"/>
                  <a:pt x="240" y="109"/>
                </a:cubicBezTo>
                <a:cubicBezTo>
                  <a:pt x="240" y="110"/>
                  <a:pt x="240" y="110"/>
                  <a:pt x="240" y="110"/>
                </a:cubicBezTo>
                <a:cubicBezTo>
                  <a:pt x="240" y="110"/>
                  <a:pt x="241" y="110"/>
                  <a:pt x="241" y="110"/>
                </a:cubicBezTo>
                <a:cubicBezTo>
                  <a:pt x="241" y="111"/>
                  <a:pt x="242" y="111"/>
                  <a:pt x="242" y="112"/>
                </a:cubicBezTo>
                <a:cubicBezTo>
                  <a:pt x="242" y="114"/>
                  <a:pt x="242" y="114"/>
                  <a:pt x="242" y="114"/>
                </a:cubicBezTo>
                <a:cubicBezTo>
                  <a:pt x="242" y="115"/>
                  <a:pt x="242" y="115"/>
                  <a:pt x="242" y="115"/>
                </a:cubicBezTo>
                <a:cubicBezTo>
                  <a:pt x="242" y="115"/>
                  <a:pt x="242" y="115"/>
                  <a:pt x="242" y="115"/>
                </a:cubicBezTo>
                <a:cubicBezTo>
                  <a:pt x="239" y="116"/>
                  <a:pt x="237" y="116"/>
                  <a:pt x="235" y="115"/>
                </a:cubicBezTo>
                <a:cubicBezTo>
                  <a:pt x="234" y="115"/>
                  <a:pt x="234" y="115"/>
                  <a:pt x="234" y="115"/>
                </a:cubicBezTo>
                <a:cubicBezTo>
                  <a:pt x="234" y="115"/>
                  <a:pt x="234" y="115"/>
                  <a:pt x="234" y="115"/>
                </a:cubicBezTo>
                <a:cubicBezTo>
                  <a:pt x="233" y="115"/>
                  <a:pt x="233" y="115"/>
                  <a:pt x="233" y="115"/>
                </a:cubicBezTo>
                <a:cubicBezTo>
                  <a:pt x="232" y="116"/>
                  <a:pt x="232" y="116"/>
                  <a:pt x="232" y="117"/>
                </a:cubicBezTo>
                <a:cubicBezTo>
                  <a:pt x="232" y="118"/>
                  <a:pt x="232" y="118"/>
                  <a:pt x="232" y="118"/>
                </a:cubicBezTo>
                <a:cubicBezTo>
                  <a:pt x="233" y="118"/>
                  <a:pt x="233" y="118"/>
                  <a:pt x="233" y="118"/>
                </a:cubicBezTo>
                <a:cubicBezTo>
                  <a:pt x="233" y="118"/>
                  <a:pt x="233" y="118"/>
                  <a:pt x="233" y="118"/>
                </a:cubicBezTo>
                <a:cubicBezTo>
                  <a:pt x="233" y="118"/>
                  <a:pt x="234" y="117"/>
                  <a:pt x="234" y="117"/>
                </a:cubicBezTo>
                <a:cubicBezTo>
                  <a:pt x="234" y="117"/>
                  <a:pt x="234" y="117"/>
                  <a:pt x="234" y="117"/>
                </a:cubicBezTo>
                <a:cubicBezTo>
                  <a:pt x="234" y="118"/>
                  <a:pt x="234" y="118"/>
                  <a:pt x="234" y="118"/>
                </a:cubicBezTo>
                <a:cubicBezTo>
                  <a:pt x="234" y="119"/>
                  <a:pt x="234" y="120"/>
                  <a:pt x="234" y="120"/>
                </a:cubicBezTo>
                <a:cubicBezTo>
                  <a:pt x="235" y="121"/>
                  <a:pt x="235" y="121"/>
                  <a:pt x="235" y="121"/>
                </a:cubicBezTo>
                <a:cubicBezTo>
                  <a:pt x="235" y="121"/>
                  <a:pt x="235" y="121"/>
                  <a:pt x="235" y="121"/>
                </a:cubicBezTo>
                <a:cubicBezTo>
                  <a:pt x="235" y="121"/>
                  <a:pt x="235" y="121"/>
                  <a:pt x="235" y="121"/>
                </a:cubicBezTo>
                <a:cubicBezTo>
                  <a:pt x="236" y="119"/>
                  <a:pt x="237" y="119"/>
                  <a:pt x="238" y="118"/>
                </a:cubicBezTo>
                <a:cubicBezTo>
                  <a:pt x="240" y="120"/>
                  <a:pt x="242" y="122"/>
                  <a:pt x="243" y="125"/>
                </a:cubicBezTo>
                <a:cubicBezTo>
                  <a:pt x="242" y="126"/>
                  <a:pt x="241" y="127"/>
                  <a:pt x="240" y="129"/>
                </a:cubicBezTo>
                <a:cubicBezTo>
                  <a:pt x="240" y="130"/>
                  <a:pt x="240" y="130"/>
                  <a:pt x="240" y="130"/>
                </a:cubicBezTo>
                <a:cubicBezTo>
                  <a:pt x="240" y="132"/>
                  <a:pt x="240" y="132"/>
                  <a:pt x="240" y="132"/>
                </a:cubicBezTo>
                <a:cubicBezTo>
                  <a:pt x="240" y="132"/>
                  <a:pt x="240" y="132"/>
                  <a:pt x="240" y="132"/>
                </a:cubicBezTo>
                <a:cubicBezTo>
                  <a:pt x="239" y="133"/>
                  <a:pt x="239" y="133"/>
                  <a:pt x="239" y="133"/>
                </a:cubicBezTo>
                <a:cubicBezTo>
                  <a:pt x="239" y="133"/>
                  <a:pt x="238" y="133"/>
                  <a:pt x="238" y="133"/>
                </a:cubicBezTo>
                <a:cubicBezTo>
                  <a:pt x="238" y="133"/>
                  <a:pt x="237" y="133"/>
                  <a:pt x="236" y="134"/>
                </a:cubicBezTo>
                <a:cubicBezTo>
                  <a:pt x="234" y="134"/>
                  <a:pt x="234" y="134"/>
                  <a:pt x="234" y="134"/>
                </a:cubicBezTo>
                <a:cubicBezTo>
                  <a:pt x="234" y="134"/>
                  <a:pt x="233" y="134"/>
                  <a:pt x="232" y="135"/>
                </a:cubicBezTo>
                <a:cubicBezTo>
                  <a:pt x="232" y="135"/>
                  <a:pt x="232" y="135"/>
                  <a:pt x="232" y="135"/>
                </a:cubicBezTo>
                <a:cubicBezTo>
                  <a:pt x="232" y="136"/>
                  <a:pt x="232" y="136"/>
                  <a:pt x="232" y="136"/>
                </a:cubicBezTo>
                <a:cubicBezTo>
                  <a:pt x="231" y="138"/>
                  <a:pt x="231" y="140"/>
                  <a:pt x="232" y="142"/>
                </a:cubicBezTo>
                <a:cubicBezTo>
                  <a:pt x="231" y="142"/>
                  <a:pt x="231" y="142"/>
                  <a:pt x="231" y="142"/>
                </a:cubicBezTo>
                <a:cubicBezTo>
                  <a:pt x="231" y="142"/>
                  <a:pt x="231" y="142"/>
                  <a:pt x="231" y="142"/>
                </a:cubicBezTo>
                <a:cubicBezTo>
                  <a:pt x="231" y="142"/>
                  <a:pt x="231" y="142"/>
                  <a:pt x="231" y="142"/>
                </a:cubicBezTo>
                <a:cubicBezTo>
                  <a:pt x="231" y="142"/>
                  <a:pt x="231" y="142"/>
                  <a:pt x="231" y="142"/>
                </a:cubicBezTo>
                <a:cubicBezTo>
                  <a:pt x="230" y="142"/>
                  <a:pt x="230" y="142"/>
                  <a:pt x="230" y="142"/>
                </a:cubicBezTo>
                <a:cubicBezTo>
                  <a:pt x="230" y="142"/>
                  <a:pt x="230" y="142"/>
                  <a:pt x="229" y="142"/>
                </a:cubicBezTo>
                <a:cubicBezTo>
                  <a:pt x="229" y="144"/>
                  <a:pt x="229" y="144"/>
                  <a:pt x="229" y="144"/>
                </a:cubicBezTo>
                <a:cubicBezTo>
                  <a:pt x="230" y="145"/>
                  <a:pt x="230" y="145"/>
                  <a:pt x="230" y="145"/>
                </a:cubicBezTo>
                <a:cubicBezTo>
                  <a:pt x="230" y="146"/>
                  <a:pt x="230" y="146"/>
                  <a:pt x="230" y="146"/>
                </a:cubicBezTo>
                <a:cubicBezTo>
                  <a:pt x="230" y="148"/>
                  <a:pt x="230" y="151"/>
                  <a:pt x="228" y="153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5"/>
                  <a:pt x="228" y="155"/>
                  <a:pt x="228" y="155"/>
                </a:cubicBezTo>
                <a:cubicBezTo>
                  <a:pt x="228" y="156"/>
                  <a:pt x="227" y="156"/>
                  <a:pt x="226" y="157"/>
                </a:cubicBezTo>
                <a:cubicBezTo>
                  <a:pt x="224" y="159"/>
                  <a:pt x="224" y="161"/>
                  <a:pt x="224" y="164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5" y="164"/>
                  <a:pt x="225" y="164"/>
                  <a:pt x="225" y="164"/>
                </a:cubicBezTo>
                <a:cubicBezTo>
                  <a:pt x="226" y="164"/>
                  <a:pt x="226" y="164"/>
                  <a:pt x="227" y="164"/>
                </a:cubicBezTo>
                <a:cubicBezTo>
                  <a:pt x="227" y="164"/>
                  <a:pt x="227" y="164"/>
                  <a:pt x="227" y="164"/>
                </a:cubicBezTo>
                <a:cubicBezTo>
                  <a:pt x="228" y="164"/>
                  <a:pt x="228" y="164"/>
                  <a:pt x="228" y="164"/>
                </a:cubicBezTo>
                <a:cubicBezTo>
                  <a:pt x="229" y="165"/>
                  <a:pt x="230" y="165"/>
                  <a:pt x="232" y="165"/>
                </a:cubicBezTo>
                <a:cubicBezTo>
                  <a:pt x="232" y="165"/>
                  <a:pt x="232" y="165"/>
                  <a:pt x="232" y="165"/>
                </a:cubicBezTo>
                <a:cubicBezTo>
                  <a:pt x="232" y="165"/>
                  <a:pt x="232" y="165"/>
                  <a:pt x="232" y="165"/>
                </a:cubicBezTo>
                <a:cubicBezTo>
                  <a:pt x="233" y="164"/>
                  <a:pt x="233" y="164"/>
                  <a:pt x="233" y="163"/>
                </a:cubicBezTo>
                <a:cubicBezTo>
                  <a:pt x="233" y="163"/>
                  <a:pt x="233" y="163"/>
                  <a:pt x="233" y="163"/>
                </a:cubicBezTo>
                <a:cubicBezTo>
                  <a:pt x="233" y="162"/>
                  <a:pt x="232" y="162"/>
                  <a:pt x="232" y="161"/>
                </a:cubicBezTo>
                <a:cubicBezTo>
                  <a:pt x="232" y="161"/>
                  <a:pt x="232" y="161"/>
                  <a:pt x="232" y="160"/>
                </a:cubicBezTo>
                <a:cubicBezTo>
                  <a:pt x="232" y="160"/>
                  <a:pt x="232" y="160"/>
                  <a:pt x="232" y="160"/>
                </a:cubicBezTo>
                <a:cubicBezTo>
                  <a:pt x="232" y="160"/>
                  <a:pt x="232" y="160"/>
                  <a:pt x="232" y="160"/>
                </a:cubicBezTo>
                <a:cubicBezTo>
                  <a:pt x="234" y="159"/>
                  <a:pt x="235" y="159"/>
                  <a:pt x="237" y="158"/>
                </a:cubicBezTo>
                <a:cubicBezTo>
                  <a:pt x="239" y="158"/>
                  <a:pt x="242" y="158"/>
                  <a:pt x="244" y="159"/>
                </a:cubicBezTo>
                <a:cubicBezTo>
                  <a:pt x="244" y="160"/>
                  <a:pt x="245" y="161"/>
                  <a:pt x="245" y="162"/>
                </a:cubicBezTo>
                <a:cubicBezTo>
                  <a:pt x="245" y="166"/>
                  <a:pt x="245" y="166"/>
                  <a:pt x="245" y="166"/>
                </a:cubicBezTo>
                <a:cubicBezTo>
                  <a:pt x="245" y="166"/>
                  <a:pt x="245" y="167"/>
                  <a:pt x="245" y="167"/>
                </a:cubicBezTo>
                <a:cubicBezTo>
                  <a:pt x="245" y="167"/>
                  <a:pt x="245" y="167"/>
                  <a:pt x="245" y="167"/>
                </a:cubicBezTo>
                <a:cubicBezTo>
                  <a:pt x="244" y="167"/>
                  <a:pt x="244" y="167"/>
                  <a:pt x="244" y="167"/>
                </a:cubicBezTo>
                <a:cubicBezTo>
                  <a:pt x="243" y="167"/>
                  <a:pt x="243" y="167"/>
                  <a:pt x="243" y="167"/>
                </a:cubicBezTo>
                <a:cubicBezTo>
                  <a:pt x="242" y="168"/>
                  <a:pt x="242" y="168"/>
                  <a:pt x="242" y="168"/>
                </a:cubicBezTo>
                <a:cubicBezTo>
                  <a:pt x="242" y="169"/>
                  <a:pt x="242" y="169"/>
                  <a:pt x="242" y="169"/>
                </a:cubicBezTo>
                <a:cubicBezTo>
                  <a:pt x="242" y="169"/>
                  <a:pt x="242" y="169"/>
                  <a:pt x="242" y="169"/>
                </a:cubicBezTo>
                <a:cubicBezTo>
                  <a:pt x="242" y="170"/>
                  <a:pt x="242" y="170"/>
                  <a:pt x="242" y="170"/>
                </a:cubicBezTo>
                <a:cubicBezTo>
                  <a:pt x="242" y="172"/>
                  <a:pt x="242" y="175"/>
                  <a:pt x="243" y="177"/>
                </a:cubicBezTo>
                <a:cubicBezTo>
                  <a:pt x="243" y="179"/>
                  <a:pt x="242" y="181"/>
                  <a:pt x="242" y="182"/>
                </a:cubicBezTo>
                <a:cubicBezTo>
                  <a:pt x="242" y="183"/>
                  <a:pt x="242" y="183"/>
                  <a:pt x="242" y="183"/>
                </a:cubicBezTo>
                <a:cubicBezTo>
                  <a:pt x="243" y="183"/>
                  <a:pt x="243" y="183"/>
                  <a:pt x="243" y="183"/>
                </a:cubicBezTo>
                <a:cubicBezTo>
                  <a:pt x="242" y="187"/>
                  <a:pt x="240" y="190"/>
                  <a:pt x="237" y="194"/>
                </a:cubicBezTo>
                <a:cubicBezTo>
                  <a:pt x="232" y="198"/>
                  <a:pt x="222" y="206"/>
                  <a:pt x="216" y="198"/>
                </a:cubicBezTo>
                <a:cubicBezTo>
                  <a:pt x="216" y="198"/>
                  <a:pt x="216" y="198"/>
                  <a:pt x="216" y="198"/>
                </a:cubicBezTo>
                <a:cubicBezTo>
                  <a:pt x="216" y="198"/>
                  <a:pt x="216" y="198"/>
                  <a:pt x="216" y="198"/>
                </a:cubicBezTo>
                <a:cubicBezTo>
                  <a:pt x="215" y="199"/>
                  <a:pt x="214" y="199"/>
                  <a:pt x="214" y="199"/>
                </a:cubicBezTo>
                <a:cubicBezTo>
                  <a:pt x="212" y="201"/>
                  <a:pt x="212" y="201"/>
                  <a:pt x="212" y="201"/>
                </a:cubicBezTo>
                <a:cubicBezTo>
                  <a:pt x="210" y="210"/>
                  <a:pt x="210" y="210"/>
                  <a:pt x="210" y="210"/>
                </a:cubicBezTo>
                <a:cubicBezTo>
                  <a:pt x="210" y="212"/>
                  <a:pt x="211" y="214"/>
                  <a:pt x="211" y="216"/>
                </a:cubicBezTo>
                <a:cubicBezTo>
                  <a:pt x="210" y="217"/>
                  <a:pt x="210" y="217"/>
                  <a:pt x="210" y="217"/>
                </a:cubicBezTo>
                <a:cubicBezTo>
                  <a:pt x="208" y="219"/>
                  <a:pt x="206" y="220"/>
                  <a:pt x="203" y="220"/>
                </a:cubicBezTo>
                <a:cubicBezTo>
                  <a:pt x="203" y="221"/>
                  <a:pt x="202" y="221"/>
                  <a:pt x="202" y="222"/>
                </a:cubicBezTo>
                <a:cubicBezTo>
                  <a:pt x="201" y="224"/>
                  <a:pt x="201" y="224"/>
                  <a:pt x="201" y="224"/>
                </a:cubicBezTo>
                <a:cubicBezTo>
                  <a:pt x="201" y="225"/>
                  <a:pt x="201" y="225"/>
                  <a:pt x="201" y="225"/>
                </a:cubicBezTo>
                <a:cubicBezTo>
                  <a:pt x="201" y="226"/>
                  <a:pt x="201" y="226"/>
                  <a:pt x="201" y="226"/>
                </a:cubicBezTo>
                <a:cubicBezTo>
                  <a:pt x="202" y="227"/>
                  <a:pt x="202" y="227"/>
                  <a:pt x="202" y="227"/>
                </a:cubicBezTo>
                <a:cubicBezTo>
                  <a:pt x="201" y="227"/>
                  <a:pt x="201" y="227"/>
                  <a:pt x="201" y="227"/>
                </a:cubicBezTo>
                <a:cubicBezTo>
                  <a:pt x="201" y="227"/>
                  <a:pt x="201" y="227"/>
                  <a:pt x="201" y="227"/>
                </a:cubicBezTo>
                <a:cubicBezTo>
                  <a:pt x="199" y="228"/>
                  <a:pt x="198" y="229"/>
                  <a:pt x="196" y="229"/>
                </a:cubicBezTo>
                <a:cubicBezTo>
                  <a:pt x="195" y="229"/>
                  <a:pt x="194" y="229"/>
                  <a:pt x="194" y="229"/>
                </a:cubicBezTo>
                <a:cubicBezTo>
                  <a:pt x="194" y="229"/>
                  <a:pt x="193" y="228"/>
                  <a:pt x="193" y="228"/>
                </a:cubicBezTo>
                <a:cubicBezTo>
                  <a:pt x="192" y="228"/>
                  <a:pt x="191" y="228"/>
                  <a:pt x="190" y="229"/>
                </a:cubicBezTo>
                <a:cubicBezTo>
                  <a:pt x="190" y="229"/>
                  <a:pt x="190" y="229"/>
                  <a:pt x="190" y="229"/>
                </a:cubicBezTo>
                <a:cubicBezTo>
                  <a:pt x="190" y="229"/>
                  <a:pt x="190" y="229"/>
                  <a:pt x="190" y="229"/>
                </a:cubicBezTo>
                <a:cubicBezTo>
                  <a:pt x="190" y="228"/>
                  <a:pt x="189" y="228"/>
                  <a:pt x="189" y="227"/>
                </a:cubicBezTo>
                <a:cubicBezTo>
                  <a:pt x="189" y="227"/>
                  <a:pt x="189" y="227"/>
                  <a:pt x="189" y="227"/>
                </a:cubicBezTo>
                <a:cubicBezTo>
                  <a:pt x="188" y="227"/>
                  <a:pt x="188" y="227"/>
                  <a:pt x="188" y="227"/>
                </a:cubicBezTo>
                <a:cubicBezTo>
                  <a:pt x="188" y="227"/>
                  <a:pt x="188" y="227"/>
                  <a:pt x="188" y="227"/>
                </a:cubicBezTo>
                <a:cubicBezTo>
                  <a:pt x="187" y="228"/>
                  <a:pt x="187" y="228"/>
                  <a:pt x="187" y="228"/>
                </a:cubicBezTo>
                <a:cubicBezTo>
                  <a:pt x="187" y="228"/>
                  <a:pt x="187" y="228"/>
                  <a:pt x="187" y="228"/>
                </a:cubicBezTo>
                <a:cubicBezTo>
                  <a:pt x="186" y="228"/>
                  <a:pt x="186" y="227"/>
                  <a:pt x="185" y="227"/>
                </a:cubicBezTo>
                <a:cubicBezTo>
                  <a:pt x="185" y="227"/>
                  <a:pt x="185" y="227"/>
                  <a:pt x="185" y="227"/>
                </a:cubicBezTo>
                <a:cubicBezTo>
                  <a:pt x="185" y="228"/>
                  <a:pt x="185" y="228"/>
                  <a:pt x="185" y="228"/>
                </a:cubicBezTo>
                <a:cubicBezTo>
                  <a:pt x="185" y="229"/>
                  <a:pt x="185" y="230"/>
                  <a:pt x="185" y="232"/>
                </a:cubicBezTo>
                <a:cubicBezTo>
                  <a:pt x="184" y="233"/>
                  <a:pt x="184" y="235"/>
                  <a:pt x="184" y="237"/>
                </a:cubicBezTo>
                <a:cubicBezTo>
                  <a:pt x="184" y="237"/>
                  <a:pt x="184" y="237"/>
                  <a:pt x="184" y="237"/>
                </a:cubicBezTo>
                <a:cubicBezTo>
                  <a:pt x="185" y="237"/>
                  <a:pt x="185" y="237"/>
                  <a:pt x="185" y="237"/>
                </a:cubicBezTo>
                <a:cubicBezTo>
                  <a:pt x="185" y="237"/>
                  <a:pt x="186" y="237"/>
                  <a:pt x="187" y="237"/>
                </a:cubicBezTo>
                <a:cubicBezTo>
                  <a:pt x="187" y="238"/>
                  <a:pt x="187" y="238"/>
                  <a:pt x="187" y="238"/>
                </a:cubicBezTo>
                <a:cubicBezTo>
                  <a:pt x="187" y="238"/>
                  <a:pt x="187" y="238"/>
                  <a:pt x="187" y="238"/>
                </a:cubicBezTo>
                <a:cubicBezTo>
                  <a:pt x="186" y="240"/>
                  <a:pt x="186" y="241"/>
                  <a:pt x="185" y="243"/>
                </a:cubicBezTo>
                <a:cubicBezTo>
                  <a:pt x="185" y="244"/>
                  <a:pt x="186" y="245"/>
                  <a:pt x="186" y="246"/>
                </a:cubicBezTo>
                <a:cubicBezTo>
                  <a:pt x="186" y="247"/>
                  <a:pt x="186" y="247"/>
                  <a:pt x="186" y="247"/>
                </a:cubicBezTo>
                <a:cubicBezTo>
                  <a:pt x="185" y="247"/>
                  <a:pt x="185" y="247"/>
                  <a:pt x="185" y="247"/>
                </a:cubicBezTo>
                <a:cubicBezTo>
                  <a:pt x="182" y="249"/>
                  <a:pt x="179" y="250"/>
                  <a:pt x="177" y="250"/>
                </a:cubicBezTo>
                <a:cubicBezTo>
                  <a:pt x="174" y="250"/>
                  <a:pt x="174" y="250"/>
                  <a:pt x="174" y="250"/>
                </a:cubicBezTo>
                <a:cubicBezTo>
                  <a:pt x="173" y="249"/>
                  <a:pt x="172" y="247"/>
                  <a:pt x="172" y="246"/>
                </a:cubicBezTo>
                <a:cubicBezTo>
                  <a:pt x="170" y="244"/>
                  <a:pt x="168" y="243"/>
                  <a:pt x="166" y="242"/>
                </a:cubicBezTo>
                <a:cubicBezTo>
                  <a:pt x="161" y="242"/>
                  <a:pt x="156" y="242"/>
                  <a:pt x="152" y="243"/>
                </a:cubicBezTo>
                <a:cubicBezTo>
                  <a:pt x="151" y="243"/>
                  <a:pt x="151" y="243"/>
                  <a:pt x="151" y="243"/>
                </a:cubicBezTo>
                <a:cubicBezTo>
                  <a:pt x="151" y="244"/>
                  <a:pt x="151" y="244"/>
                  <a:pt x="151" y="245"/>
                </a:cubicBezTo>
                <a:cubicBezTo>
                  <a:pt x="151" y="246"/>
                  <a:pt x="151" y="246"/>
                  <a:pt x="151" y="246"/>
                </a:cubicBezTo>
                <a:cubicBezTo>
                  <a:pt x="150" y="247"/>
                  <a:pt x="148" y="248"/>
                  <a:pt x="147" y="249"/>
                </a:cubicBezTo>
                <a:cubicBezTo>
                  <a:pt x="146" y="249"/>
                  <a:pt x="146" y="249"/>
                  <a:pt x="146" y="249"/>
                </a:cubicBezTo>
                <a:cubicBezTo>
                  <a:pt x="147" y="249"/>
                  <a:pt x="147" y="249"/>
                  <a:pt x="147" y="249"/>
                </a:cubicBezTo>
                <a:cubicBezTo>
                  <a:pt x="147" y="248"/>
                  <a:pt x="147" y="248"/>
                  <a:pt x="147" y="247"/>
                </a:cubicBezTo>
                <a:cubicBezTo>
                  <a:pt x="147" y="247"/>
                  <a:pt x="147" y="247"/>
                  <a:pt x="147" y="247"/>
                </a:cubicBezTo>
                <a:cubicBezTo>
                  <a:pt x="147" y="247"/>
                  <a:pt x="147" y="247"/>
                  <a:pt x="147" y="247"/>
                </a:cubicBezTo>
                <a:cubicBezTo>
                  <a:pt x="146" y="246"/>
                  <a:pt x="146" y="246"/>
                  <a:pt x="146" y="246"/>
                </a:cubicBezTo>
                <a:cubicBezTo>
                  <a:pt x="145" y="246"/>
                  <a:pt x="144" y="245"/>
                  <a:pt x="143" y="245"/>
                </a:cubicBezTo>
                <a:cubicBezTo>
                  <a:pt x="143" y="245"/>
                  <a:pt x="143" y="245"/>
                  <a:pt x="143" y="245"/>
                </a:cubicBezTo>
                <a:cubicBezTo>
                  <a:pt x="140" y="246"/>
                  <a:pt x="136" y="247"/>
                  <a:pt x="133" y="248"/>
                </a:cubicBezTo>
                <a:cubicBezTo>
                  <a:pt x="132" y="250"/>
                  <a:pt x="131" y="252"/>
                  <a:pt x="132" y="254"/>
                </a:cubicBezTo>
                <a:cubicBezTo>
                  <a:pt x="131" y="254"/>
                  <a:pt x="131" y="254"/>
                  <a:pt x="131" y="254"/>
                </a:cubicBezTo>
                <a:cubicBezTo>
                  <a:pt x="131" y="254"/>
                  <a:pt x="131" y="254"/>
                  <a:pt x="131" y="254"/>
                </a:cubicBezTo>
                <a:cubicBezTo>
                  <a:pt x="130" y="254"/>
                  <a:pt x="130" y="254"/>
                  <a:pt x="130" y="254"/>
                </a:cubicBezTo>
                <a:cubicBezTo>
                  <a:pt x="130" y="254"/>
                  <a:pt x="130" y="254"/>
                  <a:pt x="130" y="254"/>
                </a:cubicBezTo>
                <a:cubicBezTo>
                  <a:pt x="130" y="255"/>
                  <a:pt x="130" y="255"/>
                  <a:pt x="130" y="255"/>
                </a:cubicBezTo>
                <a:cubicBezTo>
                  <a:pt x="129" y="255"/>
                  <a:pt x="129" y="255"/>
                  <a:pt x="128" y="256"/>
                </a:cubicBezTo>
                <a:cubicBezTo>
                  <a:pt x="129" y="256"/>
                  <a:pt x="130" y="257"/>
                  <a:pt x="130" y="257"/>
                </a:cubicBezTo>
                <a:cubicBezTo>
                  <a:pt x="131" y="257"/>
                  <a:pt x="131" y="257"/>
                  <a:pt x="131" y="257"/>
                </a:cubicBezTo>
                <a:cubicBezTo>
                  <a:pt x="131" y="257"/>
                  <a:pt x="131" y="257"/>
                  <a:pt x="131" y="257"/>
                </a:cubicBezTo>
                <a:cubicBezTo>
                  <a:pt x="132" y="257"/>
                  <a:pt x="132" y="257"/>
                  <a:pt x="132" y="257"/>
                </a:cubicBezTo>
                <a:cubicBezTo>
                  <a:pt x="133" y="257"/>
                  <a:pt x="133" y="257"/>
                  <a:pt x="133" y="257"/>
                </a:cubicBezTo>
                <a:cubicBezTo>
                  <a:pt x="134" y="257"/>
                  <a:pt x="134" y="257"/>
                  <a:pt x="134" y="257"/>
                </a:cubicBezTo>
                <a:cubicBezTo>
                  <a:pt x="134" y="259"/>
                  <a:pt x="134" y="260"/>
                  <a:pt x="134" y="261"/>
                </a:cubicBezTo>
                <a:cubicBezTo>
                  <a:pt x="135" y="262"/>
                  <a:pt x="135" y="262"/>
                  <a:pt x="135" y="262"/>
                </a:cubicBezTo>
                <a:cubicBezTo>
                  <a:pt x="135" y="264"/>
                  <a:pt x="135" y="264"/>
                  <a:pt x="135" y="264"/>
                </a:cubicBezTo>
                <a:cubicBezTo>
                  <a:pt x="136" y="265"/>
                  <a:pt x="136" y="266"/>
                  <a:pt x="137" y="267"/>
                </a:cubicBezTo>
                <a:cubicBezTo>
                  <a:pt x="136" y="267"/>
                  <a:pt x="136" y="267"/>
                  <a:pt x="136" y="267"/>
                </a:cubicBezTo>
                <a:cubicBezTo>
                  <a:pt x="136" y="267"/>
                  <a:pt x="136" y="267"/>
                  <a:pt x="136" y="267"/>
                </a:cubicBezTo>
                <a:cubicBezTo>
                  <a:pt x="134" y="267"/>
                  <a:pt x="134" y="267"/>
                  <a:pt x="134" y="267"/>
                </a:cubicBezTo>
                <a:cubicBezTo>
                  <a:pt x="133" y="275"/>
                  <a:pt x="134" y="282"/>
                  <a:pt x="138" y="289"/>
                </a:cubicBezTo>
                <a:cubicBezTo>
                  <a:pt x="138" y="290"/>
                  <a:pt x="138" y="290"/>
                  <a:pt x="138" y="291"/>
                </a:cubicBezTo>
                <a:cubicBezTo>
                  <a:pt x="139" y="291"/>
                  <a:pt x="139" y="291"/>
                  <a:pt x="139" y="291"/>
                </a:cubicBezTo>
                <a:cubicBezTo>
                  <a:pt x="139" y="291"/>
                  <a:pt x="139" y="291"/>
                  <a:pt x="139" y="291"/>
                </a:cubicBezTo>
                <a:cubicBezTo>
                  <a:pt x="139" y="291"/>
                  <a:pt x="139" y="291"/>
                  <a:pt x="139" y="291"/>
                </a:cubicBezTo>
                <a:cubicBezTo>
                  <a:pt x="139" y="290"/>
                  <a:pt x="140" y="289"/>
                  <a:pt x="140" y="289"/>
                </a:cubicBezTo>
                <a:cubicBezTo>
                  <a:pt x="140" y="289"/>
                  <a:pt x="140" y="289"/>
                  <a:pt x="140" y="289"/>
                </a:cubicBezTo>
                <a:cubicBezTo>
                  <a:pt x="140" y="289"/>
                  <a:pt x="140" y="289"/>
                  <a:pt x="140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0" y="292"/>
                  <a:pt x="141" y="294"/>
                  <a:pt x="142" y="296"/>
                </a:cubicBezTo>
                <a:cubicBezTo>
                  <a:pt x="143" y="297"/>
                  <a:pt x="143" y="297"/>
                  <a:pt x="143" y="297"/>
                </a:cubicBezTo>
                <a:cubicBezTo>
                  <a:pt x="143" y="297"/>
                  <a:pt x="143" y="297"/>
                  <a:pt x="143" y="297"/>
                </a:cubicBezTo>
                <a:cubicBezTo>
                  <a:pt x="144" y="296"/>
                  <a:pt x="144" y="296"/>
                  <a:pt x="145" y="296"/>
                </a:cubicBezTo>
                <a:cubicBezTo>
                  <a:pt x="145" y="296"/>
                  <a:pt x="145" y="296"/>
                  <a:pt x="145" y="296"/>
                </a:cubicBezTo>
                <a:cubicBezTo>
                  <a:pt x="145" y="297"/>
                  <a:pt x="145" y="297"/>
                  <a:pt x="145" y="297"/>
                </a:cubicBezTo>
                <a:cubicBezTo>
                  <a:pt x="146" y="297"/>
                  <a:pt x="146" y="297"/>
                  <a:pt x="146" y="297"/>
                </a:cubicBezTo>
                <a:cubicBezTo>
                  <a:pt x="146" y="298"/>
                  <a:pt x="146" y="298"/>
                  <a:pt x="146" y="298"/>
                </a:cubicBezTo>
                <a:cubicBezTo>
                  <a:pt x="146" y="298"/>
                  <a:pt x="146" y="298"/>
                  <a:pt x="146" y="298"/>
                </a:cubicBezTo>
                <a:cubicBezTo>
                  <a:pt x="145" y="299"/>
                  <a:pt x="144" y="300"/>
                  <a:pt x="144" y="302"/>
                </a:cubicBezTo>
                <a:cubicBezTo>
                  <a:pt x="144" y="302"/>
                  <a:pt x="144" y="302"/>
                  <a:pt x="144" y="302"/>
                </a:cubicBezTo>
                <a:cubicBezTo>
                  <a:pt x="144" y="303"/>
                  <a:pt x="144" y="303"/>
                  <a:pt x="144" y="303"/>
                </a:cubicBezTo>
                <a:cubicBezTo>
                  <a:pt x="145" y="303"/>
                  <a:pt x="146" y="304"/>
                  <a:pt x="147" y="304"/>
                </a:cubicBezTo>
                <a:cubicBezTo>
                  <a:pt x="147" y="304"/>
                  <a:pt x="147" y="304"/>
                  <a:pt x="147" y="304"/>
                </a:cubicBezTo>
                <a:cubicBezTo>
                  <a:pt x="147" y="305"/>
                  <a:pt x="147" y="305"/>
                  <a:pt x="147" y="305"/>
                </a:cubicBezTo>
                <a:cubicBezTo>
                  <a:pt x="145" y="307"/>
                  <a:pt x="145" y="309"/>
                  <a:pt x="145" y="311"/>
                </a:cubicBezTo>
                <a:cubicBezTo>
                  <a:pt x="145" y="312"/>
                  <a:pt x="145" y="312"/>
                  <a:pt x="145" y="312"/>
                </a:cubicBezTo>
                <a:cubicBezTo>
                  <a:pt x="145" y="312"/>
                  <a:pt x="144" y="313"/>
                  <a:pt x="144" y="313"/>
                </a:cubicBezTo>
                <a:cubicBezTo>
                  <a:pt x="143" y="313"/>
                  <a:pt x="143" y="313"/>
                  <a:pt x="142" y="313"/>
                </a:cubicBezTo>
                <a:cubicBezTo>
                  <a:pt x="142" y="313"/>
                  <a:pt x="142" y="313"/>
                  <a:pt x="142" y="313"/>
                </a:cubicBezTo>
                <a:cubicBezTo>
                  <a:pt x="142" y="316"/>
                  <a:pt x="142" y="318"/>
                  <a:pt x="143" y="321"/>
                </a:cubicBezTo>
                <a:cubicBezTo>
                  <a:pt x="142" y="322"/>
                  <a:pt x="140" y="324"/>
                  <a:pt x="139" y="325"/>
                </a:cubicBezTo>
                <a:cubicBezTo>
                  <a:pt x="139" y="326"/>
                  <a:pt x="139" y="326"/>
                  <a:pt x="139" y="326"/>
                </a:cubicBezTo>
                <a:cubicBezTo>
                  <a:pt x="139" y="327"/>
                  <a:pt x="140" y="327"/>
                  <a:pt x="141" y="328"/>
                </a:cubicBezTo>
                <a:cubicBezTo>
                  <a:pt x="143" y="331"/>
                  <a:pt x="143" y="331"/>
                  <a:pt x="143" y="331"/>
                </a:cubicBezTo>
                <a:cubicBezTo>
                  <a:pt x="142" y="332"/>
                  <a:pt x="142" y="332"/>
                  <a:pt x="142" y="332"/>
                </a:cubicBezTo>
                <a:cubicBezTo>
                  <a:pt x="142" y="332"/>
                  <a:pt x="142" y="332"/>
                  <a:pt x="142" y="332"/>
                </a:cubicBezTo>
                <a:cubicBezTo>
                  <a:pt x="141" y="332"/>
                  <a:pt x="141" y="332"/>
                  <a:pt x="141" y="332"/>
                </a:cubicBezTo>
                <a:cubicBezTo>
                  <a:pt x="139" y="331"/>
                  <a:pt x="139" y="331"/>
                  <a:pt x="139" y="331"/>
                </a:cubicBezTo>
                <a:cubicBezTo>
                  <a:pt x="139" y="331"/>
                  <a:pt x="139" y="331"/>
                  <a:pt x="139" y="331"/>
                </a:cubicBezTo>
                <a:cubicBezTo>
                  <a:pt x="139" y="331"/>
                  <a:pt x="139" y="331"/>
                  <a:pt x="139" y="331"/>
                </a:cubicBezTo>
                <a:cubicBezTo>
                  <a:pt x="139" y="332"/>
                  <a:pt x="139" y="332"/>
                  <a:pt x="139" y="332"/>
                </a:cubicBezTo>
                <a:cubicBezTo>
                  <a:pt x="141" y="335"/>
                  <a:pt x="143" y="337"/>
                  <a:pt x="145" y="341"/>
                </a:cubicBezTo>
                <a:cubicBezTo>
                  <a:pt x="144" y="341"/>
                  <a:pt x="144" y="341"/>
                  <a:pt x="144" y="341"/>
                </a:cubicBezTo>
                <a:cubicBezTo>
                  <a:pt x="144" y="341"/>
                  <a:pt x="144" y="341"/>
                  <a:pt x="144" y="341"/>
                </a:cubicBezTo>
                <a:cubicBezTo>
                  <a:pt x="144" y="341"/>
                  <a:pt x="144" y="341"/>
                  <a:pt x="144" y="341"/>
                </a:cubicBezTo>
                <a:cubicBezTo>
                  <a:pt x="143" y="341"/>
                  <a:pt x="143" y="341"/>
                  <a:pt x="143" y="341"/>
                </a:cubicBezTo>
                <a:cubicBezTo>
                  <a:pt x="143" y="341"/>
                  <a:pt x="142" y="340"/>
                  <a:pt x="142" y="340"/>
                </a:cubicBezTo>
                <a:cubicBezTo>
                  <a:pt x="142" y="339"/>
                  <a:pt x="142" y="339"/>
                  <a:pt x="141" y="339"/>
                </a:cubicBezTo>
                <a:cubicBezTo>
                  <a:pt x="140" y="340"/>
                  <a:pt x="140" y="340"/>
                  <a:pt x="140" y="340"/>
                </a:cubicBezTo>
                <a:cubicBezTo>
                  <a:pt x="140" y="339"/>
                  <a:pt x="139" y="339"/>
                  <a:pt x="138" y="339"/>
                </a:cubicBezTo>
                <a:cubicBezTo>
                  <a:pt x="136" y="342"/>
                  <a:pt x="136" y="342"/>
                  <a:pt x="136" y="342"/>
                </a:cubicBezTo>
                <a:cubicBezTo>
                  <a:pt x="135" y="342"/>
                  <a:pt x="135" y="342"/>
                  <a:pt x="135" y="342"/>
                </a:cubicBezTo>
                <a:cubicBezTo>
                  <a:pt x="132" y="342"/>
                  <a:pt x="129" y="341"/>
                  <a:pt x="126" y="342"/>
                </a:cubicBezTo>
                <a:cubicBezTo>
                  <a:pt x="126" y="342"/>
                  <a:pt x="126" y="342"/>
                  <a:pt x="126" y="342"/>
                </a:cubicBezTo>
                <a:cubicBezTo>
                  <a:pt x="126" y="342"/>
                  <a:pt x="126" y="342"/>
                  <a:pt x="126" y="342"/>
                </a:cubicBezTo>
                <a:cubicBezTo>
                  <a:pt x="125" y="343"/>
                  <a:pt x="124" y="344"/>
                  <a:pt x="123" y="345"/>
                </a:cubicBezTo>
                <a:cubicBezTo>
                  <a:pt x="123" y="345"/>
                  <a:pt x="123" y="345"/>
                  <a:pt x="123" y="345"/>
                </a:cubicBezTo>
                <a:cubicBezTo>
                  <a:pt x="124" y="347"/>
                  <a:pt x="125" y="348"/>
                  <a:pt x="125" y="349"/>
                </a:cubicBezTo>
                <a:cubicBezTo>
                  <a:pt x="125" y="350"/>
                  <a:pt x="125" y="350"/>
                  <a:pt x="125" y="351"/>
                </a:cubicBezTo>
                <a:cubicBezTo>
                  <a:pt x="122" y="352"/>
                  <a:pt x="122" y="352"/>
                  <a:pt x="122" y="352"/>
                </a:cubicBezTo>
                <a:cubicBezTo>
                  <a:pt x="122" y="352"/>
                  <a:pt x="122" y="352"/>
                  <a:pt x="122" y="352"/>
                </a:cubicBezTo>
                <a:cubicBezTo>
                  <a:pt x="121" y="352"/>
                  <a:pt x="121" y="352"/>
                  <a:pt x="121" y="352"/>
                </a:cubicBezTo>
                <a:cubicBezTo>
                  <a:pt x="121" y="352"/>
                  <a:pt x="121" y="352"/>
                  <a:pt x="121" y="352"/>
                </a:cubicBezTo>
                <a:cubicBezTo>
                  <a:pt x="121" y="351"/>
                  <a:pt x="121" y="351"/>
                  <a:pt x="121" y="351"/>
                </a:cubicBezTo>
                <a:cubicBezTo>
                  <a:pt x="121" y="351"/>
                  <a:pt x="121" y="351"/>
                  <a:pt x="121" y="351"/>
                </a:cubicBezTo>
                <a:cubicBezTo>
                  <a:pt x="120" y="351"/>
                  <a:pt x="120" y="351"/>
                  <a:pt x="120" y="351"/>
                </a:cubicBezTo>
                <a:cubicBezTo>
                  <a:pt x="120" y="351"/>
                  <a:pt x="120" y="351"/>
                  <a:pt x="120" y="351"/>
                </a:cubicBezTo>
                <a:cubicBezTo>
                  <a:pt x="120" y="354"/>
                  <a:pt x="118" y="356"/>
                  <a:pt x="115" y="358"/>
                </a:cubicBezTo>
                <a:cubicBezTo>
                  <a:pt x="115" y="358"/>
                  <a:pt x="115" y="358"/>
                  <a:pt x="115" y="358"/>
                </a:cubicBezTo>
                <a:cubicBezTo>
                  <a:pt x="114" y="358"/>
                  <a:pt x="114" y="358"/>
                  <a:pt x="114" y="358"/>
                </a:cubicBezTo>
                <a:cubicBezTo>
                  <a:pt x="113" y="358"/>
                  <a:pt x="113" y="358"/>
                  <a:pt x="113" y="358"/>
                </a:cubicBezTo>
                <a:cubicBezTo>
                  <a:pt x="112" y="358"/>
                  <a:pt x="112" y="358"/>
                  <a:pt x="111" y="357"/>
                </a:cubicBezTo>
                <a:cubicBezTo>
                  <a:pt x="111" y="357"/>
                  <a:pt x="111" y="357"/>
                  <a:pt x="111" y="357"/>
                </a:cubicBezTo>
                <a:cubicBezTo>
                  <a:pt x="111" y="357"/>
                  <a:pt x="111" y="357"/>
                  <a:pt x="111" y="357"/>
                </a:cubicBezTo>
                <a:cubicBezTo>
                  <a:pt x="111" y="356"/>
                  <a:pt x="111" y="355"/>
                  <a:pt x="111" y="354"/>
                </a:cubicBezTo>
                <a:cubicBezTo>
                  <a:pt x="112" y="354"/>
                  <a:pt x="112" y="353"/>
                  <a:pt x="113" y="353"/>
                </a:cubicBezTo>
                <a:cubicBezTo>
                  <a:pt x="113" y="353"/>
                  <a:pt x="113" y="353"/>
                  <a:pt x="113" y="353"/>
                </a:cubicBezTo>
                <a:cubicBezTo>
                  <a:pt x="112" y="350"/>
                  <a:pt x="113" y="347"/>
                  <a:pt x="115" y="345"/>
                </a:cubicBezTo>
                <a:cubicBezTo>
                  <a:pt x="115" y="345"/>
                  <a:pt x="115" y="345"/>
                  <a:pt x="115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7" y="346"/>
                  <a:pt x="117" y="346"/>
                </a:cubicBezTo>
                <a:cubicBezTo>
                  <a:pt x="118" y="346"/>
                  <a:pt x="118" y="346"/>
                  <a:pt x="118" y="346"/>
                </a:cubicBezTo>
                <a:cubicBezTo>
                  <a:pt x="118" y="346"/>
                  <a:pt x="118" y="346"/>
                  <a:pt x="118" y="346"/>
                </a:cubicBezTo>
                <a:cubicBezTo>
                  <a:pt x="119" y="345"/>
                  <a:pt x="120" y="343"/>
                  <a:pt x="119" y="341"/>
                </a:cubicBezTo>
                <a:cubicBezTo>
                  <a:pt x="117" y="342"/>
                  <a:pt x="115" y="342"/>
                  <a:pt x="113" y="342"/>
                </a:cubicBezTo>
                <a:cubicBezTo>
                  <a:pt x="112" y="342"/>
                  <a:pt x="112" y="342"/>
                  <a:pt x="112" y="342"/>
                </a:cubicBezTo>
                <a:cubicBezTo>
                  <a:pt x="112" y="341"/>
                  <a:pt x="111" y="340"/>
                  <a:pt x="111" y="340"/>
                </a:cubicBezTo>
                <a:cubicBezTo>
                  <a:pt x="111" y="339"/>
                  <a:pt x="111" y="339"/>
                  <a:pt x="111" y="339"/>
                </a:cubicBezTo>
                <a:cubicBezTo>
                  <a:pt x="111" y="339"/>
                  <a:pt x="111" y="339"/>
                  <a:pt x="111" y="339"/>
                </a:cubicBezTo>
                <a:cubicBezTo>
                  <a:pt x="110" y="339"/>
                  <a:pt x="109" y="339"/>
                  <a:pt x="108" y="339"/>
                </a:cubicBezTo>
                <a:cubicBezTo>
                  <a:pt x="106" y="339"/>
                  <a:pt x="106" y="339"/>
                  <a:pt x="106" y="339"/>
                </a:cubicBezTo>
                <a:cubicBezTo>
                  <a:pt x="101" y="337"/>
                  <a:pt x="98" y="334"/>
                  <a:pt x="98" y="329"/>
                </a:cubicBezTo>
                <a:cubicBezTo>
                  <a:pt x="98" y="329"/>
                  <a:pt x="98" y="328"/>
                  <a:pt x="98" y="328"/>
                </a:cubicBezTo>
                <a:cubicBezTo>
                  <a:pt x="98" y="327"/>
                  <a:pt x="98" y="327"/>
                  <a:pt x="98" y="327"/>
                </a:cubicBezTo>
                <a:cubicBezTo>
                  <a:pt x="98" y="326"/>
                  <a:pt x="98" y="326"/>
                  <a:pt x="98" y="326"/>
                </a:cubicBezTo>
                <a:cubicBezTo>
                  <a:pt x="98" y="326"/>
                  <a:pt x="97" y="325"/>
                  <a:pt x="97" y="325"/>
                </a:cubicBezTo>
                <a:cubicBezTo>
                  <a:pt x="97" y="324"/>
                  <a:pt x="97" y="324"/>
                  <a:pt x="97" y="324"/>
                </a:cubicBezTo>
                <a:cubicBezTo>
                  <a:pt x="96" y="323"/>
                  <a:pt x="96" y="323"/>
                  <a:pt x="96" y="323"/>
                </a:cubicBezTo>
                <a:cubicBezTo>
                  <a:pt x="96" y="323"/>
                  <a:pt x="96" y="323"/>
                  <a:pt x="96" y="323"/>
                </a:cubicBezTo>
                <a:cubicBezTo>
                  <a:pt x="89" y="325"/>
                  <a:pt x="89" y="325"/>
                  <a:pt x="89" y="325"/>
                </a:cubicBezTo>
                <a:cubicBezTo>
                  <a:pt x="88" y="325"/>
                  <a:pt x="88" y="325"/>
                  <a:pt x="88" y="325"/>
                </a:cubicBezTo>
                <a:cubicBezTo>
                  <a:pt x="88" y="325"/>
                  <a:pt x="88" y="325"/>
                  <a:pt x="88" y="325"/>
                </a:cubicBezTo>
                <a:cubicBezTo>
                  <a:pt x="89" y="329"/>
                  <a:pt x="90" y="333"/>
                  <a:pt x="90" y="336"/>
                </a:cubicBezTo>
                <a:cubicBezTo>
                  <a:pt x="89" y="336"/>
                  <a:pt x="89" y="336"/>
                  <a:pt x="89" y="336"/>
                </a:cubicBezTo>
                <a:cubicBezTo>
                  <a:pt x="88" y="337"/>
                  <a:pt x="88" y="337"/>
                  <a:pt x="88" y="337"/>
                </a:cubicBezTo>
                <a:cubicBezTo>
                  <a:pt x="88" y="337"/>
                  <a:pt x="87" y="337"/>
                  <a:pt x="87" y="337"/>
                </a:cubicBezTo>
                <a:cubicBezTo>
                  <a:pt x="85" y="338"/>
                  <a:pt x="85" y="338"/>
                  <a:pt x="85" y="338"/>
                </a:cubicBezTo>
                <a:cubicBezTo>
                  <a:pt x="82" y="335"/>
                  <a:pt x="79" y="332"/>
                  <a:pt x="75" y="329"/>
                </a:cubicBezTo>
                <a:cubicBezTo>
                  <a:pt x="74" y="329"/>
                  <a:pt x="73" y="328"/>
                  <a:pt x="72" y="329"/>
                </a:cubicBezTo>
                <a:cubicBezTo>
                  <a:pt x="69" y="330"/>
                  <a:pt x="69" y="330"/>
                  <a:pt x="69" y="330"/>
                </a:cubicBezTo>
                <a:cubicBezTo>
                  <a:pt x="67" y="325"/>
                  <a:pt x="65" y="321"/>
                  <a:pt x="63" y="317"/>
                </a:cubicBezTo>
                <a:cubicBezTo>
                  <a:pt x="63" y="313"/>
                  <a:pt x="63" y="313"/>
                  <a:pt x="63" y="313"/>
                </a:cubicBezTo>
                <a:cubicBezTo>
                  <a:pt x="65" y="310"/>
                  <a:pt x="65" y="310"/>
                  <a:pt x="65" y="310"/>
                </a:cubicBezTo>
                <a:cubicBezTo>
                  <a:pt x="68" y="308"/>
                  <a:pt x="68" y="308"/>
                  <a:pt x="68" y="308"/>
                </a:cubicBezTo>
                <a:cubicBezTo>
                  <a:pt x="71" y="307"/>
                  <a:pt x="71" y="307"/>
                  <a:pt x="71" y="307"/>
                </a:cubicBezTo>
                <a:cubicBezTo>
                  <a:pt x="73" y="306"/>
                  <a:pt x="74" y="304"/>
                  <a:pt x="75" y="302"/>
                </a:cubicBezTo>
                <a:cubicBezTo>
                  <a:pt x="75" y="301"/>
                  <a:pt x="75" y="301"/>
                  <a:pt x="75" y="301"/>
                </a:cubicBezTo>
                <a:cubicBezTo>
                  <a:pt x="74" y="300"/>
                  <a:pt x="74" y="300"/>
                  <a:pt x="74" y="300"/>
                </a:cubicBezTo>
                <a:cubicBezTo>
                  <a:pt x="72" y="301"/>
                  <a:pt x="71" y="301"/>
                  <a:pt x="70" y="301"/>
                </a:cubicBezTo>
                <a:cubicBezTo>
                  <a:pt x="69" y="299"/>
                  <a:pt x="69" y="299"/>
                  <a:pt x="69" y="299"/>
                </a:cubicBezTo>
                <a:cubicBezTo>
                  <a:pt x="66" y="293"/>
                  <a:pt x="65" y="287"/>
                  <a:pt x="61" y="281"/>
                </a:cubicBezTo>
                <a:cubicBezTo>
                  <a:pt x="62" y="276"/>
                  <a:pt x="62" y="276"/>
                  <a:pt x="62" y="276"/>
                </a:cubicBezTo>
                <a:cubicBezTo>
                  <a:pt x="60" y="271"/>
                  <a:pt x="60" y="271"/>
                  <a:pt x="60" y="271"/>
                </a:cubicBezTo>
                <a:cubicBezTo>
                  <a:pt x="49" y="258"/>
                  <a:pt x="49" y="258"/>
                  <a:pt x="49" y="258"/>
                </a:cubicBezTo>
                <a:cubicBezTo>
                  <a:pt x="47" y="257"/>
                  <a:pt x="47" y="257"/>
                  <a:pt x="47" y="257"/>
                </a:cubicBezTo>
                <a:cubicBezTo>
                  <a:pt x="46" y="257"/>
                  <a:pt x="45" y="257"/>
                  <a:pt x="43" y="257"/>
                </a:cubicBezTo>
                <a:cubicBezTo>
                  <a:pt x="30" y="261"/>
                  <a:pt x="30" y="261"/>
                  <a:pt x="30" y="261"/>
                </a:cubicBezTo>
                <a:cubicBezTo>
                  <a:pt x="26" y="265"/>
                  <a:pt x="21" y="267"/>
                  <a:pt x="16" y="268"/>
                </a:cubicBezTo>
                <a:cubicBezTo>
                  <a:pt x="12" y="269"/>
                  <a:pt x="12" y="269"/>
                  <a:pt x="12" y="269"/>
                </a:cubicBezTo>
                <a:cubicBezTo>
                  <a:pt x="10" y="266"/>
                  <a:pt x="10" y="266"/>
                  <a:pt x="10" y="266"/>
                </a:cubicBezTo>
                <a:cubicBezTo>
                  <a:pt x="9" y="264"/>
                  <a:pt x="9" y="264"/>
                  <a:pt x="9" y="264"/>
                </a:cubicBezTo>
                <a:cubicBezTo>
                  <a:pt x="9" y="263"/>
                  <a:pt x="9" y="263"/>
                  <a:pt x="9" y="263"/>
                </a:cubicBezTo>
                <a:cubicBezTo>
                  <a:pt x="2" y="257"/>
                  <a:pt x="2" y="257"/>
                  <a:pt x="2" y="257"/>
                </a:cubicBezTo>
                <a:cubicBezTo>
                  <a:pt x="1" y="256"/>
                  <a:pt x="1" y="256"/>
                  <a:pt x="1" y="256"/>
                </a:cubicBezTo>
                <a:cubicBezTo>
                  <a:pt x="0" y="256"/>
                  <a:pt x="0" y="256"/>
                  <a:pt x="0" y="256"/>
                </a:cubicBezTo>
                <a:cubicBezTo>
                  <a:pt x="3" y="254"/>
                  <a:pt x="5" y="253"/>
                  <a:pt x="8" y="251"/>
                </a:cubicBezTo>
                <a:cubicBezTo>
                  <a:pt x="8" y="250"/>
                  <a:pt x="8" y="250"/>
                  <a:pt x="8" y="250"/>
                </a:cubicBezTo>
                <a:cubicBezTo>
                  <a:pt x="8" y="249"/>
                  <a:pt x="8" y="247"/>
                  <a:pt x="9" y="246"/>
                </a:cubicBezTo>
                <a:cubicBezTo>
                  <a:pt x="10" y="246"/>
                  <a:pt x="10" y="246"/>
                  <a:pt x="10" y="246"/>
                </a:cubicBezTo>
                <a:cubicBezTo>
                  <a:pt x="10" y="246"/>
                  <a:pt x="10" y="246"/>
                  <a:pt x="10" y="246"/>
                </a:cubicBezTo>
                <a:cubicBezTo>
                  <a:pt x="11" y="246"/>
                  <a:pt x="11" y="246"/>
                  <a:pt x="11" y="246"/>
                </a:cubicBezTo>
                <a:cubicBezTo>
                  <a:pt x="11" y="246"/>
                  <a:pt x="11" y="246"/>
                  <a:pt x="12" y="246"/>
                </a:cubicBezTo>
                <a:cubicBezTo>
                  <a:pt x="12" y="246"/>
                  <a:pt x="13" y="245"/>
                  <a:pt x="13" y="245"/>
                </a:cubicBezTo>
                <a:cubicBezTo>
                  <a:pt x="14" y="245"/>
                  <a:pt x="14" y="245"/>
                  <a:pt x="14" y="245"/>
                </a:cubicBezTo>
                <a:cubicBezTo>
                  <a:pt x="14" y="246"/>
                  <a:pt x="15" y="247"/>
                  <a:pt x="16" y="247"/>
                </a:cubicBezTo>
                <a:cubicBezTo>
                  <a:pt x="16" y="247"/>
                  <a:pt x="16" y="247"/>
                  <a:pt x="16" y="247"/>
                </a:cubicBezTo>
                <a:cubicBezTo>
                  <a:pt x="17" y="246"/>
                  <a:pt x="17" y="244"/>
                  <a:pt x="17" y="243"/>
                </a:cubicBezTo>
                <a:cubicBezTo>
                  <a:pt x="17" y="243"/>
                  <a:pt x="17" y="243"/>
                  <a:pt x="17" y="243"/>
                </a:cubicBezTo>
                <a:cubicBezTo>
                  <a:pt x="16" y="242"/>
                  <a:pt x="15" y="241"/>
                  <a:pt x="14" y="240"/>
                </a:cubicBezTo>
                <a:cubicBezTo>
                  <a:pt x="14" y="237"/>
                  <a:pt x="15" y="235"/>
                  <a:pt x="16" y="233"/>
                </a:cubicBezTo>
                <a:cubicBezTo>
                  <a:pt x="18" y="232"/>
                  <a:pt x="20" y="231"/>
                  <a:pt x="23" y="230"/>
                </a:cubicBezTo>
                <a:cubicBezTo>
                  <a:pt x="23" y="229"/>
                  <a:pt x="23" y="229"/>
                  <a:pt x="24" y="228"/>
                </a:cubicBezTo>
                <a:cubicBezTo>
                  <a:pt x="24" y="228"/>
                  <a:pt x="24" y="228"/>
                  <a:pt x="24" y="228"/>
                </a:cubicBezTo>
                <a:cubicBezTo>
                  <a:pt x="25" y="229"/>
                  <a:pt x="26" y="230"/>
                  <a:pt x="26" y="230"/>
                </a:cubicBezTo>
                <a:cubicBezTo>
                  <a:pt x="27" y="230"/>
                  <a:pt x="27" y="230"/>
                  <a:pt x="27" y="230"/>
                </a:cubicBezTo>
                <a:cubicBezTo>
                  <a:pt x="28" y="230"/>
                  <a:pt x="28" y="230"/>
                  <a:pt x="28" y="230"/>
                </a:cubicBezTo>
                <a:cubicBezTo>
                  <a:pt x="28" y="229"/>
                  <a:pt x="29" y="228"/>
                  <a:pt x="29" y="227"/>
                </a:cubicBezTo>
                <a:cubicBezTo>
                  <a:pt x="29" y="227"/>
                  <a:pt x="29" y="227"/>
                  <a:pt x="29" y="227"/>
                </a:cubicBezTo>
                <a:cubicBezTo>
                  <a:pt x="28" y="226"/>
                  <a:pt x="28" y="226"/>
                  <a:pt x="28" y="226"/>
                </a:cubicBezTo>
                <a:cubicBezTo>
                  <a:pt x="28" y="225"/>
                  <a:pt x="28" y="224"/>
                  <a:pt x="29" y="224"/>
                </a:cubicBezTo>
                <a:cubicBezTo>
                  <a:pt x="29" y="223"/>
                  <a:pt x="29" y="223"/>
                  <a:pt x="29" y="223"/>
                </a:cubicBezTo>
                <a:cubicBezTo>
                  <a:pt x="30" y="223"/>
                  <a:pt x="30" y="223"/>
                  <a:pt x="30" y="223"/>
                </a:cubicBezTo>
                <a:cubicBezTo>
                  <a:pt x="35" y="223"/>
                  <a:pt x="35" y="223"/>
                  <a:pt x="35" y="223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7" y="223"/>
                  <a:pt x="37" y="222"/>
                  <a:pt x="37" y="222"/>
                </a:cubicBezTo>
                <a:cubicBezTo>
                  <a:pt x="38" y="219"/>
                  <a:pt x="37" y="216"/>
                  <a:pt x="35" y="214"/>
                </a:cubicBezTo>
                <a:cubicBezTo>
                  <a:pt x="35" y="214"/>
                  <a:pt x="35" y="214"/>
                  <a:pt x="34" y="213"/>
                </a:cubicBezTo>
                <a:cubicBezTo>
                  <a:pt x="32" y="211"/>
                  <a:pt x="31" y="209"/>
                  <a:pt x="30" y="206"/>
                </a:cubicBezTo>
                <a:cubicBezTo>
                  <a:pt x="28" y="205"/>
                  <a:pt x="28" y="205"/>
                  <a:pt x="28" y="205"/>
                </a:cubicBezTo>
                <a:cubicBezTo>
                  <a:pt x="28" y="205"/>
                  <a:pt x="28" y="205"/>
                  <a:pt x="28" y="205"/>
                </a:cubicBezTo>
                <a:cubicBezTo>
                  <a:pt x="28" y="204"/>
                  <a:pt x="28" y="204"/>
                  <a:pt x="28" y="204"/>
                </a:cubicBezTo>
                <a:cubicBezTo>
                  <a:pt x="27" y="203"/>
                  <a:pt x="27" y="203"/>
                  <a:pt x="27" y="203"/>
                </a:cubicBezTo>
                <a:cubicBezTo>
                  <a:pt x="26" y="203"/>
                  <a:pt x="24" y="202"/>
                  <a:pt x="23" y="202"/>
                </a:cubicBezTo>
                <a:cubicBezTo>
                  <a:pt x="22" y="202"/>
                  <a:pt x="22" y="202"/>
                  <a:pt x="22" y="201"/>
                </a:cubicBezTo>
                <a:cubicBezTo>
                  <a:pt x="22" y="201"/>
                  <a:pt x="22" y="201"/>
                  <a:pt x="22" y="201"/>
                </a:cubicBezTo>
                <a:cubicBezTo>
                  <a:pt x="23" y="199"/>
                  <a:pt x="23" y="199"/>
                  <a:pt x="23" y="199"/>
                </a:cubicBezTo>
                <a:cubicBezTo>
                  <a:pt x="24" y="198"/>
                  <a:pt x="24" y="196"/>
                  <a:pt x="25" y="195"/>
                </a:cubicBezTo>
                <a:cubicBezTo>
                  <a:pt x="25" y="194"/>
                  <a:pt x="26" y="194"/>
                  <a:pt x="27" y="193"/>
                </a:cubicBezTo>
                <a:cubicBezTo>
                  <a:pt x="27" y="193"/>
                  <a:pt x="27" y="193"/>
                  <a:pt x="27" y="193"/>
                </a:cubicBezTo>
                <a:cubicBezTo>
                  <a:pt x="27" y="192"/>
                  <a:pt x="27" y="192"/>
                  <a:pt x="27" y="192"/>
                </a:cubicBezTo>
                <a:cubicBezTo>
                  <a:pt x="26" y="192"/>
                  <a:pt x="25" y="192"/>
                  <a:pt x="25" y="191"/>
                </a:cubicBezTo>
                <a:cubicBezTo>
                  <a:pt x="24" y="188"/>
                  <a:pt x="24" y="185"/>
                  <a:pt x="25" y="182"/>
                </a:cubicBezTo>
                <a:cubicBezTo>
                  <a:pt x="27" y="181"/>
                  <a:pt x="28" y="180"/>
                  <a:pt x="29" y="178"/>
                </a:cubicBezTo>
                <a:cubicBezTo>
                  <a:pt x="30" y="178"/>
                  <a:pt x="31" y="178"/>
                  <a:pt x="31" y="178"/>
                </a:cubicBezTo>
                <a:cubicBezTo>
                  <a:pt x="32" y="178"/>
                  <a:pt x="32" y="178"/>
                  <a:pt x="32" y="178"/>
                </a:cubicBezTo>
                <a:cubicBezTo>
                  <a:pt x="32" y="178"/>
                  <a:pt x="32" y="178"/>
                  <a:pt x="32" y="178"/>
                </a:cubicBezTo>
                <a:cubicBezTo>
                  <a:pt x="33" y="179"/>
                  <a:pt x="34" y="180"/>
                  <a:pt x="35" y="181"/>
                </a:cubicBezTo>
                <a:cubicBezTo>
                  <a:pt x="35" y="181"/>
                  <a:pt x="36" y="181"/>
                  <a:pt x="36" y="181"/>
                </a:cubicBezTo>
                <a:cubicBezTo>
                  <a:pt x="39" y="179"/>
                  <a:pt x="42" y="176"/>
                  <a:pt x="42" y="172"/>
                </a:cubicBezTo>
                <a:cubicBezTo>
                  <a:pt x="42" y="171"/>
                  <a:pt x="42" y="171"/>
                  <a:pt x="42" y="171"/>
                </a:cubicBezTo>
                <a:cubicBezTo>
                  <a:pt x="42" y="171"/>
                  <a:pt x="42" y="171"/>
                  <a:pt x="42" y="171"/>
                </a:cubicBezTo>
                <a:cubicBezTo>
                  <a:pt x="41" y="171"/>
                  <a:pt x="41" y="171"/>
                  <a:pt x="41" y="171"/>
                </a:cubicBezTo>
                <a:cubicBezTo>
                  <a:pt x="40" y="170"/>
                  <a:pt x="40" y="170"/>
                  <a:pt x="40" y="169"/>
                </a:cubicBezTo>
                <a:cubicBezTo>
                  <a:pt x="40" y="167"/>
                  <a:pt x="39" y="164"/>
                  <a:pt x="37" y="162"/>
                </a:cubicBezTo>
                <a:cubicBezTo>
                  <a:pt x="38" y="159"/>
                  <a:pt x="39" y="157"/>
                  <a:pt x="40" y="154"/>
                </a:cubicBezTo>
                <a:cubicBezTo>
                  <a:pt x="40" y="154"/>
                  <a:pt x="40" y="154"/>
                  <a:pt x="41" y="153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2" y="152"/>
                  <a:pt x="42" y="152"/>
                  <a:pt x="42" y="152"/>
                </a:cubicBezTo>
                <a:cubicBezTo>
                  <a:pt x="43" y="151"/>
                  <a:pt x="43" y="148"/>
                  <a:pt x="43" y="146"/>
                </a:cubicBezTo>
                <a:cubicBezTo>
                  <a:pt x="42" y="145"/>
                  <a:pt x="41" y="144"/>
                  <a:pt x="40" y="144"/>
                </a:cubicBezTo>
                <a:cubicBezTo>
                  <a:pt x="40" y="143"/>
                  <a:pt x="40" y="143"/>
                  <a:pt x="40" y="143"/>
                </a:cubicBezTo>
                <a:cubicBezTo>
                  <a:pt x="40" y="143"/>
                  <a:pt x="40" y="143"/>
                  <a:pt x="40" y="142"/>
                </a:cubicBezTo>
                <a:cubicBezTo>
                  <a:pt x="40" y="142"/>
                  <a:pt x="40" y="142"/>
                  <a:pt x="40" y="142"/>
                </a:cubicBezTo>
                <a:cubicBezTo>
                  <a:pt x="39" y="142"/>
                  <a:pt x="39" y="142"/>
                  <a:pt x="39" y="142"/>
                </a:cubicBezTo>
                <a:cubicBezTo>
                  <a:pt x="39" y="142"/>
                  <a:pt x="39" y="142"/>
                  <a:pt x="39" y="142"/>
                </a:cubicBezTo>
                <a:cubicBezTo>
                  <a:pt x="39" y="141"/>
                  <a:pt x="39" y="141"/>
                  <a:pt x="39" y="141"/>
                </a:cubicBezTo>
                <a:cubicBezTo>
                  <a:pt x="39" y="141"/>
                  <a:pt x="39" y="141"/>
                  <a:pt x="39" y="141"/>
                </a:cubicBezTo>
                <a:cubicBezTo>
                  <a:pt x="41" y="139"/>
                  <a:pt x="43" y="137"/>
                  <a:pt x="45" y="136"/>
                </a:cubicBezTo>
                <a:cubicBezTo>
                  <a:pt x="45" y="135"/>
                  <a:pt x="45" y="134"/>
                  <a:pt x="45" y="134"/>
                </a:cubicBezTo>
                <a:cubicBezTo>
                  <a:pt x="49" y="131"/>
                  <a:pt x="52" y="128"/>
                  <a:pt x="5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58" y="128"/>
                  <a:pt x="58" y="128"/>
                  <a:pt x="58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61" y="128"/>
                  <a:pt x="62" y="128"/>
                  <a:pt x="63" y="128"/>
                </a:cubicBezTo>
                <a:cubicBezTo>
                  <a:pt x="65" y="127"/>
                  <a:pt x="66" y="127"/>
                  <a:pt x="67" y="126"/>
                </a:cubicBezTo>
                <a:cubicBezTo>
                  <a:pt x="67" y="126"/>
                  <a:pt x="67" y="126"/>
                  <a:pt x="67" y="126"/>
                </a:cubicBezTo>
                <a:cubicBezTo>
                  <a:pt x="67" y="125"/>
                  <a:pt x="67" y="125"/>
                  <a:pt x="67" y="125"/>
                </a:cubicBezTo>
                <a:cubicBezTo>
                  <a:pt x="67" y="125"/>
                  <a:pt x="67" y="124"/>
                  <a:pt x="67" y="124"/>
                </a:cubicBezTo>
                <a:cubicBezTo>
                  <a:pt x="68" y="122"/>
                  <a:pt x="70" y="120"/>
                  <a:pt x="72" y="119"/>
                </a:cubicBezTo>
                <a:cubicBezTo>
                  <a:pt x="72" y="119"/>
                  <a:pt x="72" y="119"/>
                  <a:pt x="72" y="119"/>
                </a:cubicBezTo>
                <a:cubicBezTo>
                  <a:pt x="73" y="119"/>
                  <a:pt x="73" y="120"/>
                  <a:pt x="74" y="120"/>
                </a:cubicBezTo>
                <a:cubicBezTo>
                  <a:pt x="74" y="119"/>
                  <a:pt x="74" y="119"/>
                  <a:pt x="74" y="119"/>
                </a:cubicBezTo>
                <a:cubicBezTo>
                  <a:pt x="74" y="119"/>
                  <a:pt x="74" y="119"/>
                  <a:pt x="74" y="119"/>
                </a:cubicBezTo>
                <a:cubicBezTo>
                  <a:pt x="74" y="116"/>
                  <a:pt x="75" y="113"/>
                  <a:pt x="77" y="110"/>
                </a:cubicBezTo>
                <a:cubicBezTo>
                  <a:pt x="77" y="109"/>
                  <a:pt x="77" y="109"/>
                  <a:pt x="77" y="109"/>
                </a:cubicBezTo>
                <a:cubicBezTo>
                  <a:pt x="78" y="109"/>
                  <a:pt x="78" y="109"/>
                  <a:pt x="79" y="109"/>
                </a:cubicBezTo>
                <a:cubicBezTo>
                  <a:pt x="80" y="107"/>
                  <a:pt x="81" y="105"/>
                  <a:pt x="83" y="103"/>
                </a:cubicBezTo>
                <a:cubicBezTo>
                  <a:pt x="82" y="101"/>
                  <a:pt x="82" y="99"/>
                  <a:pt x="82" y="98"/>
                </a:cubicBezTo>
                <a:cubicBezTo>
                  <a:pt x="82" y="97"/>
                  <a:pt x="82" y="97"/>
                  <a:pt x="82" y="96"/>
                </a:cubicBezTo>
                <a:cubicBezTo>
                  <a:pt x="81" y="95"/>
                  <a:pt x="81" y="93"/>
                  <a:pt x="80" y="92"/>
                </a:cubicBezTo>
                <a:cubicBezTo>
                  <a:pt x="80" y="91"/>
                  <a:pt x="80" y="91"/>
                  <a:pt x="80" y="91"/>
                </a:cubicBezTo>
                <a:cubicBezTo>
                  <a:pt x="91" y="91"/>
                  <a:pt x="91" y="91"/>
                  <a:pt x="91" y="91"/>
                </a:cubicBezTo>
                <a:cubicBezTo>
                  <a:pt x="93" y="91"/>
                  <a:pt x="94" y="91"/>
                  <a:pt x="95" y="92"/>
                </a:cubicBezTo>
                <a:cubicBezTo>
                  <a:pt x="96" y="91"/>
                  <a:pt x="98" y="90"/>
                  <a:pt x="100" y="89"/>
                </a:cubicBezTo>
                <a:cubicBezTo>
                  <a:pt x="100" y="89"/>
                  <a:pt x="100" y="89"/>
                  <a:pt x="100" y="89"/>
                </a:cubicBezTo>
                <a:cubicBezTo>
                  <a:pt x="100" y="88"/>
                  <a:pt x="100" y="88"/>
                  <a:pt x="100" y="88"/>
                </a:cubicBezTo>
                <a:cubicBezTo>
                  <a:pt x="99" y="87"/>
                  <a:pt x="99" y="86"/>
                  <a:pt x="99" y="85"/>
                </a:cubicBezTo>
                <a:cubicBezTo>
                  <a:pt x="100" y="82"/>
                  <a:pt x="102" y="80"/>
                  <a:pt x="104" y="78"/>
                </a:cubicBezTo>
                <a:cubicBezTo>
                  <a:pt x="104" y="74"/>
                  <a:pt x="104" y="69"/>
                  <a:pt x="102" y="65"/>
                </a:cubicBezTo>
                <a:cubicBezTo>
                  <a:pt x="102" y="65"/>
                  <a:pt x="102" y="65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1" y="64"/>
                  <a:pt x="101" y="64"/>
                  <a:pt x="102" y="63"/>
                </a:cubicBezTo>
                <a:cubicBezTo>
                  <a:pt x="102" y="63"/>
                  <a:pt x="102" y="63"/>
                  <a:pt x="101" y="62"/>
                </a:cubicBezTo>
                <a:cubicBezTo>
                  <a:pt x="101" y="62"/>
                  <a:pt x="101" y="62"/>
                  <a:pt x="101" y="62"/>
                </a:cubicBezTo>
                <a:cubicBezTo>
                  <a:pt x="100" y="63"/>
                  <a:pt x="98" y="63"/>
                  <a:pt x="98" y="64"/>
                </a:cubicBezTo>
                <a:cubicBezTo>
                  <a:pt x="96" y="65"/>
                  <a:pt x="94" y="65"/>
                  <a:pt x="93" y="65"/>
                </a:cubicBezTo>
                <a:cubicBezTo>
                  <a:pt x="92" y="66"/>
                  <a:pt x="92" y="66"/>
                  <a:pt x="91" y="67"/>
                </a:cubicBezTo>
                <a:cubicBezTo>
                  <a:pt x="91" y="67"/>
                  <a:pt x="91" y="67"/>
                  <a:pt x="91" y="67"/>
                </a:cubicBezTo>
                <a:cubicBezTo>
                  <a:pt x="90" y="67"/>
                  <a:pt x="90" y="67"/>
                  <a:pt x="89" y="67"/>
                </a:cubicBezTo>
                <a:cubicBezTo>
                  <a:pt x="88" y="66"/>
                  <a:pt x="88" y="65"/>
                  <a:pt x="88" y="64"/>
                </a:cubicBezTo>
                <a:cubicBezTo>
                  <a:pt x="87" y="64"/>
                  <a:pt x="86" y="63"/>
                  <a:pt x="86" y="62"/>
                </a:cubicBezTo>
                <a:cubicBezTo>
                  <a:pt x="87" y="58"/>
                  <a:pt x="90" y="55"/>
                  <a:pt x="94" y="52"/>
                </a:cubicBezTo>
                <a:cubicBezTo>
                  <a:pt x="94" y="51"/>
                  <a:pt x="94" y="51"/>
                  <a:pt x="94" y="51"/>
                </a:cubicBezTo>
                <a:cubicBezTo>
                  <a:pt x="95" y="50"/>
                  <a:pt x="95" y="50"/>
                  <a:pt x="96" y="49"/>
                </a:cubicBezTo>
                <a:cubicBezTo>
                  <a:pt x="97" y="48"/>
                  <a:pt x="97" y="48"/>
                  <a:pt x="97" y="48"/>
                </a:cubicBezTo>
                <a:cubicBezTo>
                  <a:pt x="97" y="48"/>
                  <a:pt x="97" y="48"/>
                  <a:pt x="97" y="48"/>
                </a:cubicBezTo>
                <a:cubicBezTo>
                  <a:pt x="97" y="48"/>
                  <a:pt x="97" y="48"/>
                  <a:pt x="97" y="48"/>
                </a:cubicBezTo>
                <a:cubicBezTo>
                  <a:pt x="98" y="47"/>
                  <a:pt x="98" y="47"/>
                  <a:pt x="98" y="47"/>
                </a:cubicBezTo>
                <a:cubicBezTo>
                  <a:pt x="99" y="47"/>
                  <a:pt x="101" y="46"/>
                  <a:pt x="103" y="46"/>
                </a:cubicBezTo>
                <a:cubicBezTo>
                  <a:pt x="107" y="44"/>
                  <a:pt x="111" y="44"/>
                  <a:pt x="115" y="46"/>
                </a:cubicBezTo>
                <a:cubicBezTo>
                  <a:pt x="115" y="46"/>
                  <a:pt x="116" y="46"/>
                  <a:pt x="116" y="45"/>
                </a:cubicBezTo>
                <a:cubicBezTo>
                  <a:pt x="119" y="43"/>
                  <a:pt x="119" y="43"/>
                  <a:pt x="119" y="43"/>
                </a:cubicBezTo>
                <a:cubicBezTo>
                  <a:pt x="120" y="43"/>
                  <a:pt x="120" y="43"/>
                  <a:pt x="120" y="43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4" y="43"/>
                  <a:pt x="124" y="43"/>
                  <a:pt x="124" y="43"/>
                </a:cubicBezTo>
                <a:cubicBezTo>
                  <a:pt x="125" y="42"/>
                  <a:pt x="126" y="41"/>
                  <a:pt x="126" y="39"/>
                </a:cubicBezTo>
                <a:cubicBezTo>
                  <a:pt x="125" y="39"/>
                  <a:pt x="125" y="39"/>
                  <a:pt x="125" y="39"/>
                </a:cubicBezTo>
                <a:cubicBezTo>
                  <a:pt x="125" y="39"/>
                  <a:pt x="125" y="39"/>
                  <a:pt x="125" y="39"/>
                </a:cubicBezTo>
                <a:cubicBezTo>
                  <a:pt x="123" y="38"/>
                  <a:pt x="123" y="38"/>
                  <a:pt x="123" y="38"/>
                </a:cubicBezTo>
                <a:cubicBezTo>
                  <a:pt x="122" y="38"/>
                  <a:pt x="122" y="38"/>
                  <a:pt x="122" y="38"/>
                </a:cubicBezTo>
                <a:cubicBezTo>
                  <a:pt x="122" y="38"/>
                  <a:pt x="122" y="38"/>
                  <a:pt x="122" y="38"/>
                </a:cubicBezTo>
                <a:cubicBezTo>
                  <a:pt x="122" y="35"/>
                  <a:pt x="121" y="32"/>
                  <a:pt x="121" y="29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25" y="27"/>
                  <a:pt x="129" y="25"/>
                  <a:pt x="133" y="24"/>
                </a:cubicBezTo>
                <a:cubicBezTo>
                  <a:pt x="134" y="25"/>
                  <a:pt x="136" y="26"/>
                  <a:pt x="138" y="27"/>
                </a:cubicBezTo>
                <a:cubicBezTo>
                  <a:pt x="138" y="27"/>
                  <a:pt x="138" y="27"/>
                  <a:pt x="139" y="27"/>
                </a:cubicBezTo>
                <a:cubicBezTo>
                  <a:pt x="139" y="27"/>
                  <a:pt x="139" y="27"/>
                  <a:pt x="139" y="27"/>
                </a:cubicBezTo>
                <a:cubicBezTo>
                  <a:pt x="139" y="27"/>
                  <a:pt x="140" y="28"/>
                  <a:pt x="140" y="28"/>
                </a:cubicBezTo>
                <a:cubicBezTo>
                  <a:pt x="140" y="30"/>
                  <a:pt x="140" y="30"/>
                  <a:pt x="140" y="30"/>
                </a:cubicBezTo>
                <a:cubicBezTo>
                  <a:pt x="140" y="30"/>
                  <a:pt x="140" y="31"/>
                  <a:pt x="140" y="32"/>
                </a:cubicBezTo>
                <a:cubicBezTo>
                  <a:pt x="141" y="33"/>
                  <a:pt x="142" y="34"/>
                  <a:pt x="143" y="35"/>
                </a:cubicBezTo>
                <a:cubicBezTo>
                  <a:pt x="144" y="35"/>
                  <a:pt x="146" y="35"/>
                  <a:pt x="148" y="35"/>
                </a:cubicBezTo>
                <a:cubicBezTo>
                  <a:pt x="149" y="34"/>
                  <a:pt x="151" y="33"/>
                  <a:pt x="152" y="32"/>
                </a:cubicBezTo>
                <a:cubicBezTo>
                  <a:pt x="153" y="32"/>
                  <a:pt x="153" y="32"/>
                  <a:pt x="153" y="32"/>
                </a:cubicBezTo>
                <a:cubicBezTo>
                  <a:pt x="154" y="32"/>
                  <a:pt x="154" y="32"/>
                  <a:pt x="154" y="32"/>
                </a:cubicBezTo>
                <a:cubicBezTo>
                  <a:pt x="154" y="32"/>
                  <a:pt x="154" y="32"/>
                  <a:pt x="154" y="32"/>
                </a:cubicBezTo>
                <a:cubicBezTo>
                  <a:pt x="154" y="30"/>
                  <a:pt x="154" y="29"/>
                  <a:pt x="155" y="27"/>
                </a:cubicBezTo>
                <a:cubicBezTo>
                  <a:pt x="156" y="27"/>
                  <a:pt x="157" y="26"/>
                  <a:pt x="158" y="25"/>
                </a:cubicBezTo>
                <a:cubicBezTo>
                  <a:pt x="159" y="25"/>
                  <a:pt x="159" y="25"/>
                  <a:pt x="159" y="25"/>
                </a:cubicBezTo>
                <a:cubicBezTo>
                  <a:pt x="160" y="24"/>
                  <a:pt x="161" y="23"/>
                  <a:pt x="162" y="22"/>
                </a:cubicBezTo>
                <a:cubicBezTo>
                  <a:pt x="165" y="19"/>
                  <a:pt x="168" y="15"/>
                  <a:pt x="169" y="10"/>
                </a:cubicBezTo>
                <a:cubicBezTo>
                  <a:pt x="169" y="10"/>
                  <a:pt x="169" y="10"/>
                  <a:pt x="169" y="10"/>
                </a:cubicBezTo>
                <a:cubicBezTo>
                  <a:pt x="168" y="9"/>
                  <a:pt x="167" y="9"/>
                  <a:pt x="166" y="8"/>
                </a:cubicBezTo>
                <a:cubicBezTo>
                  <a:pt x="166" y="8"/>
                  <a:pt x="166" y="8"/>
                  <a:pt x="166" y="8"/>
                </a:cubicBezTo>
                <a:cubicBezTo>
                  <a:pt x="169" y="7"/>
                  <a:pt x="172" y="5"/>
                  <a:pt x="175" y="5"/>
                </a:cubicBezTo>
                <a:cubicBezTo>
                  <a:pt x="176" y="4"/>
                  <a:pt x="177" y="2"/>
                  <a:pt x="178" y="1"/>
                </a:cubicBezTo>
                <a:cubicBezTo>
                  <a:pt x="179" y="2"/>
                  <a:pt x="179" y="2"/>
                  <a:pt x="179" y="2"/>
                </a:cubicBezTo>
                <a:cubicBezTo>
                  <a:pt x="181" y="0"/>
                  <a:pt x="181" y="0"/>
                  <a:pt x="181" y="0"/>
                </a:cubicBezTo>
                <a:cubicBezTo>
                  <a:pt x="182" y="0"/>
                  <a:pt x="182" y="0"/>
                  <a:pt x="182" y="0"/>
                </a:cubicBezTo>
                <a:cubicBezTo>
                  <a:pt x="183" y="0"/>
                  <a:pt x="183" y="0"/>
                  <a:pt x="183" y="0"/>
                </a:cubicBezTo>
                <a:cubicBezTo>
                  <a:pt x="183" y="1"/>
                  <a:pt x="183" y="1"/>
                  <a:pt x="183" y="1"/>
                </a:cubicBezTo>
                <a:cubicBezTo>
                  <a:pt x="183" y="2"/>
                  <a:pt x="183" y="3"/>
                  <a:pt x="183" y="4"/>
                </a:cubicBezTo>
                <a:cubicBezTo>
                  <a:pt x="184" y="4"/>
                  <a:pt x="184" y="4"/>
                  <a:pt x="184" y="4"/>
                </a:cubicBezTo>
                <a:cubicBezTo>
                  <a:pt x="184" y="4"/>
                  <a:pt x="184" y="4"/>
                  <a:pt x="185" y="4"/>
                </a:cubicBezTo>
                <a:cubicBezTo>
                  <a:pt x="186" y="5"/>
                  <a:pt x="186" y="5"/>
                  <a:pt x="187" y="4"/>
                </a:cubicBezTo>
                <a:cubicBezTo>
                  <a:pt x="188" y="4"/>
                  <a:pt x="188" y="4"/>
                  <a:pt x="188" y="4"/>
                </a:cubicBezTo>
                <a:cubicBezTo>
                  <a:pt x="188" y="4"/>
                  <a:pt x="188" y="3"/>
                  <a:pt x="189" y="3"/>
                </a:cubicBezTo>
                <a:cubicBezTo>
                  <a:pt x="189" y="3"/>
                  <a:pt x="189" y="3"/>
                  <a:pt x="189" y="3"/>
                </a:cubicBezTo>
                <a:cubicBezTo>
                  <a:pt x="190" y="3"/>
                  <a:pt x="190" y="3"/>
                  <a:pt x="190" y="3"/>
                </a:cubicBezTo>
                <a:cubicBezTo>
                  <a:pt x="190" y="3"/>
                  <a:pt x="190" y="3"/>
                  <a:pt x="190" y="3"/>
                </a:cubicBezTo>
                <a:cubicBezTo>
                  <a:pt x="190" y="3"/>
                  <a:pt x="191" y="4"/>
                  <a:pt x="191" y="4"/>
                </a:cubicBezTo>
                <a:cubicBezTo>
                  <a:pt x="192" y="5"/>
                  <a:pt x="193" y="5"/>
                  <a:pt x="194" y="5"/>
                </a:cubicBezTo>
                <a:cubicBezTo>
                  <a:pt x="195" y="5"/>
                  <a:pt x="196" y="5"/>
                  <a:pt x="196" y="4"/>
                </a:cubicBezTo>
                <a:cubicBezTo>
                  <a:pt x="197" y="4"/>
                  <a:pt x="197" y="4"/>
                  <a:pt x="197" y="4"/>
                </a:cubicBezTo>
                <a:cubicBezTo>
                  <a:pt x="197" y="4"/>
                  <a:pt x="197" y="4"/>
                  <a:pt x="197" y="4"/>
                </a:cubicBezTo>
                <a:cubicBezTo>
                  <a:pt x="197" y="5"/>
                  <a:pt x="197" y="5"/>
                  <a:pt x="198" y="6"/>
                </a:cubicBezTo>
                <a:cubicBezTo>
                  <a:pt x="198" y="6"/>
                  <a:pt x="198" y="6"/>
                  <a:pt x="198" y="6"/>
                </a:cubicBezTo>
                <a:cubicBezTo>
                  <a:pt x="200" y="7"/>
                  <a:pt x="200" y="7"/>
                  <a:pt x="200" y="7"/>
                </a:cubicBezTo>
                <a:cubicBezTo>
                  <a:pt x="201" y="9"/>
                  <a:pt x="201" y="10"/>
                  <a:pt x="202" y="12"/>
                </a:cubicBezTo>
                <a:cubicBezTo>
                  <a:pt x="204" y="14"/>
                  <a:pt x="204" y="14"/>
                  <a:pt x="204" y="14"/>
                </a:cubicBezTo>
                <a:cubicBezTo>
                  <a:pt x="203" y="15"/>
                  <a:pt x="203" y="15"/>
                  <a:pt x="203" y="15"/>
                </a:cubicBezTo>
                <a:cubicBezTo>
                  <a:pt x="202" y="16"/>
                  <a:pt x="202" y="16"/>
                  <a:pt x="202" y="16"/>
                </a:cubicBezTo>
                <a:cubicBezTo>
                  <a:pt x="201" y="15"/>
                  <a:pt x="200" y="14"/>
                  <a:pt x="199" y="14"/>
                </a:cubicBezTo>
                <a:cubicBezTo>
                  <a:pt x="199" y="14"/>
                  <a:pt x="199" y="14"/>
                  <a:pt x="199" y="14"/>
                </a:cubicBezTo>
                <a:cubicBezTo>
                  <a:pt x="199" y="14"/>
                  <a:pt x="199" y="14"/>
                  <a:pt x="199" y="14"/>
                </a:cubicBezTo>
                <a:cubicBezTo>
                  <a:pt x="199" y="14"/>
                  <a:pt x="199" y="14"/>
                  <a:pt x="199" y="14"/>
                </a:cubicBezTo>
                <a:cubicBezTo>
                  <a:pt x="198" y="14"/>
                  <a:pt x="198" y="14"/>
                  <a:pt x="198" y="14"/>
                </a:cubicBezTo>
                <a:cubicBezTo>
                  <a:pt x="198" y="14"/>
                  <a:pt x="198" y="15"/>
                  <a:pt x="199" y="15"/>
                </a:cubicBezTo>
                <a:cubicBezTo>
                  <a:pt x="200" y="17"/>
                  <a:pt x="200" y="17"/>
                  <a:pt x="200" y="17"/>
                </a:cubicBezTo>
                <a:cubicBezTo>
                  <a:pt x="199" y="17"/>
                  <a:pt x="199" y="17"/>
                  <a:pt x="199" y="17"/>
                </a:cubicBezTo>
                <a:cubicBezTo>
                  <a:pt x="199" y="17"/>
                  <a:pt x="199" y="17"/>
                  <a:pt x="199" y="17"/>
                </a:cubicBezTo>
                <a:cubicBezTo>
                  <a:pt x="198" y="18"/>
                  <a:pt x="198" y="17"/>
                  <a:pt x="197" y="17"/>
                </a:cubicBezTo>
                <a:cubicBezTo>
                  <a:pt x="197" y="17"/>
                  <a:pt x="197" y="17"/>
                  <a:pt x="197" y="17"/>
                </a:cubicBezTo>
                <a:cubicBezTo>
                  <a:pt x="197" y="17"/>
                  <a:pt x="197" y="17"/>
                  <a:pt x="197" y="17"/>
                </a:cubicBezTo>
                <a:cubicBezTo>
                  <a:pt x="197" y="19"/>
                  <a:pt x="196" y="20"/>
                  <a:pt x="196" y="21"/>
                </a:cubicBezTo>
                <a:cubicBezTo>
                  <a:pt x="196" y="22"/>
                  <a:pt x="196" y="22"/>
                  <a:pt x="196" y="22"/>
                </a:cubicBezTo>
                <a:cubicBezTo>
                  <a:pt x="195" y="22"/>
                  <a:pt x="195" y="22"/>
                  <a:pt x="195" y="22"/>
                </a:cubicBezTo>
                <a:cubicBezTo>
                  <a:pt x="194" y="22"/>
                  <a:pt x="194" y="22"/>
                  <a:pt x="194" y="22"/>
                </a:cubicBezTo>
                <a:cubicBezTo>
                  <a:pt x="194" y="22"/>
                  <a:pt x="194" y="22"/>
                  <a:pt x="194" y="22"/>
                </a:cubicBezTo>
                <a:cubicBezTo>
                  <a:pt x="195" y="25"/>
                  <a:pt x="196" y="27"/>
                  <a:pt x="198" y="29"/>
                </a:cubicBezTo>
                <a:cubicBezTo>
                  <a:pt x="199" y="30"/>
                  <a:pt x="199" y="30"/>
                  <a:pt x="199" y="30"/>
                </a:cubicBezTo>
                <a:cubicBezTo>
                  <a:pt x="199" y="30"/>
                  <a:pt x="199" y="30"/>
                  <a:pt x="199" y="30"/>
                </a:cubicBezTo>
                <a:cubicBezTo>
                  <a:pt x="199" y="30"/>
                  <a:pt x="199" y="30"/>
                  <a:pt x="199" y="30"/>
                </a:cubicBezTo>
                <a:cubicBezTo>
                  <a:pt x="199" y="31"/>
                  <a:pt x="198" y="31"/>
                  <a:pt x="198" y="32"/>
                </a:cubicBezTo>
                <a:cubicBezTo>
                  <a:pt x="198" y="32"/>
                  <a:pt x="198" y="32"/>
                  <a:pt x="198" y="32"/>
                </a:cubicBezTo>
                <a:cubicBezTo>
                  <a:pt x="198" y="33"/>
                  <a:pt x="198" y="33"/>
                  <a:pt x="198" y="33"/>
                </a:cubicBezTo>
                <a:cubicBezTo>
                  <a:pt x="198" y="33"/>
                  <a:pt x="198" y="33"/>
                  <a:pt x="198" y="33"/>
                </a:cubicBezTo>
                <a:cubicBezTo>
                  <a:pt x="199" y="34"/>
                  <a:pt x="199" y="34"/>
                  <a:pt x="199" y="34"/>
                </a:cubicBezTo>
                <a:cubicBezTo>
                  <a:pt x="198" y="36"/>
                  <a:pt x="198" y="38"/>
                  <a:pt x="199" y="40"/>
                </a:cubicBezTo>
                <a:cubicBezTo>
                  <a:pt x="199" y="41"/>
                  <a:pt x="199" y="41"/>
                  <a:pt x="199" y="41"/>
                </a:cubicBezTo>
                <a:cubicBezTo>
                  <a:pt x="198" y="41"/>
                  <a:pt x="198" y="41"/>
                  <a:pt x="198" y="41"/>
                </a:cubicBezTo>
                <a:cubicBezTo>
                  <a:pt x="197" y="41"/>
                  <a:pt x="196" y="42"/>
                  <a:pt x="194" y="42"/>
                </a:cubicBezTo>
                <a:cubicBezTo>
                  <a:pt x="194" y="42"/>
                  <a:pt x="194" y="42"/>
                  <a:pt x="194" y="42"/>
                </a:cubicBezTo>
                <a:cubicBezTo>
                  <a:pt x="194" y="42"/>
                  <a:pt x="193" y="42"/>
                  <a:pt x="193" y="42"/>
                </a:cubicBezTo>
                <a:cubicBezTo>
                  <a:pt x="193" y="42"/>
                  <a:pt x="193" y="42"/>
                  <a:pt x="193" y="42"/>
                </a:cubicBezTo>
                <a:cubicBezTo>
                  <a:pt x="192" y="43"/>
                  <a:pt x="192" y="43"/>
                  <a:pt x="191" y="44"/>
                </a:cubicBezTo>
                <a:cubicBezTo>
                  <a:pt x="191" y="44"/>
                  <a:pt x="191" y="44"/>
                  <a:pt x="191" y="44"/>
                </a:cubicBezTo>
                <a:cubicBezTo>
                  <a:pt x="191" y="45"/>
                  <a:pt x="191" y="46"/>
                  <a:pt x="192" y="47"/>
                </a:cubicBezTo>
                <a:cubicBezTo>
                  <a:pt x="192" y="47"/>
                  <a:pt x="192" y="47"/>
                  <a:pt x="192" y="47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1" y="48"/>
                  <a:pt x="191" y="48"/>
                  <a:pt x="191" y="48"/>
                </a:cubicBezTo>
                <a:cubicBezTo>
                  <a:pt x="190" y="48"/>
                  <a:pt x="189" y="47"/>
                  <a:pt x="188" y="47"/>
                </a:cubicBezTo>
                <a:cubicBezTo>
                  <a:pt x="188" y="47"/>
                  <a:pt x="188" y="47"/>
                  <a:pt x="188" y="47"/>
                </a:cubicBezTo>
                <a:cubicBezTo>
                  <a:pt x="189" y="49"/>
                  <a:pt x="190" y="50"/>
                  <a:pt x="191" y="51"/>
                </a:cubicBezTo>
                <a:cubicBezTo>
                  <a:pt x="195" y="52"/>
                  <a:pt x="198" y="53"/>
                  <a:pt x="201" y="54"/>
                </a:cubicBezTo>
                <a:cubicBezTo>
                  <a:pt x="201" y="55"/>
                  <a:pt x="201" y="55"/>
                  <a:pt x="201" y="55"/>
                </a:cubicBezTo>
                <a:cubicBezTo>
                  <a:pt x="202" y="54"/>
                  <a:pt x="202" y="54"/>
                  <a:pt x="202" y="54"/>
                </a:cubicBezTo>
                <a:cubicBezTo>
                  <a:pt x="204" y="55"/>
                  <a:pt x="204" y="55"/>
                  <a:pt x="204" y="55"/>
                </a:cubicBezTo>
                <a:cubicBezTo>
                  <a:pt x="207" y="59"/>
                  <a:pt x="207" y="59"/>
                  <a:pt x="207" y="59"/>
                </a:cubicBezTo>
                <a:cubicBezTo>
                  <a:pt x="208" y="59"/>
                  <a:pt x="208" y="59"/>
                  <a:pt x="208" y="59"/>
                </a:cubicBezTo>
                <a:cubicBezTo>
                  <a:pt x="208" y="59"/>
                  <a:pt x="208" y="59"/>
                  <a:pt x="208" y="59"/>
                </a:cubicBezTo>
                <a:cubicBezTo>
                  <a:pt x="210" y="58"/>
                  <a:pt x="212" y="56"/>
                  <a:pt x="213" y="55"/>
                </a:cubicBezTo>
                <a:cubicBezTo>
                  <a:pt x="213" y="54"/>
                  <a:pt x="213" y="54"/>
                  <a:pt x="213" y="53"/>
                </a:cubicBezTo>
                <a:cubicBezTo>
                  <a:pt x="213" y="53"/>
                  <a:pt x="214" y="53"/>
                  <a:pt x="214" y="53"/>
                </a:cubicBezTo>
                <a:cubicBezTo>
                  <a:pt x="214" y="52"/>
                  <a:pt x="214" y="52"/>
                  <a:pt x="214" y="51"/>
                </a:cubicBezTo>
                <a:cubicBezTo>
                  <a:pt x="214" y="51"/>
                  <a:pt x="214" y="51"/>
                  <a:pt x="214" y="51"/>
                </a:cubicBezTo>
                <a:cubicBezTo>
                  <a:pt x="213" y="51"/>
                  <a:pt x="213" y="51"/>
                  <a:pt x="213" y="51"/>
                </a:cubicBezTo>
                <a:cubicBezTo>
                  <a:pt x="213" y="51"/>
                  <a:pt x="213" y="51"/>
                  <a:pt x="213" y="51"/>
                </a:cubicBezTo>
                <a:cubicBezTo>
                  <a:pt x="212" y="52"/>
                  <a:pt x="212" y="52"/>
                  <a:pt x="211" y="53"/>
                </a:cubicBezTo>
                <a:cubicBezTo>
                  <a:pt x="211" y="53"/>
                  <a:pt x="211" y="53"/>
                  <a:pt x="211" y="53"/>
                </a:cubicBezTo>
                <a:cubicBezTo>
                  <a:pt x="209" y="51"/>
                  <a:pt x="208" y="50"/>
                  <a:pt x="207" y="48"/>
                </a:cubicBezTo>
                <a:cubicBezTo>
                  <a:pt x="207" y="48"/>
                  <a:pt x="207" y="48"/>
                  <a:pt x="207" y="48"/>
                </a:cubicBezTo>
                <a:cubicBezTo>
                  <a:pt x="207" y="47"/>
                  <a:pt x="207" y="47"/>
                  <a:pt x="207" y="47"/>
                </a:cubicBezTo>
                <a:cubicBezTo>
                  <a:pt x="209" y="46"/>
                  <a:pt x="211" y="45"/>
                  <a:pt x="213" y="44"/>
                </a:cubicBezTo>
                <a:cubicBezTo>
                  <a:pt x="215" y="43"/>
                  <a:pt x="215" y="43"/>
                  <a:pt x="215" y="43"/>
                </a:cubicBezTo>
                <a:cubicBezTo>
                  <a:pt x="216" y="43"/>
                  <a:pt x="216" y="42"/>
                  <a:pt x="216" y="42"/>
                </a:cubicBezTo>
                <a:cubicBezTo>
                  <a:pt x="216" y="41"/>
                  <a:pt x="216" y="41"/>
                  <a:pt x="216" y="40"/>
                </a:cubicBezTo>
                <a:cubicBezTo>
                  <a:pt x="216" y="40"/>
                  <a:pt x="216" y="40"/>
                  <a:pt x="216" y="40"/>
                </a:cubicBezTo>
                <a:cubicBezTo>
                  <a:pt x="216" y="40"/>
                  <a:pt x="216" y="40"/>
                  <a:pt x="216" y="40"/>
                </a:cubicBezTo>
                <a:cubicBezTo>
                  <a:pt x="217" y="40"/>
                  <a:pt x="218" y="41"/>
                  <a:pt x="219" y="42"/>
                </a:cubicBezTo>
                <a:cubicBezTo>
                  <a:pt x="220" y="43"/>
                  <a:pt x="220" y="43"/>
                  <a:pt x="220" y="43"/>
                </a:cubicBezTo>
                <a:cubicBezTo>
                  <a:pt x="220" y="44"/>
                  <a:pt x="221" y="45"/>
                  <a:pt x="222" y="46"/>
                </a:cubicBezTo>
                <a:cubicBezTo>
                  <a:pt x="222" y="46"/>
                  <a:pt x="222" y="46"/>
                  <a:pt x="222" y="46"/>
                </a:cubicBezTo>
                <a:cubicBezTo>
                  <a:pt x="223" y="46"/>
                  <a:pt x="223" y="46"/>
                  <a:pt x="223" y="46"/>
                </a:cubicBezTo>
                <a:cubicBezTo>
                  <a:pt x="223" y="45"/>
                  <a:pt x="224" y="45"/>
                  <a:pt x="224" y="44"/>
                </a:cubicBezTo>
                <a:cubicBezTo>
                  <a:pt x="224" y="44"/>
                  <a:pt x="224" y="44"/>
                  <a:pt x="224" y="44"/>
                </a:cubicBezTo>
                <a:cubicBezTo>
                  <a:pt x="223" y="43"/>
                  <a:pt x="223" y="41"/>
                  <a:pt x="223" y="40"/>
                </a:cubicBezTo>
                <a:cubicBezTo>
                  <a:pt x="223" y="40"/>
                  <a:pt x="223" y="40"/>
                  <a:pt x="223" y="40"/>
                </a:cubicBezTo>
                <a:cubicBezTo>
                  <a:pt x="223" y="40"/>
                  <a:pt x="223" y="40"/>
                  <a:pt x="223" y="40"/>
                </a:cubicBezTo>
                <a:cubicBezTo>
                  <a:pt x="224" y="40"/>
                  <a:pt x="225" y="40"/>
                  <a:pt x="225" y="40"/>
                </a:cubicBezTo>
                <a:cubicBezTo>
                  <a:pt x="225" y="39"/>
                  <a:pt x="226" y="39"/>
                  <a:pt x="226" y="38"/>
                </a:cubicBezTo>
                <a:cubicBezTo>
                  <a:pt x="227" y="38"/>
                  <a:pt x="227" y="38"/>
                  <a:pt x="227" y="38"/>
                </a:cubicBezTo>
                <a:cubicBezTo>
                  <a:pt x="227" y="39"/>
                  <a:pt x="227" y="39"/>
                  <a:pt x="227" y="39"/>
                </a:cubicBezTo>
                <a:cubicBezTo>
                  <a:pt x="227" y="39"/>
                  <a:pt x="227" y="40"/>
                  <a:pt x="227" y="41"/>
                </a:cubicBezTo>
                <a:cubicBezTo>
                  <a:pt x="229" y="42"/>
                  <a:pt x="230" y="43"/>
                  <a:pt x="232" y="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0" name="Freeform 19">
            <a:extLst>
              <a:ext uri="{FF2B5EF4-FFF2-40B4-BE49-F238E27FC236}">
                <a16:creationId xmlns:a16="http://schemas.microsoft.com/office/drawing/2014/main" id="{0E7796B8-80A5-3581-DBD8-90286A08E9F6}"/>
              </a:ext>
            </a:extLst>
          </p:cNvPr>
          <p:cNvSpPr>
            <a:spLocks/>
          </p:cNvSpPr>
          <p:nvPr/>
        </p:nvSpPr>
        <p:spPr bwMode="auto">
          <a:xfrm>
            <a:off x="9585325" y="2714625"/>
            <a:ext cx="236538" cy="209550"/>
          </a:xfrm>
          <a:custGeom>
            <a:avLst/>
            <a:gdLst>
              <a:gd name="T0" fmla="*/ 844196738 w 62"/>
              <a:gd name="T1" fmla="*/ 725805000 h 55"/>
              <a:gd name="T2" fmla="*/ 771419644 w 62"/>
              <a:gd name="T3" fmla="*/ 798385500 h 55"/>
              <a:gd name="T4" fmla="*/ 654978583 w 62"/>
              <a:gd name="T5" fmla="*/ 798385500 h 55"/>
              <a:gd name="T6" fmla="*/ 596759960 w 62"/>
              <a:gd name="T7" fmla="*/ 740321100 h 55"/>
              <a:gd name="T8" fmla="*/ 523982867 w 62"/>
              <a:gd name="T9" fmla="*/ 682256700 h 55"/>
              <a:gd name="T10" fmla="*/ 436651117 w 62"/>
              <a:gd name="T11" fmla="*/ 711288900 h 55"/>
              <a:gd name="T12" fmla="*/ 436651117 w 62"/>
              <a:gd name="T13" fmla="*/ 740321100 h 55"/>
              <a:gd name="T14" fmla="*/ 349323183 w 62"/>
              <a:gd name="T15" fmla="*/ 769353300 h 55"/>
              <a:gd name="T16" fmla="*/ 305655400 w 62"/>
              <a:gd name="T17" fmla="*/ 754837200 h 55"/>
              <a:gd name="T18" fmla="*/ 261991433 w 62"/>
              <a:gd name="T19" fmla="*/ 769353300 h 55"/>
              <a:gd name="T20" fmla="*/ 247436778 w 62"/>
              <a:gd name="T21" fmla="*/ 711288900 h 55"/>
              <a:gd name="T22" fmla="*/ 232882122 w 62"/>
              <a:gd name="T23" fmla="*/ 696772800 h 55"/>
              <a:gd name="T24" fmla="*/ 218327466 w 62"/>
              <a:gd name="T25" fmla="*/ 696772800 h 55"/>
              <a:gd name="T26" fmla="*/ 189214340 w 62"/>
              <a:gd name="T27" fmla="*/ 725805000 h 55"/>
              <a:gd name="T28" fmla="*/ 174659684 w 62"/>
              <a:gd name="T29" fmla="*/ 725805000 h 55"/>
              <a:gd name="T30" fmla="*/ 58218623 w 62"/>
              <a:gd name="T31" fmla="*/ 580644000 h 55"/>
              <a:gd name="T32" fmla="*/ 43663967 w 62"/>
              <a:gd name="T33" fmla="*/ 551611800 h 55"/>
              <a:gd name="T34" fmla="*/ 116441061 w 62"/>
              <a:gd name="T35" fmla="*/ 464515200 h 55"/>
              <a:gd name="T36" fmla="*/ 116441061 w 62"/>
              <a:gd name="T37" fmla="*/ 420966900 h 55"/>
              <a:gd name="T38" fmla="*/ 0 w 62"/>
              <a:gd name="T39" fmla="*/ 391934700 h 55"/>
              <a:gd name="T40" fmla="*/ 29109311 w 62"/>
              <a:gd name="T41" fmla="*/ 275805900 h 55"/>
              <a:gd name="T42" fmla="*/ 43663967 w 62"/>
              <a:gd name="T43" fmla="*/ 246773700 h 55"/>
              <a:gd name="T44" fmla="*/ 87331749 w 62"/>
              <a:gd name="T45" fmla="*/ 261289800 h 55"/>
              <a:gd name="T46" fmla="*/ 101886405 w 62"/>
              <a:gd name="T47" fmla="*/ 275805900 h 55"/>
              <a:gd name="T48" fmla="*/ 101886405 w 62"/>
              <a:gd name="T49" fmla="*/ 319354200 h 55"/>
              <a:gd name="T50" fmla="*/ 291100745 w 62"/>
              <a:gd name="T51" fmla="*/ 203225400 h 55"/>
              <a:gd name="T52" fmla="*/ 363877838 w 62"/>
              <a:gd name="T53" fmla="*/ 203225400 h 55"/>
              <a:gd name="T54" fmla="*/ 378432494 w 62"/>
              <a:gd name="T55" fmla="*/ 203225400 h 55"/>
              <a:gd name="T56" fmla="*/ 407541806 w 62"/>
              <a:gd name="T57" fmla="*/ 145161000 h 55"/>
              <a:gd name="T58" fmla="*/ 480318899 w 62"/>
              <a:gd name="T59" fmla="*/ 130644900 h 55"/>
              <a:gd name="T60" fmla="*/ 523982867 w 62"/>
              <a:gd name="T61" fmla="*/ 43548300 h 55"/>
              <a:gd name="T62" fmla="*/ 538537522 w 62"/>
              <a:gd name="T63" fmla="*/ 14516100 h 55"/>
              <a:gd name="T64" fmla="*/ 625869272 w 62"/>
              <a:gd name="T65" fmla="*/ 43548300 h 55"/>
              <a:gd name="T66" fmla="*/ 684087895 w 62"/>
              <a:gd name="T67" fmla="*/ 0 h 55"/>
              <a:gd name="T68" fmla="*/ 698642550 w 62"/>
              <a:gd name="T69" fmla="*/ 14516100 h 55"/>
              <a:gd name="T70" fmla="*/ 654978583 w 62"/>
              <a:gd name="T71" fmla="*/ 116128800 h 55"/>
              <a:gd name="T72" fmla="*/ 713201021 w 62"/>
              <a:gd name="T73" fmla="*/ 159677100 h 55"/>
              <a:gd name="T74" fmla="*/ 742310333 w 62"/>
              <a:gd name="T75" fmla="*/ 217741500 h 55"/>
              <a:gd name="T76" fmla="*/ 742310333 w 62"/>
              <a:gd name="T77" fmla="*/ 232257600 h 55"/>
              <a:gd name="T78" fmla="*/ 669533239 w 62"/>
              <a:gd name="T79" fmla="*/ 377418600 h 55"/>
              <a:gd name="T80" fmla="*/ 669533239 w 62"/>
              <a:gd name="T81" fmla="*/ 377418600 h 55"/>
              <a:gd name="T82" fmla="*/ 684087895 w 62"/>
              <a:gd name="T83" fmla="*/ 508063500 h 55"/>
              <a:gd name="T84" fmla="*/ 785974300 w 62"/>
              <a:gd name="T85" fmla="*/ 595160100 h 55"/>
              <a:gd name="T86" fmla="*/ 887860705 w 62"/>
              <a:gd name="T87" fmla="*/ 667740600 h 55"/>
              <a:gd name="T88" fmla="*/ 887860705 w 62"/>
              <a:gd name="T89" fmla="*/ 667740600 h 55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62" h="55">
                <a:moveTo>
                  <a:pt x="62" y="50"/>
                </a:moveTo>
                <a:cubicBezTo>
                  <a:pt x="58" y="50"/>
                  <a:pt x="58" y="50"/>
                  <a:pt x="58" y="50"/>
                </a:cubicBezTo>
                <a:cubicBezTo>
                  <a:pt x="57" y="50"/>
                  <a:pt x="56" y="51"/>
                  <a:pt x="56" y="51"/>
                </a:cubicBezTo>
                <a:cubicBezTo>
                  <a:pt x="55" y="52"/>
                  <a:pt x="54" y="54"/>
                  <a:pt x="53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4" y="54"/>
                  <a:pt x="44" y="54"/>
                  <a:pt x="44" y="54"/>
                </a:cubicBezTo>
                <a:cubicBezTo>
                  <a:pt x="43" y="53"/>
                  <a:pt x="42" y="52"/>
                  <a:pt x="41" y="51"/>
                </a:cubicBezTo>
                <a:cubicBezTo>
                  <a:pt x="39" y="50"/>
                  <a:pt x="39" y="50"/>
                  <a:pt x="39" y="50"/>
                </a:cubicBezTo>
                <a:cubicBezTo>
                  <a:pt x="38" y="49"/>
                  <a:pt x="37" y="48"/>
                  <a:pt x="36" y="47"/>
                </a:cubicBezTo>
                <a:cubicBezTo>
                  <a:pt x="34" y="48"/>
                  <a:pt x="32" y="48"/>
                  <a:pt x="31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50"/>
                  <a:pt x="31" y="50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9" y="52"/>
                  <a:pt x="27" y="53"/>
                  <a:pt x="25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2" y="52"/>
                  <a:pt x="22" y="52"/>
                  <a:pt x="22" y="52"/>
                </a:cubicBezTo>
                <a:cubicBezTo>
                  <a:pt x="21" y="52"/>
                  <a:pt x="21" y="52"/>
                  <a:pt x="21" y="52"/>
                </a:cubicBezTo>
                <a:cubicBezTo>
                  <a:pt x="20" y="52"/>
                  <a:pt x="20" y="53"/>
                  <a:pt x="19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18" y="51"/>
                  <a:pt x="17" y="50"/>
                  <a:pt x="17" y="49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5" y="48"/>
                  <a:pt x="15" y="48"/>
                  <a:pt x="15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9" y="48"/>
                  <a:pt x="6" y="45"/>
                  <a:pt x="5" y="41"/>
                </a:cubicBezTo>
                <a:cubicBezTo>
                  <a:pt x="5" y="40"/>
                  <a:pt x="4" y="40"/>
                  <a:pt x="4" y="40"/>
                </a:cubicBezTo>
                <a:cubicBezTo>
                  <a:pt x="4" y="40"/>
                  <a:pt x="4" y="39"/>
                  <a:pt x="4" y="39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5"/>
                  <a:pt x="2" y="33"/>
                  <a:pt x="2" y="31"/>
                </a:cubicBezTo>
                <a:cubicBezTo>
                  <a:pt x="8" y="32"/>
                  <a:pt x="8" y="32"/>
                  <a:pt x="8" y="32"/>
                </a:cubicBezTo>
                <a:cubicBezTo>
                  <a:pt x="9" y="31"/>
                  <a:pt x="9" y="31"/>
                  <a:pt x="9" y="31"/>
                </a:cubicBezTo>
                <a:cubicBezTo>
                  <a:pt x="8" y="29"/>
                  <a:pt x="8" y="29"/>
                  <a:pt x="8" y="29"/>
                </a:cubicBezTo>
                <a:cubicBezTo>
                  <a:pt x="4" y="27"/>
                  <a:pt x="4" y="27"/>
                  <a:pt x="4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4"/>
                  <a:pt x="1" y="22"/>
                  <a:pt x="1" y="20"/>
                </a:cubicBezTo>
                <a:cubicBezTo>
                  <a:pt x="2" y="20"/>
                  <a:pt x="2" y="19"/>
                  <a:pt x="2" y="19"/>
                </a:cubicBezTo>
                <a:cubicBezTo>
                  <a:pt x="2" y="18"/>
                  <a:pt x="2" y="18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4" y="17"/>
                  <a:pt x="4" y="17"/>
                  <a:pt x="5" y="17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7" y="19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7" y="20"/>
                  <a:pt x="7" y="21"/>
                  <a:pt x="7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3"/>
                  <a:pt x="7" y="23"/>
                  <a:pt x="8" y="23"/>
                </a:cubicBezTo>
                <a:cubicBezTo>
                  <a:pt x="12" y="20"/>
                  <a:pt x="16" y="17"/>
                  <a:pt x="20" y="14"/>
                </a:cubicBezTo>
                <a:cubicBezTo>
                  <a:pt x="22" y="13"/>
                  <a:pt x="22" y="13"/>
                  <a:pt x="22" y="13"/>
                </a:cubicBezTo>
                <a:cubicBezTo>
                  <a:pt x="25" y="14"/>
                  <a:pt x="25" y="14"/>
                  <a:pt x="25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7" y="13"/>
                  <a:pt x="27" y="13"/>
                  <a:pt x="27" y="13"/>
                </a:cubicBezTo>
                <a:cubicBezTo>
                  <a:pt x="27" y="12"/>
                  <a:pt x="27" y="11"/>
                  <a:pt x="28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30" y="9"/>
                  <a:pt x="31" y="9"/>
                  <a:pt x="33" y="9"/>
                </a:cubicBezTo>
                <a:cubicBezTo>
                  <a:pt x="33" y="9"/>
                  <a:pt x="34" y="9"/>
                  <a:pt x="34" y="8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2"/>
                  <a:pt x="36" y="2"/>
                  <a:pt x="37" y="2"/>
                </a:cubicBezTo>
                <a:cubicBezTo>
                  <a:pt x="37" y="1"/>
                  <a:pt x="37" y="1"/>
                  <a:pt x="37" y="1"/>
                </a:cubicBezTo>
                <a:cubicBezTo>
                  <a:pt x="42" y="3"/>
                  <a:pt x="42" y="3"/>
                  <a:pt x="42" y="3"/>
                </a:cubicBezTo>
                <a:cubicBezTo>
                  <a:pt x="43" y="3"/>
                  <a:pt x="43" y="3"/>
                  <a:pt x="43" y="3"/>
                </a:cubicBezTo>
                <a:cubicBezTo>
                  <a:pt x="44" y="2"/>
                  <a:pt x="45" y="1"/>
                  <a:pt x="46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1"/>
                  <a:pt x="48" y="1"/>
                  <a:pt x="48" y="1"/>
                </a:cubicBezTo>
                <a:cubicBezTo>
                  <a:pt x="48" y="1"/>
                  <a:pt x="48" y="1"/>
                  <a:pt x="48" y="1"/>
                </a:cubicBezTo>
                <a:cubicBezTo>
                  <a:pt x="47" y="3"/>
                  <a:pt x="46" y="5"/>
                  <a:pt x="45" y="8"/>
                </a:cubicBezTo>
                <a:cubicBezTo>
                  <a:pt x="45" y="8"/>
                  <a:pt x="45" y="8"/>
                  <a:pt x="45" y="9"/>
                </a:cubicBezTo>
                <a:cubicBezTo>
                  <a:pt x="47" y="9"/>
                  <a:pt x="48" y="10"/>
                  <a:pt x="49" y="11"/>
                </a:cubicBezTo>
                <a:cubicBezTo>
                  <a:pt x="49" y="12"/>
                  <a:pt x="49" y="13"/>
                  <a:pt x="49" y="14"/>
                </a:cubicBezTo>
                <a:cubicBezTo>
                  <a:pt x="50" y="15"/>
                  <a:pt x="50" y="15"/>
                  <a:pt x="51" y="15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0" y="19"/>
                  <a:pt x="50" y="22"/>
                  <a:pt x="50" y="25"/>
                </a:cubicBezTo>
                <a:cubicBezTo>
                  <a:pt x="49" y="25"/>
                  <a:pt x="47" y="26"/>
                  <a:pt x="46" y="26"/>
                </a:cubicBezTo>
                <a:cubicBezTo>
                  <a:pt x="46" y="26"/>
                  <a:pt x="46" y="26"/>
                  <a:pt x="46" y="26"/>
                </a:cubicBezTo>
                <a:cubicBezTo>
                  <a:pt x="46" y="26"/>
                  <a:pt x="46" y="26"/>
                  <a:pt x="46" y="26"/>
                </a:cubicBezTo>
                <a:cubicBezTo>
                  <a:pt x="46" y="29"/>
                  <a:pt x="47" y="31"/>
                  <a:pt x="47" y="34"/>
                </a:cubicBezTo>
                <a:cubicBezTo>
                  <a:pt x="47" y="35"/>
                  <a:pt x="47" y="35"/>
                  <a:pt x="47" y="35"/>
                </a:cubicBezTo>
                <a:cubicBezTo>
                  <a:pt x="48" y="35"/>
                  <a:pt x="49" y="36"/>
                  <a:pt x="50" y="36"/>
                </a:cubicBezTo>
                <a:cubicBezTo>
                  <a:pt x="51" y="37"/>
                  <a:pt x="53" y="39"/>
                  <a:pt x="54" y="41"/>
                </a:cubicBezTo>
                <a:cubicBezTo>
                  <a:pt x="56" y="42"/>
                  <a:pt x="59" y="44"/>
                  <a:pt x="60" y="47"/>
                </a:cubicBezTo>
                <a:cubicBezTo>
                  <a:pt x="61" y="47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8"/>
                  <a:pt x="62" y="49"/>
                  <a:pt x="62" y="5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1" name="Freeform 20">
            <a:extLst>
              <a:ext uri="{FF2B5EF4-FFF2-40B4-BE49-F238E27FC236}">
                <a16:creationId xmlns:a16="http://schemas.microsoft.com/office/drawing/2014/main" id="{229FD5DF-42DB-51F9-CDB4-63986D6517D6}"/>
              </a:ext>
            </a:extLst>
          </p:cNvPr>
          <p:cNvSpPr>
            <a:spLocks noEditPoints="1"/>
          </p:cNvSpPr>
          <p:nvPr/>
        </p:nvSpPr>
        <p:spPr bwMode="auto">
          <a:xfrm>
            <a:off x="8337550" y="2606675"/>
            <a:ext cx="1990725" cy="1646238"/>
          </a:xfrm>
          <a:custGeom>
            <a:avLst/>
            <a:gdLst>
              <a:gd name="T0" fmla="*/ 1318442323 w 523"/>
              <a:gd name="T1" fmla="*/ 363041208 h 432"/>
              <a:gd name="T2" fmla="*/ 1868997685 w 523"/>
              <a:gd name="T3" fmla="*/ 261389822 h 432"/>
              <a:gd name="T4" fmla="*/ 1680647695 w 523"/>
              <a:gd name="T5" fmla="*/ 333999588 h 432"/>
              <a:gd name="T6" fmla="*/ 2147483646 w 523"/>
              <a:gd name="T7" fmla="*/ 406609354 h 432"/>
              <a:gd name="T8" fmla="*/ 144885194 w 523"/>
              <a:gd name="T9" fmla="*/ 813214897 h 432"/>
              <a:gd name="T10" fmla="*/ 1057649735 w 523"/>
              <a:gd name="T11" fmla="*/ 421128258 h 432"/>
              <a:gd name="T12" fmla="*/ 2147483646 w 523"/>
              <a:gd name="T13" fmla="*/ 2033039147 h 432"/>
              <a:gd name="T14" fmla="*/ 2147483646 w 523"/>
              <a:gd name="T15" fmla="*/ 1829736376 h 432"/>
              <a:gd name="T16" fmla="*/ 2147483646 w 523"/>
              <a:gd name="T17" fmla="*/ 1132691769 h 432"/>
              <a:gd name="T18" fmla="*/ 2147483646 w 523"/>
              <a:gd name="T19" fmla="*/ 1176259915 h 432"/>
              <a:gd name="T20" fmla="*/ 2147483646 w 523"/>
              <a:gd name="T21" fmla="*/ 1132691769 h 432"/>
              <a:gd name="T22" fmla="*/ 2147483646 w 523"/>
              <a:gd name="T23" fmla="*/ 508260740 h 432"/>
              <a:gd name="T24" fmla="*/ 2147483646 w 523"/>
              <a:gd name="T25" fmla="*/ 14522715 h 432"/>
              <a:gd name="T26" fmla="*/ 2147483646 w 523"/>
              <a:gd name="T27" fmla="*/ 784173277 h 432"/>
              <a:gd name="T28" fmla="*/ 2147483646 w 523"/>
              <a:gd name="T29" fmla="*/ 1190778820 h 432"/>
              <a:gd name="T30" fmla="*/ 2147483646 w 523"/>
              <a:gd name="T31" fmla="*/ 842260327 h 432"/>
              <a:gd name="T32" fmla="*/ 869299744 w 523"/>
              <a:gd name="T33" fmla="*/ 566347790 h 432"/>
              <a:gd name="T34" fmla="*/ 565046166 w 523"/>
              <a:gd name="T35" fmla="*/ 1277911301 h 432"/>
              <a:gd name="T36" fmla="*/ 840325751 w 523"/>
              <a:gd name="T37" fmla="*/ 1582865458 h 432"/>
              <a:gd name="T38" fmla="*/ 86929594 w 523"/>
              <a:gd name="T39" fmla="*/ 2147483646 h 432"/>
              <a:gd name="T40" fmla="*/ 463625769 w 523"/>
              <a:gd name="T41" fmla="*/ 2147483646 h 432"/>
              <a:gd name="T42" fmla="*/ 1405371916 w 523"/>
              <a:gd name="T43" fmla="*/ 2147483646 h 432"/>
              <a:gd name="T44" fmla="*/ 1579231104 w 523"/>
              <a:gd name="T45" fmla="*/ 2147483646 h 432"/>
              <a:gd name="T46" fmla="*/ 1970418082 w 523"/>
              <a:gd name="T47" fmla="*/ 2147483646 h 432"/>
              <a:gd name="T48" fmla="*/ 1941440282 w 523"/>
              <a:gd name="T49" fmla="*/ 2147483646 h 432"/>
              <a:gd name="T50" fmla="*/ 1897975486 w 523"/>
              <a:gd name="T51" fmla="*/ 2147483646 h 432"/>
              <a:gd name="T52" fmla="*/ 2147483646 w 523"/>
              <a:gd name="T53" fmla="*/ 2147483646 h 432"/>
              <a:gd name="T54" fmla="*/ 2147483646 w 523"/>
              <a:gd name="T55" fmla="*/ 2147483646 h 432"/>
              <a:gd name="T56" fmla="*/ 2147483646 w 523"/>
              <a:gd name="T57" fmla="*/ 2147483646 h 432"/>
              <a:gd name="T58" fmla="*/ 2147483646 w 523"/>
              <a:gd name="T59" fmla="*/ 2147483646 h 432"/>
              <a:gd name="T60" fmla="*/ 2147483646 w 523"/>
              <a:gd name="T61" fmla="*/ 2147483646 h 432"/>
              <a:gd name="T62" fmla="*/ 2147483646 w 523"/>
              <a:gd name="T63" fmla="*/ 2147483646 h 432"/>
              <a:gd name="T64" fmla="*/ 2147483646 w 523"/>
              <a:gd name="T65" fmla="*/ 2147483646 h 432"/>
              <a:gd name="T66" fmla="*/ 2147483646 w 523"/>
              <a:gd name="T67" fmla="*/ 2147483646 h 432"/>
              <a:gd name="T68" fmla="*/ 2147483646 w 523"/>
              <a:gd name="T69" fmla="*/ 2147483646 h 432"/>
              <a:gd name="T70" fmla="*/ 2147483646 w 523"/>
              <a:gd name="T71" fmla="*/ 2147483646 h 432"/>
              <a:gd name="T72" fmla="*/ 2147483646 w 523"/>
              <a:gd name="T73" fmla="*/ 2147483646 h 432"/>
              <a:gd name="T74" fmla="*/ 2147483646 w 523"/>
              <a:gd name="T75" fmla="*/ 2147483646 h 432"/>
              <a:gd name="T76" fmla="*/ 2147483646 w 523"/>
              <a:gd name="T77" fmla="*/ 2147483646 h 432"/>
              <a:gd name="T78" fmla="*/ 2147483646 w 523"/>
              <a:gd name="T79" fmla="*/ 2147483646 h 432"/>
              <a:gd name="T80" fmla="*/ 2147483646 w 523"/>
              <a:gd name="T81" fmla="*/ 2147483646 h 432"/>
              <a:gd name="T82" fmla="*/ 2147483646 w 523"/>
              <a:gd name="T83" fmla="*/ 2147483646 h 432"/>
              <a:gd name="T84" fmla="*/ 2147483646 w 523"/>
              <a:gd name="T85" fmla="*/ 2147483646 h 432"/>
              <a:gd name="T86" fmla="*/ 2147483646 w 523"/>
              <a:gd name="T87" fmla="*/ 2147483646 h 432"/>
              <a:gd name="T88" fmla="*/ 2147483646 w 523"/>
              <a:gd name="T89" fmla="*/ 2147483646 h 432"/>
              <a:gd name="T90" fmla="*/ 2147483646 w 523"/>
              <a:gd name="T91" fmla="*/ 2147483646 h 432"/>
              <a:gd name="T92" fmla="*/ 2147483646 w 523"/>
              <a:gd name="T93" fmla="*/ 2147483646 h 432"/>
              <a:gd name="T94" fmla="*/ 2147483646 w 523"/>
              <a:gd name="T95" fmla="*/ 2147483646 h 432"/>
              <a:gd name="T96" fmla="*/ 2147483646 w 523"/>
              <a:gd name="T97" fmla="*/ 2147483646 h 432"/>
              <a:gd name="T98" fmla="*/ 2147483646 w 523"/>
              <a:gd name="T99" fmla="*/ 2147483646 h 432"/>
              <a:gd name="T100" fmla="*/ 2147483646 w 523"/>
              <a:gd name="T101" fmla="*/ 2147483646 h 432"/>
              <a:gd name="T102" fmla="*/ 2147483646 w 523"/>
              <a:gd name="T103" fmla="*/ 2147483646 h 432"/>
              <a:gd name="T104" fmla="*/ 2147483646 w 523"/>
              <a:gd name="T105" fmla="*/ 2147483646 h 432"/>
              <a:gd name="T106" fmla="*/ 2147483646 w 523"/>
              <a:gd name="T107" fmla="*/ 2147483646 h 432"/>
              <a:gd name="T108" fmla="*/ 2147483646 w 523"/>
              <a:gd name="T109" fmla="*/ 2147483646 h 432"/>
              <a:gd name="T110" fmla="*/ 2147483646 w 523"/>
              <a:gd name="T111" fmla="*/ 2147483646 h 432"/>
              <a:gd name="T112" fmla="*/ 2147483646 w 523"/>
              <a:gd name="T113" fmla="*/ 2147483646 h 432"/>
              <a:gd name="T114" fmla="*/ 2147483646 w 523"/>
              <a:gd name="T115" fmla="*/ 2147483646 h 432"/>
              <a:gd name="T116" fmla="*/ 405673975 w 523"/>
              <a:gd name="T117" fmla="*/ 609912125 h 43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523" h="432">
                <a:moveTo>
                  <a:pt x="77" y="28"/>
                </a:moveTo>
                <a:cubicBezTo>
                  <a:pt x="75" y="28"/>
                  <a:pt x="75" y="28"/>
                  <a:pt x="75" y="28"/>
                </a:cubicBezTo>
                <a:cubicBezTo>
                  <a:pt x="77" y="27"/>
                  <a:pt x="77" y="27"/>
                  <a:pt x="77" y="27"/>
                </a:cubicBezTo>
                <a:cubicBezTo>
                  <a:pt x="79" y="27"/>
                  <a:pt x="79" y="27"/>
                  <a:pt x="79" y="27"/>
                </a:cubicBezTo>
                <a:cubicBezTo>
                  <a:pt x="81" y="27"/>
                  <a:pt x="81" y="27"/>
                  <a:pt x="81" y="27"/>
                </a:cubicBezTo>
                <a:cubicBezTo>
                  <a:pt x="83" y="28"/>
                  <a:pt x="83" y="28"/>
                  <a:pt x="83" y="28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1" y="29"/>
                  <a:pt x="81" y="29"/>
                  <a:pt x="81" y="29"/>
                </a:cubicBezTo>
                <a:lnTo>
                  <a:pt x="77" y="28"/>
                </a:lnTo>
                <a:close/>
                <a:moveTo>
                  <a:pt x="88" y="28"/>
                </a:moveTo>
                <a:cubicBezTo>
                  <a:pt x="91" y="28"/>
                  <a:pt x="91" y="28"/>
                  <a:pt x="91" y="28"/>
                </a:cubicBezTo>
                <a:cubicBezTo>
                  <a:pt x="91" y="25"/>
                  <a:pt x="91" y="25"/>
                  <a:pt x="91" y="25"/>
                </a:cubicBezTo>
                <a:cubicBezTo>
                  <a:pt x="95" y="24"/>
                  <a:pt x="95" y="24"/>
                  <a:pt x="95" y="24"/>
                </a:cubicBezTo>
                <a:cubicBezTo>
                  <a:pt x="102" y="25"/>
                  <a:pt x="102" y="25"/>
                  <a:pt x="102" y="25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1" y="22"/>
                  <a:pt x="101" y="22"/>
                  <a:pt x="101" y="22"/>
                </a:cubicBezTo>
                <a:cubicBezTo>
                  <a:pt x="97" y="22"/>
                  <a:pt x="92" y="22"/>
                  <a:pt x="88" y="22"/>
                </a:cubicBezTo>
                <a:cubicBezTo>
                  <a:pt x="87" y="23"/>
                  <a:pt x="87" y="23"/>
                  <a:pt x="87" y="23"/>
                </a:cubicBezTo>
                <a:cubicBezTo>
                  <a:pt x="86" y="25"/>
                  <a:pt x="86" y="25"/>
                  <a:pt x="86" y="25"/>
                </a:cubicBezTo>
                <a:cubicBezTo>
                  <a:pt x="87" y="27"/>
                  <a:pt x="87" y="27"/>
                  <a:pt x="87" y="27"/>
                </a:cubicBezTo>
                <a:lnTo>
                  <a:pt x="88" y="28"/>
                </a:lnTo>
                <a:close/>
                <a:moveTo>
                  <a:pt x="129" y="18"/>
                </a:moveTo>
                <a:cubicBezTo>
                  <a:pt x="131" y="18"/>
                  <a:pt x="131" y="18"/>
                  <a:pt x="131" y="18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7" y="19"/>
                  <a:pt x="137" y="19"/>
                  <a:pt x="137" y="19"/>
                </a:cubicBezTo>
                <a:cubicBezTo>
                  <a:pt x="138" y="19"/>
                  <a:pt x="138" y="19"/>
                  <a:pt x="138" y="19"/>
                </a:cubicBezTo>
                <a:cubicBezTo>
                  <a:pt x="135" y="16"/>
                  <a:pt x="131" y="16"/>
                  <a:pt x="128" y="17"/>
                </a:cubicBezTo>
                <a:cubicBezTo>
                  <a:pt x="127" y="18"/>
                  <a:pt x="127" y="18"/>
                  <a:pt x="127" y="18"/>
                </a:cubicBezTo>
                <a:cubicBezTo>
                  <a:pt x="129" y="20"/>
                  <a:pt x="129" y="20"/>
                  <a:pt x="129" y="20"/>
                </a:cubicBezTo>
                <a:lnTo>
                  <a:pt x="129" y="18"/>
                </a:lnTo>
                <a:close/>
                <a:moveTo>
                  <a:pt x="108" y="23"/>
                </a:moveTo>
                <a:cubicBezTo>
                  <a:pt x="109" y="22"/>
                  <a:pt x="109" y="22"/>
                  <a:pt x="109" y="22"/>
                </a:cubicBezTo>
                <a:cubicBezTo>
                  <a:pt x="110" y="21"/>
                  <a:pt x="110" y="21"/>
                  <a:pt x="110" y="21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6" y="23"/>
                  <a:pt x="116" y="23"/>
                  <a:pt x="116" y="23"/>
                </a:cubicBezTo>
                <a:cubicBezTo>
                  <a:pt x="118" y="22"/>
                  <a:pt x="120" y="21"/>
                  <a:pt x="121" y="20"/>
                </a:cubicBezTo>
                <a:cubicBezTo>
                  <a:pt x="123" y="20"/>
                  <a:pt x="123" y="20"/>
                  <a:pt x="123" y="20"/>
                </a:cubicBezTo>
                <a:cubicBezTo>
                  <a:pt x="123" y="19"/>
                  <a:pt x="123" y="19"/>
                  <a:pt x="123" y="19"/>
                </a:cubicBezTo>
                <a:cubicBezTo>
                  <a:pt x="114" y="18"/>
                  <a:pt x="114" y="18"/>
                  <a:pt x="114" y="18"/>
                </a:cubicBezTo>
                <a:cubicBezTo>
                  <a:pt x="109" y="19"/>
                  <a:pt x="109" y="19"/>
                  <a:pt x="109" y="19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7" y="23"/>
                  <a:pt x="107" y="23"/>
                  <a:pt x="107" y="23"/>
                </a:cubicBezTo>
                <a:lnTo>
                  <a:pt x="108" y="23"/>
                </a:lnTo>
                <a:close/>
                <a:moveTo>
                  <a:pt x="157" y="30"/>
                </a:moveTo>
                <a:cubicBezTo>
                  <a:pt x="158" y="30"/>
                  <a:pt x="158" y="30"/>
                  <a:pt x="158" y="30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60" y="30"/>
                  <a:pt x="160" y="29"/>
                  <a:pt x="161" y="29"/>
                </a:cubicBezTo>
                <a:cubicBezTo>
                  <a:pt x="162" y="28"/>
                  <a:pt x="162" y="28"/>
                  <a:pt x="162" y="28"/>
                </a:cubicBezTo>
                <a:cubicBezTo>
                  <a:pt x="163" y="28"/>
                  <a:pt x="163" y="28"/>
                  <a:pt x="163" y="28"/>
                </a:cubicBezTo>
                <a:cubicBezTo>
                  <a:pt x="161" y="27"/>
                  <a:pt x="161" y="27"/>
                  <a:pt x="161" y="27"/>
                </a:cubicBezTo>
                <a:cubicBezTo>
                  <a:pt x="159" y="26"/>
                  <a:pt x="159" y="26"/>
                  <a:pt x="159" y="26"/>
                </a:cubicBezTo>
                <a:cubicBezTo>
                  <a:pt x="157" y="27"/>
                  <a:pt x="157" y="27"/>
                  <a:pt x="157" y="27"/>
                </a:cubicBezTo>
                <a:cubicBezTo>
                  <a:pt x="155" y="29"/>
                  <a:pt x="155" y="29"/>
                  <a:pt x="15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7" y="30"/>
                  <a:pt x="157" y="30"/>
                  <a:pt x="157" y="30"/>
                </a:cubicBezTo>
                <a:close/>
                <a:moveTo>
                  <a:pt x="4" y="55"/>
                </a:moveTo>
                <a:cubicBezTo>
                  <a:pt x="5" y="55"/>
                  <a:pt x="5" y="54"/>
                  <a:pt x="6" y="54"/>
                </a:cubicBezTo>
                <a:cubicBezTo>
                  <a:pt x="7" y="54"/>
                  <a:pt x="7" y="54"/>
                  <a:pt x="7" y="54"/>
                </a:cubicBezTo>
                <a:cubicBezTo>
                  <a:pt x="8" y="54"/>
                  <a:pt x="8" y="54"/>
                  <a:pt x="8" y="54"/>
                </a:cubicBezTo>
                <a:cubicBezTo>
                  <a:pt x="10" y="56"/>
                  <a:pt x="10" y="56"/>
                  <a:pt x="10" y="56"/>
                </a:cubicBezTo>
                <a:cubicBezTo>
                  <a:pt x="10" y="56"/>
                  <a:pt x="10" y="56"/>
                  <a:pt x="10" y="56"/>
                </a:cubicBezTo>
                <a:cubicBezTo>
                  <a:pt x="10" y="55"/>
                  <a:pt x="10" y="54"/>
                  <a:pt x="9" y="54"/>
                </a:cubicBezTo>
                <a:cubicBezTo>
                  <a:pt x="8" y="53"/>
                  <a:pt x="8" y="53"/>
                  <a:pt x="7" y="53"/>
                </a:cubicBezTo>
                <a:cubicBezTo>
                  <a:pt x="7" y="51"/>
                  <a:pt x="7" y="51"/>
                  <a:pt x="7" y="51"/>
                </a:cubicBezTo>
                <a:cubicBezTo>
                  <a:pt x="9" y="51"/>
                  <a:pt x="11" y="50"/>
                  <a:pt x="13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3" y="47"/>
                  <a:pt x="13" y="47"/>
                  <a:pt x="13" y="47"/>
                </a:cubicBezTo>
                <a:cubicBezTo>
                  <a:pt x="9" y="47"/>
                  <a:pt x="5" y="48"/>
                  <a:pt x="1" y="49"/>
                </a:cubicBezTo>
                <a:cubicBezTo>
                  <a:pt x="0" y="50"/>
                  <a:pt x="0" y="50"/>
                  <a:pt x="0" y="50"/>
                </a:cubicBezTo>
                <a:cubicBezTo>
                  <a:pt x="1" y="52"/>
                  <a:pt x="1" y="52"/>
                  <a:pt x="1" y="52"/>
                </a:cubicBezTo>
                <a:cubicBezTo>
                  <a:pt x="2" y="54"/>
                  <a:pt x="2" y="54"/>
                  <a:pt x="2" y="54"/>
                </a:cubicBezTo>
                <a:lnTo>
                  <a:pt x="4" y="55"/>
                </a:lnTo>
                <a:close/>
                <a:moveTo>
                  <a:pt x="68" y="31"/>
                </a:moveTo>
                <a:cubicBezTo>
                  <a:pt x="73" y="29"/>
                  <a:pt x="73" y="29"/>
                  <a:pt x="73" y="29"/>
                </a:cubicBezTo>
                <a:cubicBezTo>
                  <a:pt x="73" y="29"/>
                  <a:pt x="73" y="29"/>
                  <a:pt x="73" y="29"/>
                </a:cubicBezTo>
                <a:cubicBezTo>
                  <a:pt x="73" y="29"/>
                  <a:pt x="73" y="29"/>
                  <a:pt x="73" y="29"/>
                </a:cubicBezTo>
                <a:cubicBezTo>
                  <a:pt x="73" y="28"/>
                  <a:pt x="73" y="28"/>
                  <a:pt x="73" y="28"/>
                </a:cubicBezTo>
                <a:cubicBezTo>
                  <a:pt x="67" y="28"/>
                  <a:pt x="61" y="28"/>
                  <a:pt x="55" y="29"/>
                </a:cubicBezTo>
                <a:cubicBezTo>
                  <a:pt x="51" y="32"/>
                  <a:pt x="51" y="32"/>
                  <a:pt x="51" y="32"/>
                </a:cubicBezTo>
                <a:cubicBezTo>
                  <a:pt x="55" y="33"/>
                  <a:pt x="55" y="33"/>
                  <a:pt x="55" y="33"/>
                </a:cubicBezTo>
                <a:lnTo>
                  <a:pt x="68" y="31"/>
                </a:lnTo>
                <a:close/>
                <a:moveTo>
                  <a:pt x="518" y="142"/>
                </a:moveTo>
                <a:cubicBezTo>
                  <a:pt x="517" y="142"/>
                  <a:pt x="515" y="142"/>
                  <a:pt x="514" y="141"/>
                </a:cubicBezTo>
                <a:cubicBezTo>
                  <a:pt x="511" y="138"/>
                  <a:pt x="511" y="138"/>
                  <a:pt x="511" y="138"/>
                </a:cubicBezTo>
                <a:cubicBezTo>
                  <a:pt x="508" y="137"/>
                  <a:pt x="508" y="137"/>
                  <a:pt x="508" y="137"/>
                </a:cubicBezTo>
                <a:cubicBezTo>
                  <a:pt x="506" y="138"/>
                  <a:pt x="506" y="138"/>
                  <a:pt x="506" y="138"/>
                </a:cubicBezTo>
                <a:cubicBezTo>
                  <a:pt x="502" y="140"/>
                  <a:pt x="502" y="140"/>
                  <a:pt x="502" y="140"/>
                </a:cubicBezTo>
                <a:cubicBezTo>
                  <a:pt x="500" y="140"/>
                  <a:pt x="500" y="140"/>
                  <a:pt x="500" y="140"/>
                </a:cubicBezTo>
                <a:cubicBezTo>
                  <a:pt x="498" y="140"/>
                  <a:pt x="498" y="140"/>
                  <a:pt x="498" y="140"/>
                </a:cubicBezTo>
                <a:cubicBezTo>
                  <a:pt x="498" y="140"/>
                  <a:pt x="497" y="139"/>
                  <a:pt x="496" y="139"/>
                </a:cubicBezTo>
                <a:cubicBezTo>
                  <a:pt x="493" y="136"/>
                  <a:pt x="491" y="132"/>
                  <a:pt x="489" y="128"/>
                </a:cubicBezTo>
                <a:cubicBezTo>
                  <a:pt x="487" y="127"/>
                  <a:pt x="487" y="127"/>
                  <a:pt x="487" y="127"/>
                </a:cubicBezTo>
                <a:cubicBezTo>
                  <a:pt x="487" y="127"/>
                  <a:pt x="486" y="126"/>
                  <a:pt x="485" y="126"/>
                </a:cubicBezTo>
                <a:cubicBezTo>
                  <a:pt x="484" y="126"/>
                  <a:pt x="484" y="127"/>
                  <a:pt x="483" y="128"/>
                </a:cubicBezTo>
                <a:cubicBezTo>
                  <a:pt x="482" y="128"/>
                  <a:pt x="482" y="128"/>
                  <a:pt x="482" y="128"/>
                </a:cubicBezTo>
                <a:cubicBezTo>
                  <a:pt x="481" y="126"/>
                  <a:pt x="480" y="124"/>
                  <a:pt x="479" y="123"/>
                </a:cubicBezTo>
                <a:cubicBezTo>
                  <a:pt x="478" y="122"/>
                  <a:pt x="478" y="122"/>
                  <a:pt x="478" y="122"/>
                </a:cubicBezTo>
                <a:cubicBezTo>
                  <a:pt x="477" y="122"/>
                  <a:pt x="477" y="122"/>
                  <a:pt x="477" y="122"/>
                </a:cubicBezTo>
                <a:cubicBezTo>
                  <a:pt x="476" y="123"/>
                  <a:pt x="474" y="124"/>
                  <a:pt x="473" y="125"/>
                </a:cubicBezTo>
                <a:cubicBezTo>
                  <a:pt x="472" y="126"/>
                  <a:pt x="472" y="126"/>
                  <a:pt x="472" y="126"/>
                </a:cubicBezTo>
                <a:cubicBezTo>
                  <a:pt x="471" y="127"/>
                  <a:pt x="471" y="127"/>
                  <a:pt x="471" y="127"/>
                </a:cubicBezTo>
                <a:cubicBezTo>
                  <a:pt x="470" y="127"/>
                  <a:pt x="469" y="126"/>
                  <a:pt x="469" y="125"/>
                </a:cubicBezTo>
                <a:cubicBezTo>
                  <a:pt x="460" y="119"/>
                  <a:pt x="450" y="112"/>
                  <a:pt x="441" y="105"/>
                </a:cubicBezTo>
                <a:cubicBezTo>
                  <a:pt x="440" y="103"/>
                  <a:pt x="439" y="102"/>
                  <a:pt x="438" y="101"/>
                </a:cubicBezTo>
                <a:cubicBezTo>
                  <a:pt x="436" y="100"/>
                  <a:pt x="436" y="100"/>
                  <a:pt x="436" y="100"/>
                </a:cubicBezTo>
                <a:cubicBezTo>
                  <a:pt x="434" y="99"/>
                  <a:pt x="434" y="99"/>
                  <a:pt x="434" y="99"/>
                </a:cubicBezTo>
                <a:cubicBezTo>
                  <a:pt x="433" y="97"/>
                  <a:pt x="433" y="94"/>
                  <a:pt x="433" y="92"/>
                </a:cubicBezTo>
                <a:cubicBezTo>
                  <a:pt x="431" y="89"/>
                  <a:pt x="431" y="89"/>
                  <a:pt x="431" y="89"/>
                </a:cubicBezTo>
                <a:cubicBezTo>
                  <a:pt x="427" y="88"/>
                  <a:pt x="427" y="88"/>
                  <a:pt x="427" y="88"/>
                </a:cubicBezTo>
                <a:cubicBezTo>
                  <a:pt x="419" y="89"/>
                  <a:pt x="419" y="89"/>
                  <a:pt x="419" y="89"/>
                </a:cubicBezTo>
                <a:cubicBezTo>
                  <a:pt x="416" y="90"/>
                  <a:pt x="416" y="90"/>
                  <a:pt x="416" y="90"/>
                </a:cubicBezTo>
                <a:cubicBezTo>
                  <a:pt x="407" y="87"/>
                  <a:pt x="401" y="81"/>
                  <a:pt x="393" y="78"/>
                </a:cubicBezTo>
                <a:cubicBezTo>
                  <a:pt x="390" y="78"/>
                  <a:pt x="388" y="78"/>
                  <a:pt x="386" y="78"/>
                </a:cubicBezTo>
                <a:cubicBezTo>
                  <a:pt x="385" y="78"/>
                  <a:pt x="384" y="79"/>
                  <a:pt x="384" y="79"/>
                </a:cubicBezTo>
                <a:cubicBezTo>
                  <a:pt x="383" y="80"/>
                  <a:pt x="382" y="82"/>
                  <a:pt x="381" y="83"/>
                </a:cubicBezTo>
                <a:cubicBezTo>
                  <a:pt x="375" y="83"/>
                  <a:pt x="375" y="83"/>
                  <a:pt x="375" y="83"/>
                </a:cubicBezTo>
                <a:cubicBezTo>
                  <a:pt x="373" y="83"/>
                  <a:pt x="373" y="83"/>
                  <a:pt x="373" y="83"/>
                </a:cubicBezTo>
                <a:cubicBezTo>
                  <a:pt x="372" y="82"/>
                  <a:pt x="372" y="82"/>
                  <a:pt x="372" y="82"/>
                </a:cubicBezTo>
                <a:cubicBezTo>
                  <a:pt x="371" y="81"/>
                  <a:pt x="370" y="80"/>
                  <a:pt x="369" y="79"/>
                </a:cubicBezTo>
                <a:cubicBezTo>
                  <a:pt x="367" y="78"/>
                  <a:pt x="367" y="78"/>
                  <a:pt x="367" y="78"/>
                </a:cubicBezTo>
                <a:cubicBezTo>
                  <a:pt x="366" y="77"/>
                  <a:pt x="365" y="76"/>
                  <a:pt x="364" y="75"/>
                </a:cubicBezTo>
                <a:cubicBezTo>
                  <a:pt x="362" y="76"/>
                  <a:pt x="360" y="76"/>
                  <a:pt x="359" y="77"/>
                </a:cubicBezTo>
                <a:cubicBezTo>
                  <a:pt x="358" y="77"/>
                  <a:pt x="358" y="77"/>
                  <a:pt x="358" y="77"/>
                </a:cubicBezTo>
                <a:cubicBezTo>
                  <a:pt x="358" y="78"/>
                  <a:pt x="359" y="78"/>
                  <a:pt x="358" y="79"/>
                </a:cubicBezTo>
                <a:cubicBezTo>
                  <a:pt x="358" y="79"/>
                  <a:pt x="358" y="79"/>
                  <a:pt x="358" y="79"/>
                </a:cubicBezTo>
                <a:cubicBezTo>
                  <a:pt x="357" y="80"/>
                  <a:pt x="355" y="81"/>
                  <a:pt x="353" y="81"/>
                </a:cubicBezTo>
                <a:cubicBezTo>
                  <a:pt x="352" y="81"/>
                  <a:pt x="352" y="81"/>
                  <a:pt x="352" y="81"/>
                </a:cubicBezTo>
                <a:cubicBezTo>
                  <a:pt x="350" y="80"/>
                  <a:pt x="350" y="80"/>
                  <a:pt x="350" y="80"/>
                </a:cubicBezTo>
                <a:cubicBezTo>
                  <a:pt x="349" y="80"/>
                  <a:pt x="349" y="80"/>
                  <a:pt x="349" y="80"/>
                </a:cubicBezTo>
                <a:cubicBezTo>
                  <a:pt x="348" y="80"/>
                  <a:pt x="348" y="81"/>
                  <a:pt x="347" y="81"/>
                </a:cubicBezTo>
                <a:cubicBezTo>
                  <a:pt x="346" y="81"/>
                  <a:pt x="346" y="81"/>
                  <a:pt x="346" y="81"/>
                </a:cubicBezTo>
                <a:cubicBezTo>
                  <a:pt x="346" y="81"/>
                  <a:pt x="346" y="81"/>
                  <a:pt x="346" y="81"/>
                </a:cubicBezTo>
                <a:cubicBezTo>
                  <a:pt x="346" y="79"/>
                  <a:pt x="345" y="78"/>
                  <a:pt x="345" y="77"/>
                </a:cubicBezTo>
                <a:cubicBezTo>
                  <a:pt x="345" y="76"/>
                  <a:pt x="345" y="76"/>
                  <a:pt x="345" y="76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43" y="76"/>
                  <a:pt x="343" y="76"/>
                  <a:pt x="343" y="76"/>
                </a:cubicBezTo>
                <a:cubicBezTo>
                  <a:pt x="342" y="76"/>
                  <a:pt x="342" y="76"/>
                  <a:pt x="342" y="76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0" y="78"/>
                  <a:pt x="340" y="78"/>
                  <a:pt x="340" y="78"/>
                </a:cubicBezTo>
                <a:cubicBezTo>
                  <a:pt x="337" y="76"/>
                  <a:pt x="334" y="73"/>
                  <a:pt x="333" y="69"/>
                </a:cubicBezTo>
                <a:cubicBezTo>
                  <a:pt x="333" y="68"/>
                  <a:pt x="332" y="68"/>
                  <a:pt x="332" y="68"/>
                </a:cubicBezTo>
                <a:cubicBezTo>
                  <a:pt x="332" y="68"/>
                  <a:pt x="332" y="67"/>
                  <a:pt x="332" y="67"/>
                </a:cubicBezTo>
                <a:cubicBezTo>
                  <a:pt x="332" y="66"/>
                  <a:pt x="331" y="66"/>
                  <a:pt x="331" y="66"/>
                </a:cubicBezTo>
                <a:cubicBezTo>
                  <a:pt x="331" y="63"/>
                  <a:pt x="330" y="61"/>
                  <a:pt x="330" y="59"/>
                </a:cubicBezTo>
                <a:cubicBezTo>
                  <a:pt x="323" y="57"/>
                  <a:pt x="323" y="57"/>
                  <a:pt x="323" y="57"/>
                </a:cubicBezTo>
                <a:cubicBezTo>
                  <a:pt x="321" y="56"/>
                  <a:pt x="318" y="54"/>
                  <a:pt x="315" y="53"/>
                </a:cubicBezTo>
                <a:cubicBezTo>
                  <a:pt x="313" y="52"/>
                  <a:pt x="313" y="52"/>
                  <a:pt x="313" y="52"/>
                </a:cubicBezTo>
                <a:cubicBezTo>
                  <a:pt x="311" y="51"/>
                  <a:pt x="311" y="51"/>
                  <a:pt x="311" y="51"/>
                </a:cubicBezTo>
                <a:cubicBezTo>
                  <a:pt x="307" y="48"/>
                  <a:pt x="305" y="44"/>
                  <a:pt x="302" y="40"/>
                </a:cubicBezTo>
                <a:cubicBezTo>
                  <a:pt x="301" y="35"/>
                  <a:pt x="301" y="35"/>
                  <a:pt x="301" y="35"/>
                </a:cubicBezTo>
                <a:cubicBezTo>
                  <a:pt x="291" y="26"/>
                  <a:pt x="287" y="15"/>
                  <a:pt x="279" y="5"/>
                </a:cubicBezTo>
                <a:cubicBezTo>
                  <a:pt x="278" y="5"/>
                  <a:pt x="278" y="5"/>
                  <a:pt x="278" y="5"/>
                </a:cubicBezTo>
                <a:cubicBezTo>
                  <a:pt x="276" y="5"/>
                  <a:pt x="275" y="5"/>
                  <a:pt x="273" y="5"/>
                </a:cubicBezTo>
                <a:cubicBezTo>
                  <a:pt x="271" y="4"/>
                  <a:pt x="271" y="4"/>
                  <a:pt x="271" y="4"/>
                </a:cubicBezTo>
                <a:cubicBezTo>
                  <a:pt x="270" y="5"/>
                  <a:pt x="270" y="5"/>
                  <a:pt x="270" y="5"/>
                </a:cubicBezTo>
                <a:cubicBezTo>
                  <a:pt x="264" y="4"/>
                  <a:pt x="258" y="5"/>
                  <a:pt x="253" y="7"/>
                </a:cubicBezTo>
                <a:cubicBezTo>
                  <a:pt x="251" y="9"/>
                  <a:pt x="251" y="9"/>
                  <a:pt x="251" y="9"/>
                </a:cubicBezTo>
                <a:cubicBezTo>
                  <a:pt x="246" y="9"/>
                  <a:pt x="246" y="9"/>
                  <a:pt x="246" y="9"/>
                </a:cubicBezTo>
                <a:cubicBezTo>
                  <a:pt x="242" y="10"/>
                  <a:pt x="238" y="11"/>
                  <a:pt x="234" y="11"/>
                </a:cubicBezTo>
                <a:cubicBezTo>
                  <a:pt x="227" y="9"/>
                  <a:pt x="220" y="7"/>
                  <a:pt x="215" y="1"/>
                </a:cubicBezTo>
                <a:cubicBezTo>
                  <a:pt x="214" y="0"/>
                  <a:pt x="214" y="0"/>
                  <a:pt x="214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0" y="1"/>
                  <a:pt x="210" y="1"/>
                  <a:pt x="210" y="1"/>
                </a:cubicBezTo>
                <a:cubicBezTo>
                  <a:pt x="194" y="9"/>
                  <a:pt x="192" y="38"/>
                  <a:pt x="200" y="51"/>
                </a:cubicBezTo>
                <a:cubicBezTo>
                  <a:pt x="200" y="54"/>
                  <a:pt x="202" y="57"/>
                  <a:pt x="203" y="59"/>
                </a:cubicBezTo>
                <a:cubicBezTo>
                  <a:pt x="202" y="64"/>
                  <a:pt x="202" y="64"/>
                  <a:pt x="202" y="64"/>
                </a:cubicBezTo>
                <a:cubicBezTo>
                  <a:pt x="200" y="65"/>
                  <a:pt x="199" y="66"/>
                  <a:pt x="197" y="67"/>
                </a:cubicBezTo>
                <a:cubicBezTo>
                  <a:pt x="196" y="71"/>
                  <a:pt x="196" y="71"/>
                  <a:pt x="196" y="71"/>
                </a:cubicBezTo>
                <a:cubicBezTo>
                  <a:pt x="195" y="78"/>
                  <a:pt x="197" y="84"/>
                  <a:pt x="196" y="91"/>
                </a:cubicBezTo>
                <a:cubicBezTo>
                  <a:pt x="195" y="88"/>
                  <a:pt x="195" y="88"/>
                  <a:pt x="195" y="88"/>
                </a:cubicBezTo>
                <a:cubicBezTo>
                  <a:pt x="194" y="82"/>
                  <a:pt x="194" y="75"/>
                  <a:pt x="195" y="69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8" y="64"/>
                  <a:pt x="200" y="62"/>
                  <a:pt x="201" y="61"/>
                </a:cubicBezTo>
                <a:cubicBezTo>
                  <a:pt x="201" y="59"/>
                  <a:pt x="201" y="59"/>
                  <a:pt x="201" y="59"/>
                </a:cubicBezTo>
                <a:cubicBezTo>
                  <a:pt x="197" y="58"/>
                  <a:pt x="193" y="56"/>
                  <a:pt x="188" y="56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83" y="52"/>
                  <a:pt x="181" y="50"/>
                  <a:pt x="180" y="48"/>
                </a:cubicBezTo>
                <a:cubicBezTo>
                  <a:pt x="178" y="47"/>
                  <a:pt x="178" y="47"/>
                  <a:pt x="178" y="47"/>
                </a:cubicBezTo>
                <a:cubicBezTo>
                  <a:pt x="173" y="47"/>
                  <a:pt x="173" y="47"/>
                  <a:pt x="173" y="47"/>
                </a:cubicBezTo>
                <a:cubicBezTo>
                  <a:pt x="171" y="48"/>
                  <a:pt x="171" y="48"/>
                  <a:pt x="171" y="48"/>
                </a:cubicBezTo>
                <a:cubicBezTo>
                  <a:pt x="170" y="49"/>
                  <a:pt x="170" y="49"/>
                  <a:pt x="170" y="49"/>
                </a:cubicBezTo>
                <a:cubicBezTo>
                  <a:pt x="169" y="54"/>
                  <a:pt x="168" y="58"/>
                  <a:pt x="167" y="63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74" y="62"/>
                  <a:pt x="174" y="62"/>
                  <a:pt x="174" y="62"/>
                </a:cubicBezTo>
                <a:cubicBezTo>
                  <a:pt x="177" y="65"/>
                  <a:pt x="177" y="65"/>
                  <a:pt x="177" y="65"/>
                </a:cubicBezTo>
                <a:cubicBezTo>
                  <a:pt x="176" y="71"/>
                  <a:pt x="176" y="71"/>
                  <a:pt x="176" y="71"/>
                </a:cubicBezTo>
                <a:cubicBezTo>
                  <a:pt x="175" y="76"/>
                  <a:pt x="173" y="80"/>
                  <a:pt x="169" y="82"/>
                </a:cubicBezTo>
                <a:cubicBezTo>
                  <a:pt x="168" y="83"/>
                  <a:pt x="167" y="83"/>
                  <a:pt x="166" y="83"/>
                </a:cubicBezTo>
                <a:cubicBezTo>
                  <a:pt x="164" y="82"/>
                  <a:pt x="164" y="82"/>
                  <a:pt x="164" y="82"/>
                </a:cubicBezTo>
                <a:cubicBezTo>
                  <a:pt x="164" y="81"/>
                  <a:pt x="163" y="80"/>
                  <a:pt x="163" y="79"/>
                </a:cubicBezTo>
                <a:cubicBezTo>
                  <a:pt x="162" y="78"/>
                  <a:pt x="161" y="78"/>
                  <a:pt x="161" y="78"/>
                </a:cubicBezTo>
                <a:cubicBezTo>
                  <a:pt x="159" y="75"/>
                  <a:pt x="159" y="75"/>
                  <a:pt x="159" y="75"/>
                </a:cubicBezTo>
                <a:cubicBezTo>
                  <a:pt x="158" y="75"/>
                  <a:pt x="158" y="75"/>
                  <a:pt x="158" y="75"/>
                </a:cubicBezTo>
                <a:cubicBezTo>
                  <a:pt x="156" y="75"/>
                  <a:pt x="156" y="75"/>
                  <a:pt x="156" y="75"/>
                </a:cubicBezTo>
                <a:cubicBezTo>
                  <a:pt x="155" y="75"/>
                  <a:pt x="154" y="75"/>
                  <a:pt x="153" y="76"/>
                </a:cubicBezTo>
                <a:cubicBezTo>
                  <a:pt x="152" y="74"/>
                  <a:pt x="152" y="74"/>
                  <a:pt x="152" y="74"/>
                </a:cubicBezTo>
                <a:cubicBezTo>
                  <a:pt x="151" y="72"/>
                  <a:pt x="150" y="69"/>
                  <a:pt x="149" y="67"/>
                </a:cubicBezTo>
                <a:cubicBezTo>
                  <a:pt x="151" y="65"/>
                  <a:pt x="151" y="65"/>
                  <a:pt x="151" y="65"/>
                </a:cubicBezTo>
                <a:cubicBezTo>
                  <a:pt x="155" y="65"/>
                  <a:pt x="155" y="65"/>
                  <a:pt x="155" y="65"/>
                </a:cubicBezTo>
                <a:cubicBezTo>
                  <a:pt x="157" y="64"/>
                  <a:pt x="158" y="64"/>
                  <a:pt x="159" y="62"/>
                </a:cubicBezTo>
                <a:cubicBezTo>
                  <a:pt x="160" y="61"/>
                  <a:pt x="160" y="61"/>
                  <a:pt x="160" y="61"/>
                </a:cubicBezTo>
                <a:cubicBezTo>
                  <a:pt x="161" y="58"/>
                  <a:pt x="161" y="58"/>
                  <a:pt x="161" y="58"/>
                </a:cubicBezTo>
                <a:cubicBezTo>
                  <a:pt x="159" y="56"/>
                  <a:pt x="159" y="56"/>
                  <a:pt x="159" y="56"/>
                </a:cubicBezTo>
                <a:cubicBezTo>
                  <a:pt x="158" y="56"/>
                  <a:pt x="157" y="55"/>
                  <a:pt x="155" y="55"/>
                </a:cubicBezTo>
                <a:cubicBezTo>
                  <a:pt x="156" y="53"/>
                  <a:pt x="156" y="53"/>
                  <a:pt x="156" y="53"/>
                </a:cubicBezTo>
                <a:cubicBezTo>
                  <a:pt x="156" y="51"/>
                  <a:pt x="156" y="51"/>
                  <a:pt x="156" y="51"/>
                </a:cubicBezTo>
                <a:cubicBezTo>
                  <a:pt x="153" y="49"/>
                  <a:pt x="153" y="49"/>
                  <a:pt x="153" y="49"/>
                </a:cubicBezTo>
                <a:cubicBezTo>
                  <a:pt x="149" y="46"/>
                  <a:pt x="147" y="42"/>
                  <a:pt x="145" y="38"/>
                </a:cubicBezTo>
                <a:cubicBezTo>
                  <a:pt x="146" y="36"/>
                  <a:pt x="146" y="34"/>
                  <a:pt x="146" y="32"/>
                </a:cubicBezTo>
                <a:cubicBezTo>
                  <a:pt x="138" y="29"/>
                  <a:pt x="138" y="29"/>
                  <a:pt x="138" y="29"/>
                </a:cubicBezTo>
                <a:cubicBezTo>
                  <a:pt x="122" y="31"/>
                  <a:pt x="106" y="33"/>
                  <a:pt x="90" y="37"/>
                </a:cubicBezTo>
                <a:cubicBezTo>
                  <a:pt x="87" y="36"/>
                  <a:pt x="87" y="36"/>
                  <a:pt x="87" y="36"/>
                </a:cubicBezTo>
                <a:cubicBezTo>
                  <a:pt x="86" y="34"/>
                  <a:pt x="86" y="34"/>
                  <a:pt x="86" y="34"/>
                </a:cubicBezTo>
                <a:cubicBezTo>
                  <a:pt x="85" y="34"/>
                  <a:pt x="85" y="34"/>
                  <a:pt x="85" y="34"/>
                </a:cubicBezTo>
                <a:cubicBezTo>
                  <a:pt x="77" y="35"/>
                  <a:pt x="68" y="35"/>
                  <a:pt x="60" y="39"/>
                </a:cubicBezTo>
                <a:cubicBezTo>
                  <a:pt x="56" y="43"/>
                  <a:pt x="52" y="47"/>
                  <a:pt x="47" y="50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4"/>
                  <a:pt x="46" y="54"/>
                  <a:pt x="46" y="54"/>
                </a:cubicBezTo>
                <a:cubicBezTo>
                  <a:pt x="47" y="56"/>
                  <a:pt x="47" y="56"/>
                  <a:pt x="47" y="56"/>
                </a:cubicBezTo>
                <a:cubicBezTo>
                  <a:pt x="50" y="57"/>
                  <a:pt x="50" y="57"/>
                  <a:pt x="50" y="57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61"/>
                  <a:pt x="51" y="61"/>
                  <a:pt x="51" y="61"/>
                </a:cubicBezTo>
                <a:cubicBezTo>
                  <a:pt x="51" y="62"/>
                  <a:pt x="51" y="62"/>
                  <a:pt x="51" y="62"/>
                </a:cubicBezTo>
                <a:cubicBezTo>
                  <a:pt x="50" y="63"/>
                  <a:pt x="50" y="63"/>
                  <a:pt x="50" y="63"/>
                </a:cubicBezTo>
                <a:cubicBezTo>
                  <a:pt x="49" y="64"/>
                  <a:pt x="49" y="64"/>
                  <a:pt x="49" y="64"/>
                </a:cubicBezTo>
                <a:cubicBezTo>
                  <a:pt x="47" y="64"/>
                  <a:pt x="45" y="63"/>
                  <a:pt x="43" y="63"/>
                </a:cubicBezTo>
                <a:cubicBezTo>
                  <a:pt x="42" y="65"/>
                  <a:pt x="42" y="65"/>
                  <a:pt x="42" y="65"/>
                </a:cubicBezTo>
                <a:cubicBezTo>
                  <a:pt x="39" y="73"/>
                  <a:pt x="39" y="79"/>
                  <a:pt x="39" y="88"/>
                </a:cubicBezTo>
                <a:cubicBezTo>
                  <a:pt x="40" y="93"/>
                  <a:pt x="40" y="93"/>
                  <a:pt x="40" y="93"/>
                </a:cubicBezTo>
                <a:cubicBezTo>
                  <a:pt x="44" y="94"/>
                  <a:pt x="44" y="94"/>
                  <a:pt x="44" y="94"/>
                </a:cubicBezTo>
                <a:cubicBezTo>
                  <a:pt x="69" y="95"/>
                  <a:pt x="69" y="95"/>
                  <a:pt x="69" y="95"/>
                </a:cubicBezTo>
                <a:cubicBezTo>
                  <a:pt x="73" y="97"/>
                  <a:pt x="73" y="97"/>
                  <a:pt x="73" y="97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73" y="100"/>
                  <a:pt x="71" y="99"/>
                  <a:pt x="70" y="97"/>
                </a:cubicBezTo>
                <a:cubicBezTo>
                  <a:pt x="67" y="97"/>
                  <a:pt x="67" y="97"/>
                  <a:pt x="67" y="97"/>
                </a:cubicBezTo>
                <a:cubicBezTo>
                  <a:pt x="65" y="97"/>
                  <a:pt x="65" y="97"/>
                  <a:pt x="65" y="97"/>
                </a:cubicBezTo>
                <a:cubicBezTo>
                  <a:pt x="63" y="97"/>
                  <a:pt x="63" y="97"/>
                  <a:pt x="63" y="97"/>
                </a:cubicBezTo>
                <a:cubicBezTo>
                  <a:pt x="61" y="101"/>
                  <a:pt x="61" y="101"/>
                  <a:pt x="61" y="101"/>
                </a:cubicBezTo>
                <a:cubicBezTo>
                  <a:pt x="62" y="103"/>
                  <a:pt x="62" y="103"/>
                  <a:pt x="62" y="103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0" y="107"/>
                  <a:pt x="59" y="108"/>
                  <a:pt x="58" y="109"/>
                </a:cubicBezTo>
                <a:cubicBezTo>
                  <a:pt x="57" y="110"/>
                  <a:pt x="57" y="110"/>
                  <a:pt x="57" y="110"/>
                </a:cubicBezTo>
                <a:cubicBezTo>
                  <a:pt x="58" y="117"/>
                  <a:pt x="56" y="123"/>
                  <a:pt x="55" y="130"/>
                </a:cubicBezTo>
                <a:cubicBezTo>
                  <a:pt x="55" y="131"/>
                  <a:pt x="55" y="131"/>
                  <a:pt x="56" y="132"/>
                </a:cubicBezTo>
                <a:cubicBezTo>
                  <a:pt x="58" y="150"/>
                  <a:pt x="54" y="157"/>
                  <a:pt x="47" y="173"/>
                </a:cubicBezTo>
                <a:cubicBezTo>
                  <a:pt x="41" y="185"/>
                  <a:pt x="42" y="197"/>
                  <a:pt x="40" y="210"/>
                </a:cubicBezTo>
                <a:cubicBezTo>
                  <a:pt x="38" y="214"/>
                  <a:pt x="38" y="214"/>
                  <a:pt x="38" y="214"/>
                </a:cubicBezTo>
                <a:cubicBezTo>
                  <a:pt x="36" y="213"/>
                  <a:pt x="35" y="212"/>
                  <a:pt x="33" y="212"/>
                </a:cubicBezTo>
                <a:cubicBezTo>
                  <a:pt x="28" y="213"/>
                  <a:pt x="28" y="213"/>
                  <a:pt x="28" y="213"/>
                </a:cubicBezTo>
                <a:cubicBezTo>
                  <a:pt x="22" y="211"/>
                  <a:pt x="22" y="211"/>
                  <a:pt x="22" y="211"/>
                </a:cubicBezTo>
                <a:cubicBezTo>
                  <a:pt x="12" y="211"/>
                  <a:pt x="12" y="211"/>
                  <a:pt x="12" y="211"/>
                </a:cubicBezTo>
                <a:cubicBezTo>
                  <a:pt x="8" y="212"/>
                  <a:pt x="8" y="212"/>
                  <a:pt x="8" y="212"/>
                </a:cubicBezTo>
                <a:cubicBezTo>
                  <a:pt x="7" y="213"/>
                  <a:pt x="6" y="214"/>
                  <a:pt x="5" y="215"/>
                </a:cubicBezTo>
                <a:cubicBezTo>
                  <a:pt x="5" y="215"/>
                  <a:pt x="5" y="216"/>
                  <a:pt x="6" y="216"/>
                </a:cubicBezTo>
                <a:cubicBezTo>
                  <a:pt x="5" y="217"/>
                  <a:pt x="5" y="218"/>
                  <a:pt x="5" y="219"/>
                </a:cubicBezTo>
                <a:cubicBezTo>
                  <a:pt x="5" y="220"/>
                  <a:pt x="5" y="220"/>
                  <a:pt x="5" y="221"/>
                </a:cubicBezTo>
                <a:cubicBezTo>
                  <a:pt x="6" y="222"/>
                  <a:pt x="6" y="222"/>
                  <a:pt x="6" y="222"/>
                </a:cubicBezTo>
                <a:cubicBezTo>
                  <a:pt x="9" y="225"/>
                  <a:pt x="9" y="225"/>
                  <a:pt x="9" y="225"/>
                </a:cubicBezTo>
                <a:cubicBezTo>
                  <a:pt x="9" y="225"/>
                  <a:pt x="9" y="225"/>
                  <a:pt x="9" y="225"/>
                </a:cubicBezTo>
                <a:cubicBezTo>
                  <a:pt x="3" y="227"/>
                  <a:pt x="3" y="227"/>
                  <a:pt x="3" y="227"/>
                </a:cubicBezTo>
                <a:cubicBezTo>
                  <a:pt x="1" y="228"/>
                  <a:pt x="1" y="228"/>
                  <a:pt x="1" y="228"/>
                </a:cubicBezTo>
                <a:cubicBezTo>
                  <a:pt x="2" y="228"/>
                  <a:pt x="2" y="229"/>
                  <a:pt x="3" y="230"/>
                </a:cubicBezTo>
                <a:cubicBezTo>
                  <a:pt x="3" y="233"/>
                  <a:pt x="3" y="236"/>
                  <a:pt x="4" y="238"/>
                </a:cubicBezTo>
                <a:cubicBezTo>
                  <a:pt x="6" y="241"/>
                  <a:pt x="6" y="241"/>
                  <a:pt x="6" y="241"/>
                </a:cubicBezTo>
                <a:cubicBezTo>
                  <a:pt x="9" y="242"/>
                  <a:pt x="9" y="242"/>
                  <a:pt x="9" y="242"/>
                </a:cubicBezTo>
                <a:cubicBezTo>
                  <a:pt x="16" y="243"/>
                  <a:pt x="24" y="247"/>
                  <a:pt x="31" y="245"/>
                </a:cubicBezTo>
                <a:cubicBezTo>
                  <a:pt x="32" y="244"/>
                  <a:pt x="32" y="244"/>
                  <a:pt x="32" y="244"/>
                </a:cubicBezTo>
                <a:cubicBezTo>
                  <a:pt x="33" y="243"/>
                  <a:pt x="33" y="243"/>
                  <a:pt x="33" y="243"/>
                </a:cubicBezTo>
                <a:cubicBezTo>
                  <a:pt x="33" y="242"/>
                  <a:pt x="33" y="242"/>
                  <a:pt x="33" y="242"/>
                </a:cubicBezTo>
                <a:cubicBezTo>
                  <a:pt x="37" y="247"/>
                  <a:pt x="40" y="252"/>
                  <a:pt x="41" y="257"/>
                </a:cubicBezTo>
                <a:cubicBezTo>
                  <a:pt x="41" y="259"/>
                  <a:pt x="41" y="261"/>
                  <a:pt x="41" y="263"/>
                </a:cubicBezTo>
                <a:cubicBezTo>
                  <a:pt x="39" y="266"/>
                  <a:pt x="38" y="269"/>
                  <a:pt x="38" y="273"/>
                </a:cubicBezTo>
                <a:cubicBezTo>
                  <a:pt x="38" y="275"/>
                  <a:pt x="38" y="276"/>
                  <a:pt x="39" y="278"/>
                </a:cubicBezTo>
                <a:cubicBezTo>
                  <a:pt x="42" y="278"/>
                  <a:pt x="42" y="278"/>
                  <a:pt x="42" y="278"/>
                </a:cubicBezTo>
                <a:cubicBezTo>
                  <a:pt x="45" y="277"/>
                  <a:pt x="47" y="276"/>
                  <a:pt x="49" y="274"/>
                </a:cubicBezTo>
                <a:cubicBezTo>
                  <a:pt x="56" y="273"/>
                  <a:pt x="62" y="274"/>
                  <a:pt x="68" y="272"/>
                </a:cubicBezTo>
                <a:cubicBezTo>
                  <a:pt x="75" y="266"/>
                  <a:pt x="84" y="261"/>
                  <a:pt x="92" y="256"/>
                </a:cubicBezTo>
                <a:cubicBezTo>
                  <a:pt x="93" y="255"/>
                  <a:pt x="94" y="255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96" y="255"/>
                  <a:pt x="97" y="254"/>
                  <a:pt x="97" y="254"/>
                </a:cubicBezTo>
                <a:cubicBezTo>
                  <a:pt x="98" y="254"/>
                  <a:pt x="98" y="254"/>
                  <a:pt x="98" y="254"/>
                </a:cubicBezTo>
                <a:cubicBezTo>
                  <a:pt x="98" y="252"/>
                  <a:pt x="99" y="251"/>
                  <a:pt x="99" y="249"/>
                </a:cubicBezTo>
                <a:cubicBezTo>
                  <a:pt x="100" y="249"/>
                  <a:pt x="100" y="249"/>
                  <a:pt x="100" y="249"/>
                </a:cubicBezTo>
                <a:cubicBezTo>
                  <a:pt x="100" y="248"/>
                  <a:pt x="100" y="248"/>
                  <a:pt x="100" y="248"/>
                </a:cubicBezTo>
                <a:cubicBezTo>
                  <a:pt x="100" y="248"/>
                  <a:pt x="100" y="248"/>
                  <a:pt x="100" y="248"/>
                </a:cubicBezTo>
                <a:cubicBezTo>
                  <a:pt x="100" y="248"/>
                  <a:pt x="100" y="247"/>
                  <a:pt x="99" y="247"/>
                </a:cubicBezTo>
                <a:cubicBezTo>
                  <a:pt x="99" y="246"/>
                  <a:pt x="99" y="246"/>
                  <a:pt x="99" y="246"/>
                </a:cubicBezTo>
                <a:cubicBezTo>
                  <a:pt x="98" y="246"/>
                  <a:pt x="98" y="246"/>
                  <a:pt x="98" y="245"/>
                </a:cubicBezTo>
                <a:cubicBezTo>
                  <a:pt x="100" y="240"/>
                  <a:pt x="100" y="240"/>
                  <a:pt x="100" y="240"/>
                </a:cubicBezTo>
                <a:cubicBezTo>
                  <a:pt x="100" y="239"/>
                  <a:pt x="100" y="239"/>
                  <a:pt x="100" y="239"/>
                </a:cubicBezTo>
                <a:cubicBezTo>
                  <a:pt x="101" y="239"/>
                  <a:pt x="101" y="239"/>
                  <a:pt x="101" y="239"/>
                </a:cubicBezTo>
                <a:cubicBezTo>
                  <a:pt x="101" y="239"/>
                  <a:pt x="101" y="239"/>
                  <a:pt x="101" y="239"/>
                </a:cubicBezTo>
                <a:cubicBezTo>
                  <a:pt x="109" y="241"/>
                  <a:pt x="109" y="241"/>
                  <a:pt x="109" y="241"/>
                </a:cubicBezTo>
                <a:cubicBezTo>
                  <a:pt x="109" y="241"/>
                  <a:pt x="109" y="241"/>
                  <a:pt x="110" y="241"/>
                </a:cubicBezTo>
                <a:cubicBezTo>
                  <a:pt x="110" y="244"/>
                  <a:pt x="111" y="246"/>
                  <a:pt x="111" y="249"/>
                </a:cubicBezTo>
                <a:cubicBezTo>
                  <a:pt x="111" y="249"/>
                  <a:pt x="111" y="249"/>
                  <a:pt x="111" y="249"/>
                </a:cubicBezTo>
                <a:cubicBezTo>
                  <a:pt x="112" y="250"/>
                  <a:pt x="112" y="250"/>
                  <a:pt x="112" y="250"/>
                </a:cubicBezTo>
                <a:cubicBezTo>
                  <a:pt x="116" y="251"/>
                  <a:pt x="120" y="254"/>
                  <a:pt x="123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5" y="257"/>
                  <a:pt x="125" y="257"/>
                  <a:pt x="125" y="257"/>
                </a:cubicBezTo>
                <a:cubicBezTo>
                  <a:pt x="131" y="255"/>
                  <a:pt x="131" y="255"/>
                  <a:pt x="131" y="255"/>
                </a:cubicBezTo>
                <a:cubicBezTo>
                  <a:pt x="132" y="255"/>
                  <a:pt x="132" y="255"/>
                  <a:pt x="132" y="255"/>
                </a:cubicBezTo>
                <a:cubicBezTo>
                  <a:pt x="133" y="255"/>
                  <a:pt x="133" y="255"/>
                  <a:pt x="133" y="255"/>
                </a:cubicBezTo>
                <a:cubicBezTo>
                  <a:pt x="135" y="258"/>
                  <a:pt x="138" y="262"/>
                  <a:pt x="140" y="266"/>
                </a:cubicBezTo>
                <a:cubicBezTo>
                  <a:pt x="139" y="266"/>
                  <a:pt x="139" y="266"/>
                  <a:pt x="139" y="266"/>
                </a:cubicBezTo>
                <a:cubicBezTo>
                  <a:pt x="138" y="266"/>
                  <a:pt x="137" y="266"/>
                  <a:pt x="136" y="267"/>
                </a:cubicBezTo>
                <a:cubicBezTo>
                  <a:pt x="135" y="267"/>
                  <a:pt x="135" y="267"/>
                  <a:pt x="135" y="267"/>
                </a:cubicBezTo>
                <a:cubicBezTo>
                  <a:pt x="135" y="267"/>
                  <a:pt x="135" y="267"/>
                  <a:pt x="135" y="267"/>
                </a:cubicBezTo>
                <a:cubicBezTo>
                  <a:pt x="135" y="268"/>
                  <a:pt x="135" y="268"/>
                  <a:pt x="135" y="268"/>
                </a:cubicBezTo>
                <a:cubicBezTo>
                  <a:pt x="135" y="269"/>
                  <a:pt x="136" y="270"/>
                  <a:pt x="137" y="271"/>
                </a:cubicBezTo>
                <a:cubicBezTo>
                  <a:pt x="137" y="272"/>
                  <a:pt x="137" y="272"/>
                  <a:pt x="137" y="272"/>
                </a:cubicBezTo>
                <a:cubicBezTo>
                  <a:pt x="136" y="273"/>
                  <a:pt x="135" y="274"/>
                  <a:pt x="134" y="276"/>
                </a:cubicBezTo>
                <a:cubicBezTo>
                  <a:pt x="134" y="277"/>
                  <a:pt x="134" y="278"/>
                  <a:pt x="135" y="279"/>
                </a:cubicBezTo>
                <a:cubicBezTo>
                  <a:pt x="135" y="279"/>
                  <a:pt x="135" y="279"/>
                  <a:pt x="135" y="279"/>
                </a:cubicBezTo>
                <a:cubicBezTo>
                  <a:pt x="134" y="280"/>
                  <a:pt x="133" y="282"/>
                  <a:pt x="132" y="283"/>
                </a:cubicBezTo>
                <a:cubicBezTo>
                  <a:pt x="132" y="283"/>
                  <a:pt x="132" y="283"/>
                  <a:pt x="132" y="283"/>
                </a:cubicBezTo>
                <a:cubicBezTo>
                  <a:pt x="132" y="284"/>
                  <a:pt x="132" y="284"/>
                  <a:pt x="132" y="284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4" y="285"/>
                  <a:pt x="134" y="285"/>
                  <a:pt x="134" y="285"/>
                </a:cubicBezTo>
                <a:cubicBezTo>
                  <a:pt x="134" y="285"/>
                  <a:pt x="135" y="285"/>
                  <a:pt x="136" y="28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5"/>
                  <a:pt x="136" y="286"/>
                  <a:pt x="136" y="287"/>
                </a:cubicBezTo>
                <a:cubicBezTo>
                  <a:pt x="137" y="287"/>
                  <a:pt x="137" y="287"/>
                  <a:pt x="137" y="287"/>
                </a:cubicBezTo>
                <a:cubicBezTo>
                  <a:pt x="137" y="287"/>
                  <a:pt x="137" y="287"/>
                  <a:pt x="137" y="287"/>
                </a:cubicBezTo>
                <a:cubicBezTo>
                  <a:pt x="138" y="287"/>
                  <a:pt x="139" y="287"/>
                  <a:pt x="140" y="287"/>
                </a:cubicBezTo>
                <a:cubicBezTo>
                  <a:pt x="142" y="287"/>
                  <a:pt x="142" y="287"/>
                  <a:pt x="142" y="287"/>
                </a:cubicBezTo>
                <a:cubicBezTo>
                  <a:pt x="143" y="287"/>
                  <a:pt x="144" y="288"/>
                  <a:pt x="145" y="288"/>
                </a:cubicBezTo>
                <a:cubicBezTo>
                  <a:pt x="144" y="289"/>
                  <a:pt x="144" y="289"/>
                  <a:pt x="144" y="289"/>
                </a:cubicBezTo>
                <a:cubicBezTo>
                  <a:pt x="144" y="291"/>
                  <a:pt x="143" y="292"/>
                  <a:pt x="142" y="294"/>
                </a:cubicBezTo>
                <a:cubicBezTo>
                  <a:pt x="142" y="295"/>
                  <a:pt x="142" y="296"/>
                  <a:pt x="142" y="297"/>
                </a:cubicBezTo>
                <a:cubicBezTo>
                  <a:pt x="138" y="297"/>
                  <a:pt x="134" y="298"/>
                  <a:pt x="131" y="301"/>
                </a:cubicBezTo>
                <a:cubicBezTo>
                  <a:pt x="131" y="302"/>
                  <a:pt x="131" y="302"/>
                  <a:pt x="131" y="302"/>
                </a:cubicBezTo>
                <a:cubicBezTo>
                  <a:pt x="132" y="304"/>
                  <a:pt x="133" y="306"/>
                  <a:pt x="133" y="308"/>
                </a:cubicBezTo>
                <a:cubicBezTo>
                  <a:pt x="134" y="308"/>
                  <a:pt x="134" y="308"/>
                  <a:pt x="134" y="308"/>
                </a:cubicBezTo>
                <a:cubicBezTo>
                  <a:pt x="136" y="308"/>
                  <a:pt x="138" y="309"/>
                  <a:pt x="139" y="311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42" y="309"/>
                  <a:pt x="143" y="308"/>
                  <a:pt x="145" y="306"/>
                </a:cubicBezTo>
                <a:cubicBezTo>
                  <a:pt x="147" y="305"/>
                  <a:pt x="147" y="305"/>
                  <a:pt x="147" y="305"/>
                </a:cubicBezTo>
                <a:cubicBezTo>
                  <a:pt x="151" y="305"/>
                  <a:pt x="151" y="305"/>
                  <a:pt x="151" y="305"/>
                </a:cubicBezTo>
                <a:cubicBezTo>
                  <a:pt x="154" y="306"/>
                  <a:pt x="154" y="306"/>
                  <a:pt x="154" y="306"/>
                </a:cubicBezTo>
                <a:cubicBezTo>
                  <a:pt x="158" y="305"/>
                  <a:pt x="162" y="303"/>
                  <a:pt x="165" y="301"/>
                </a:cubicBezTo>
                <a:cubicBezTo>
                  <a:pt x="167" y="299"/>
                  <a:pt x="169" y="297"/>
                  <a:pt x="171" y="295"/>
                </a:cubicBezTo>
                <a:cubicBezTo>
                  <a:pt x="185" y="299"/>
                  <a:pt x="185" y="299"/>
                  <a:pt x="185" y="299"/>
                </a:cubicBezTo>
                <a:cubicBezTo>
                  <a:pt x="185" y="298"/>
                  <a:pt x="185" y="298"/>
                  <a:pt x="185" y="298"/>
                </a:cubicBezTo>
                <a:cubicBezTo>
                  <a:pt x="186" y="298"/>
                  <a:pt x="186" y="298"/>
                  <a:pt x="186" y="298"/>
                </a:cubicBezTo>
                <a:cubicBezTo>
                  <a:pt x="186" y="298"/>
                  <a:pt x="186" y="298"/>
                  <a:pt x="186" y="298"/>
                </a:cubicBezTo>
                <a:cubicBezTo>
                  <a:pt x="186" y="296"/>
                  <a:pt x="187" y="295"/>
                  <a:pt x="188" y="294"/>
                </a:cubicBezTo>
                <a:cubicBezTo>
                  <a:pt x="192" y="292"/>
                  <a:pt x="194" y="290"/>
                  <a:pt x="196" y="286"/>
                </a:cubicBezTo>
                <a:cubicBezTo>
                  <a:pt x="196" y="286"/>
                  <a:pt x="196" y="286"/>
                  <a:pt x="196" y="286"/>
                </a:cubicBezTo>
                <a:cubicBezTo>
                  <a:pt x="194" y="285"/>
                  <a:pt x="193" y="284"/>
                  <a:pt x="192" y="283"/>
                </a:cubicBezTo>
                <a:cubicBezTo>
                  <a:pt x="190" y="270"/>
                  <a:pt x="195" y="256"/>
                  <a:pt x="178" y="251"/>
                </a:cubicBezTo>
                <a:cubicBezTo>
                  <a:pt x="176" y="249"/>
                  <a:pt x="175" y="246"/>
                  <a:pt x="175" y="243"/>
                </a:cubicBezTo>
                <a:cubicBezTo>
                  <a:pt x="177" y="243"/>
                  <a:pt x="177" y="243"/>
                  <a:pt x="177" y="243"/>
                </a:cubicBezTo>
                <a:cubicBezTo>
                  <a:pt x="180" y="243"/>
                  <a:pt x="180" y="243"/>
                  <a:pt x="180" y="243"/>
                </a:cubicBezTo>
                <a:cubicBezTo>
                  <a:pt x="180" y="244"/>
                  <a:pt x="181" y="244"/>
                  <a:pt x="182" y="244"/>
                </a:cubicBezTo>
                <a:cubicBezTo>
                  <a:pt x="188" y="243"/>
                  <a:pt x="188" y="243"/>
                  <a:pt x="188" y="243"/>
                </a:cubicBezTo>
                <a:cubicBezTo>
                  <a:pt x="189" y="243"/>
                  <a:pt x="190" y="242"/>
                  <a:pt x="191" y="241"/>
                </a:cubicBezTo>
                <a:cubicBezTo>
                  <a:pt x="191" y="238"/>
                  <a:pt x="192" y="235"/>
                  <a:pt x="195" y="233"/>
                </a:cubicBezTo>
                <a:cubicBezTo>
                  <a:pt x="200" y="234"/>
                  <a:pt x="206" y="233"/>
                  <a:pt x="210" y="231"/>
                </a:cubicBezTo>
                <a:cubicBezTo>
                  <a:pt x="210" y="230"/>
                  <a:pt x="211" y="230"/>
                  <a:pt x="211" y="231"/>
                </a:cubicBezTo>
                <a:cubicBezTo>
                  <a:pt x="213" y="231"/>
                  <a:pt x="213" y="231"/>
                  <a:pt x="213" y="231"/>
                </a:cubicBezTo>
                <a:cubicBezTo>
                  <a:pt x="213" y="232"/>
                  <a:pt x="214" y="232"/>
                  <a:pt x="215" y="233"/>
                </a:cubicBezTo>
                <a:cubicBezTo>
                  <a:pt x="217" y="238"/>
                  <a:pt x="217" y="238"/>
                  <a:pt x="217" y="238"/>
                </a:cubicBezTo>
                <a:cubicBezTo>
                  <a:pt x="217" y="240"/>
                  <a:pt x="218" y="243"/>
                  <a:pt x="218" y="246"/>
                </a:cubicBezTo>
                <a:cubicBezTo>
                  <a:pt x="218" y="247"/>
                  <a:pt x="218" y="249"/>
                  <a:pt x="218" y="251"/>
                </a:cubicBezTo>
                <a:cubicBezTo>
                  <a:pt x="218" y="251"/>
                  <a:pt x="218" y="251"/>
                  <a:pt x="218" y="251"/>
                </a:cubicBezTo>
                <a:cubicBezTo>
                  <a:pt x="225" y="253"/>
                  <a:pt x="232" y="254"/>
                  <a:pt x="238" y="251"/>
                </a:cubicBezTo>
                <a:cubicBezTo>
                  <a:pt x="245" y="250"/>
                  <a:pt x="245" y="250"/>
                  <a:pt x="245" y="250"/>
                </a:cubicBezTo>
                <a:cubicBezTo>
                  <a:pt x="246" y="245"/>
                  <a:pt x="248" y="241"/>
                  <a:pt x="252" y="238"/>
                </a:cubicBezTo>
                <a:cubicBezTo>
                  <a:pt x="258" y="235"/>
                  <a:pt x="258" y="235"/>
                  <a:pt x="258" y="235"/>
                </a:cubicBezTo>
                <a:cubicBezTo>
                  <a:pt x="258" y="235"/>
                  <a:pt x="258" y="235"/>
                  <a:pt x="258" y="235"/>
                </a:cubicBezTo>
                <a:cubicBezTo>
                  <a:pt x="259" y="235"/>
                  <a:pt x="259" y="235"/>
                  <a:pt x="259" y="235"/>
                </a:cubicBezTo>
                <a:cubicBezTo>
                  <a:pt x="259" y="235"/>
                  <a:pt x="259" y="235"/>
                  <a:pt x="259" y="235"/>
                </a:cubicBezTo>
                <a:cubicBezTo>
                  <a:pt x="260" y="237"/>
                  <a:pt x="261" y="238"/>
                  <a:pt x="263" y="238"/>
                </a:cubicBezTo>
                <a:cubicBezTo>
                  <a:pt x="263" y="239"/>
                  <a:pt x="263" y="239"/>
                  <a:pt x="263" y="239"/>
                </a:cubicBezTo>
                <a:cubicBezTo>
                  <a:pt x="263" y="239"/>
                  <a:pt x="263" y="239"/>
                  <a:pt x="263" y="239"/>
                </a:cubicBezTo>
                <a:cubicBezTo>
                  <a:pt x="263" y="241"/>
                  <a:pt x="262" y="242"/>
                  <a:pt x="261" y="243"/>
                </a:cubicBezTo>
                <a:cubicBezTo>
                  <a:pt x="261" y="245"/>
                  <a:pt x="262" y="247"/>
                  <a:pt x="263" y="250"/>
                </a:cubicBezTo>
                <a:cubicBezTo>
                  <a:pt x="260" y="253"/>
                  <a:pt x="259" y="256"/>
                  <a:pt x="257" y="260"/>
                </a:cubicBezTo>
                <a:cubicBezTo>
                  <a:pt x="256" y="260"/>
                  <a:pt x="255" y="260"/>
                  <a:pt x="254" y="261"/>
                </a:cubicBezTo>
                <a:cubicBezTo>
                  <a:pt x="253" y="261"/>
                  <a:pt x="252" y="261"/>
                  <a:pt x="251" y="261"/>
                </a:cubicBezTo>
                <a:cubicBezTo>
                  <a:pt x="250" y="261"/>
                  <a:pt x="250" y="261"/>
                  <a:pt x="250" y="261"/>
                </a:cubicBezTo>
                <a:cubicBezTo>
                  <a:pt x="250" y="261"/>
                  <a:pt x="250" y="261"/>
                  <a:pt x="250" y="261"/>
                </a:cubicBezTo>
                <a:cubicBezTo>
                  <a:pt x="248" y="265"/>
                  <a:pt x="247" y="269"/>
                  <a:pt x="247" y="272"/>
                </a:cubicBezTo>
                <a:cubicBezTo>
                  <a:pt x="247" y="273"/>
                  <a:pt x="247" y="273"/>
                  <a:pt x="247" y="273"/>
                </a:cubicBezTo>
                <a:cubicBezTo>
                  <a:pt x="247" y="274"/>
                  <a:pt x="248" y="274"/>
                  <a:pt x="248" y="275"/>
                </a:cubicBezTo>
                <a:cubicBezTo>
                  <a:pt x="251" y="276"/>
                  <a:pt x="254" y="277"/>
                  <a:pt x="256" y="277"/>
                </a:cubicBezTo>
                <a:cubicBezTo>
                  <a:pt x="257" y="278"/>
                  <a:pt x="257" y="278"/>
                  <a:pt x="257" y="278"/>
                </a:cubicBezTo>
                <a:cubicBezTo>
                  <a:pt x="256" y="278"/>
                  <a:pt x="256" y="278"/>
                  <a:pt x="256" y="278"/>
                </a:cubicBezTo>
                <a:cubicBezTo>
                  <a:pt x="255" y="279"/>
                  <a:pt x="254" y="279"/>
                  <a:pt x="253" y="280"/>
                </a:cubicBezTo>
                <a:cubicBezTo>
                  <a:pt x="253" y="281"/>
                  <a:pt x="253" y="281"/>
                  <a:pt x="253" y="281"/>
                </a:cubicBezTo>
                <a:cubicBezTo>
                  <a:pt x="253" y="282"/>
                  <a:pt x="254" y="283"/>
                  <a:pt x="254" y="285"/>
                </a:cubicBezTo>
                <a:cubicBezTo>
                  <a:pt x="254" y="285"/>
                  <a:pt x="254" y="285"/>
                  <a:pt x="254" y="285"/>
                </a:cubicBezTo>
                <a:cubicBezTo>
                  <a:pt x="253" y="285"/>
                  <a:pt x="253" y="285"/>
                  <a:pt x="253" y="285"/>
                </a:cubicBezTo>
                <a:cubicBezTo>
                  <a:pt x="251" y="285"/>
                  <a:pt x="251" y="285"/>
                  <a:pt x="251" y="285"/>
                </a:cubicBezTo>
                <a:cubicBezTo>
                  <a:pt x="248" y="286"/>
                  <a:pt x="248" y="286"/>
                  <a:pt x="248" y="286"/>
                </a:cubicBezTo>
                <a:cubicBezTo>
                  <a:pt x="249" y="288"/>
                  <a:pt x="250" y="290"/>
                  <a:pt x="250" y="292"/>
                </a:cubicBezTo>
                <a:cubicBezTo>
                  <a:pt x="249" y="293"/>
                  <a:pt x="249" y="294"/>
                  <a:pt x="249" y="294"/>
                </a:cubicBezTo>
                <a:cubicBezTo>
                  <a:pt x="249" y="295"/>
                  <a:pt x="249" y="295"/>
                  <a:pt x="249" y="295"/>
                </a:cubicBezTo>
                <a:cubicBezTo>
                  <a:pt x="249" y="295"/>
                  <a:pt x="249" y="295"/>
                  <a:pt x="249" y="295"/>
                </a:cubicBezTo>
                <a:cubicBezTo>
                  <a:pt x="249" y="295"/>
                  <a:pt x="249" y="295"/>
                  <a:pt x="249" y="295"/>
                </a:cubicBezTo>
                <a:cubicBezTo>
                  <a:pt x="251" y="295"/>
                  <a:pt x="254" y="294"/>
                  <a:pt x="256" y="294"/>
                </a:cubicBezTo>
                <a:cubicBezTo>
                  <a:pt x="263" y="295"/>
                  <a:pt x="263" y="295"/>
                  <a:pt x="263" y="295"/>
                </a:cubicBezTo>
                <a:cubicBezTo>
                  <a:pt x="264" y="296"/>
                  <a:pt x="264" y="296"/>
                  <a:pt x="264" y="296"/>
                </a:cubicBezTo>
                <a:cubicBezTo>
                  <a:pt x="265" y="296"/>
                  <a:pt x="265" y="296"/>
                  <a:pt x="265" y="296"/>
                </a:cubicBezTo>
                <a:cubicBezTo>
                  <a:pt x="264" y="297"/>
                  <a:pt x="264" y="298"/>
                  <a:pt x="264" y="299"/>
                </a:cubicBezTo>
                <a:cubicBezTo>
                  <a:pt x="265" y="300"/>
                  <a:pt x="265" y="300"/>
                  <a:pt x="265" y="300"/>
                </a:cubicBezTo>
                <a:cubicBezTo>
                  <a:pt x="268" y="301"/>
                  <a:pt x="268" y="301"/>
                  <a:pt x="268" y="301"/>
                </a:cubicBezTo>
                <a:cubicBezTo>
                  <a:pt x="269" y="303"/>
                  <a:pt x="269" y="303"/>
                  <a:pt x="269" y="303"/>
                </a:cubicBezTo>
                <a:cubicBezTo>
                  <a:pt x="269" y="303"/>
                  <a:pt x="269" y="304"/>
                  <a:pt x="269" y="305"/>
                </a:cubicBezTo>
                <a:cubicBezTo>
                  <a:pt x="267" y="308"/>
                  <a:pt x="268" y="311"/>
                  <a:pt x="270" y="314"/>
                </a:cubicBezTo>
                <a:cubicBezTo>
                  <a:pt x="270" y="315"/>
                  <a:pt x="269" y="316"/>
                  <a:pt x="268" y="317"/>
                </a:cubicBezTo>
                <a:cubicBezTo>
                  <a:pt x="268" y="317"/>
                  <a:pt x="268" y="317"/>
                  <a:pt x="268" y="317"/>
                </a:cubicBezTo>
                <a:cubicBezTo>
                  <a:pt x="268" y="318"/>
                  <a:pt x="268" y="318"/>
                  <a:pt x="268" y="318"/>
                </a:cubicBezTo>
                <a:cubicBezTo>
                  <a:pt x="268" y="318"/>
                  <a:pt x="268" y="319"/>
                  <a:pt x="268" y="319"/>
                </a:cubicBezTo>
                <a:cubicBezTo>
                  <a:pt x="267" y="319"/>
                  <a:pt x="267" y="319"/>
                  <a:pt x="267" y="319"/>
                </a:cubicBezTo>
                <a:cubicBezTo>
                  <a:pt x="269" y="320"/>
                  <a:pt x="270" y="321"/>
                  <a:pt x="272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0"/>
                  <a:pt x="274" y="319"/>
                  <a:pt x="275" y="320"/>
                </a:cubicBezTo>
                <a:cubicBezTo>
                  <a:pt x="279" y="321"/>
                  <a:pt x="279" y="321"/>
                  <a:pt x="279" y="321"/>
                </a:cubicBezTo>
                <a:cubicBezTo>
                  <a:pt x="279" y="322"/>
                  <a:pt x="279" y="322"/>
                  <a:pt x="279" y="322"/>
                </a:cubicBezTo>
                <a:cubicBezTo>
                  <a:pt x="279" y="325"/>
                  <a:pt x="278" y="327"/>
                  <a:pt x="276" y="330"/>
                </a:cubicBezTo>
                <a:cubicBezTo>
                  <a:pt x="276" y="330"/>
                  <a:pt x="276" y="330"/>
                  <a:pt x="276" y="330"/>
                </a:cubicBezTo>
                <a:cubicBezTo>
                  <a:pt x="278" y="330"/>
                  <a:pt x="279" y="329"/>
                  <a:pt x="281" y="329"/>
                </a:cubicBezTo>
                <a:cubicBezTo>
                  <a:pt x="284" y="331"/>
                  <a:pt x="284" y="331"/>
                  <a:pt x="284" y="331"/>
                </a:cubicBezTo>
                <a:cubicBezTo>
                  <a:pt x="284" y="332"/>
                  <a:pt x="285" y="333"/>
                  <a:pt x="285" y="334"/>
                </a:cubicBezTo>
                <a:cubicBezTo>
                  <a:pt x="285" y="336"/>
                  <a:pt x="284" y="338"/>
                  <a:pt x="283" y="340"/>
                </a:cubicBezTo>
                <a:cubicBezTo>
                  <a:pt x="284" y="341"/>
                  <a:pt x="284" y="341"/>
                  <a:pt x="284" y="341"/>
                </a:cubicBezTo>
                <a:cubicBezTo>
                  <a:pt x="289" y="340"/>
                  <a:pt x="293" y="339"/>
                  <a:pt x="297" y="338"/>
                </a:cubicBezTo>
                <a:cubicBezTo>
                  <a:pt x="298" y="339"/>
                  <a:pt x="298" y="339"/>
                  <a:pt x="298" y="339"/>
                </a:cubicBezTo>
                <a:cubicBezTo>
                  <a:pt x="298" y="339"/>
                  <a:pt x="298" y="339"/>
                  <a:pt x="298" y="339"/>
                </a:cubicBezTo>
                <a:cubicBezTo>
                  <a:pt x="298" y="340"/>
                  <a:pt x="297" y="342"/>
                  <a:pt x="296" y="343"/>
                </a:cubicBezTo>
                <a:cubicBezTo>
                  <a:pt x="296" y="343"/>
                  <a:pt x="296" y="343"/>
                  <a:pt x="296" y="343"/>
                </a:cubicBezTo>
                <a:cubicBezTo>
                  <a:pt x="296" y="344"/>
                  <a:pt x="296" y="344"/>
                  <a:pt x="296" y="344"/>
                </a:cubicBezTo>
                <a:cubicBezTo>
                  <a:pt x="297" y="344"/>
                  <a:pt x="297" y="344"/>
                  <a:pt x="297" y="344"/>
                </a:cubicBezTo>
                <a:cubicBezTo>
                  <a:pt x="297" y="344"/>
                  <a:pt x="298" y="344"/>
                  <a:pt x="298" y="344"/>
                </a:cubicBezTo>
                <a:cubicBezTo>
                  <a:pt x="298" y="345"/>
                  <a:pt x="298" y="345"/>
                  <a:pt x="298" y="345"/>
                </a:cubicBezTo>
                <a:cubicBezTo>
                  <a:pt x="298" y="345"/>
                  <a:pt x="298" y="345"/>
                  <a:pt x="298" y="345"/>
                </a:cubicBezTo>
                <a:cubicBezTo>
                  <a:pt x="297" y="346"/>
                  <a:pt x="297" y="346"/>
                  <a:pt x="297" y="346"/>
                </a:cubicBezTo>
                <a:cubicBezTo>
                  <a:pt x="298" y="350"/>
                  <a:pt x="296" y="355"/>
                  <a:pt x="292" y="357"/>
                </a:cubicBezTo>
                <a:cubicBezTo>
                  <a:pt x="292" y="357"/>
                  <a:pt x="292" y="357"/>
                  <a:pt x="292" y="357"/>
                </a:cubicBezTo>
                <a:cubicBezTo>
                  <a:pt x="292" y="358"/>
                  <a:pt x="291" y="359"/>
                  <a:pt x="291" y="360"/>
                </a:cubicBezTo>
                <a:cubicBezTo>
                  <a:pt x="290" y="362"/>
                  <a:pt x="290" y="364"/>
                  <a:pt x="291" y="366"/>
                </a:cubicBezTo>
                <a:cubicBezTo>
                  <a:pt x="291" y="366"/>
                  <a:pt x="290" y="367"/>
                  <a:pt x="290" y="367"/>
                </a:cubicBezTo>
                <a:cubicBezTo>
                  <a:pt x="290" y="368"/>
                  <a:pt x="290" y="369"/>
                  <a:pt x="290" y="369"/>
                </a:cubicBezTo>
                <a:cubicBezTo>
                  <a:pt x="290" y="370"/>
                  <a:pt x="290" y="370"/>
                  <a:pt x="290" y="370"/>
                </a:cubicBezTo>
                <a:cubicBezTo>
                  <a:pt x="290" y="370"/>
                  <a:pt x="290" y="370"/>
                  <a:pt x="290" y="370"/>
                </a:cubicBezTo>
                <a:cubicBezTo>
                  <a:pt x="290" y="371"/>
                  <a:pt x="289" y="371"/>
                  <a:pt x="289" y="371"/>
                </a:cubicBezTo>
                <a:cubicBezTo>
                  <a:pt x="288" y="372"/>
                  <a:pt x="288" y="374"/>
                  <a:pt x="289" y="375"/>
                </a:cubicBezTo>
                <a:cubicBezTo>
                  <a:pt x="289" y="376"/>
                  <a:pt x="289" y="376"/>
                  <a:pt x="289" y="376"/>
                </a:cubicBezTo>
                <a:cubicBezTo>
                  <a:pt x="291" y="376"/>
                  <a:pt x="291" y="376"/>
                  <a:pt x="291" y="376"/>
                </a:cubicBezTo>
                <a:cubicBezTo>
                  <a:pt x="296" y="374"/>
                  <a:pt x="296" y="374"/>
                  <a:pt x="296" y="374"/>
                </a:cubicBezTo>
                <a:cubicBezTo>
                  <a:pt x="297" y="375"/>
                  <a:pt x="297" y="375"/>
                  <a:pt x="297" y="375"/>
                </a:cubicBezTo>
                <a:cubicBezTo>
                  <a:pt x="299" y="373"/>
                  <a:pt x="299" y="373"/>
                  <a:pt x="299" y="373"/>
                </a:cubicBezTo>
                <a:cubicBezTo>
                  <a:pt x="300" y="373"/>
                  <a:pt x="300" y="373"/>
                  <a:pt x="300" y="373"/>
                </a:cubicBezTo>
                <a:cubicBezTo>
                  <a:pt x="301" y="373"/>
                  <a:pt x="301" y="373"/>
                  <a:pt x="301" y="373"/>
                </a:cubicBezTo>
                <a:cubicBezTo>
                  <a:pt x="301" y="374"/>
                  <a:pt x="301" y="374"/>
                  <a:pt x="301" y="374"/>
                </a:cubicBezTo>
                <a:cubicBezTo>
                  <a:pt x="301" y="375"/>
                  <a:pt x="301" y="376"/>
                  <a:pt x="301" y="377"/>
                </a:cubicBezTo>
                <a:cubicBezTo>
                  <a:pt x="302" y="377"/>
                  <a:pt x="302" y="377"/>
                  <a:pt x="302" y="377"/>
                </a:cubicBezTo>
                <a:cubicBezTo>
                  <a:pt x="302" y="377"/>
                  <a:pt x="302" y="377"/>
                  <a:pt x="303" y="377"/>
                </a:cubicBezTo>
                <a:cubicBezTo>
                  <a:pt x="304" y="378"/>
                  <a:pt x="304" y="378"/>
                  <a:pt x="305" y="377"/>
                </a:cubicBezTo>
                <a:cubicBezTo>
                  <a:pt x="306" y="377"/>
                  <a:pt x="306" y="377"/>
                  <a:pt x="306" y="377"/>
                </a:cubicBezTo>
                <a:cubicBezTo>
                  <a:pt x="306" y="377"/>
                  <a:pt x="306" y="376"/>
                  <a:pt x="307" y="376"/>
                </a:cubicBezTo>
                <a:cubicBezTo>
                  <a:pt x="307" y="376"/>
                  <a:pt x="307" y="376"/>
                  <a:pt x="307" y="376"/>
                </a:cubicBezTo>
                <a:cubicBezTo>
                  <a:pt x="308" y="376"/>
                  <a:pt x="308" y="376"/>
                  <a:pt x="308" y="376"/>
                </a:cubicBezTo>
                <a:cubicBezTo>
                  <a:pt x="308" y="376"/>
                  <a:pt x="308" y="376"/>
                  <a:pt x="308" y="376"/>
                </a:cubicBezTo>
                <a:cubicBezTo>
                  <a:pt x="308" y="376"/>
                  <a:pt x="309" y="377"/>
                  <a:pt x="309" y="377"/>
                </a:cubicBezTo>
                <a:cubicBezTo>
                  <a:pt x="310" y="378"/>
                  <a:pt x="311" y="378"/>
                  <a:pt x="312" y="378"/>
                </a:cubicBezTo>
                <a:cubicBezTo>
                  <a:pt x="313" y="378"/>
                  <a:pt x="314" y="378"/>
                  <a:pt x="314" y="377"/>
                </a:cubicBezTo>
                <a:cubicBezTo>
                  <a:pt x="315" y="377"/>
                  <a:pt x="315" y="377"/>
                  <a:pt x="315" y="377"/>
                </a:cubicBezTo>
                <a:cubicBezTo>
                  <a:pt x="315" y="377"/>
                  <a:pt x="315" y="377"/>
                  <a:pt x="315" y="377"/>
                </a:cubicBezTo>
                <a:cubicBezTo>
                  <a:pt x="315" y="378"/>
                  <a:pt x="315" y="378"/>
                  <a:pt x="316" y="379"/>
                </a:cubicBezTo>
                <a:cubicBezTo>
                  <a:pt x="316" y="379"/>
                  <a:pt x="316" y="379"/>
                  <a:pt x="316" y="379"/>
                </a:cubicBezTo>
                <a:cubicBezTo>
                  <a:pt x="318" y="380"/>
                  <a:pt x="318" y="380"/>
                  <a:pt x="318" y="380"/>
                </a:cubicBezTo>
                <a:cubicBezTo>
                  <a:pt x="319" y="382"/>
                  <a:pt x="319" y="383"/>
                  <a:pt x="320" y="385"/>
                </a:cubicBezTo>
                <a:cubicBezTo>
                  <a:pt x="322" y="387"/>
                  <a:pt x="322" y="387"/>
                  <a:pt x="322" y="387"/>
                </a:cubicBezTo>
                <a:cubicBezTo>
                  <a:pt x="321" y="388"/>
                  <a:pt x="321" y="388"/>
                  <a:pt x="321" y="388"/>
                </a:cubicBezTo>
                <a:cubicBezTo>
                  <a:pt x="320" y="389"/>
                  <a:pt x="320" y="389"/>
                  <a:pt x="320" y="389"/>
                </a:cubicBezTo>
                <a:cubicBezTo>
                  <a:pt x="319" y="388"/>
                  <a:pt x="318" y="387"/>
                  <a:pt x="317" y="387"/>
                </a:cubicBezTo>
                <a:cubicBezTo>
                  <a:pt x="317" y="387"/>
                  <a:pt x="317" y="387"/>
                  <a:pt x="317" y="387"/>
                </a:cubicBezTo>
                <a:cubicBezTo>
                  <a:pt x="317" y="387"/>
                  <a:pt x="317" y="387"/>
                  <a:pt x="317" y="387"/>
                </a:cubicBezTo>
                <a:cubicBezTo>
                  <a:pt x="317" y="387"/>
                  <a:pt x="317" y="387"/>
                  <a:pt x="317" y="387"/>
                </a:cubicBezTo>
                <a:cubicBezTo>
                  <a:pt x="316" y="387"/>
                  <a:pt x="316" y="387"/>
                  <a:pt x="316" y="387"/>
                </a:cubicBezTo>
                <a:cubicBezTo>
                  <a:pt x="316" y="387"/>
                  <a:pt x="316" y="388"/>
                  <a:pt x="317" y="388"/>
                </a:cubicBezTo>
                <a:cubicBezTo>
                  <a:pt x="318" y="390"/>
                  <a:pt x="318" y="390"/>
                  <a:pt x="318" y="390"/>
                </a:cubicBezTo>
                <a:cubicBezTo>
                  <a:pt x="317" y="390"/>
                  <a:pt x="317" y="390"/>
                  <a:pt x="317" y="390"/>
                </a:cubicBezTo>
                <a:cubicBezTo>
                  <a:pt x="317" y="390"/>
                  <a:pt x="317" y="390"/>
                  <a:pt x="317" y="390"/>
                </a:cubicBezTo>
                <a:cubicBezTo>
                  <a:pt x="316" y="391"/>
                  <a:pt x="316" y="390"/>
                  <a:pt x="315" y="390"/>
                </a:cubicBezTo>
                <a:cubicBezTo>
                  <a:pt x="315" y="390"/>
                  <a:pt x="315" y="390"/>
                  <a:pt x="315" y="390"/>
                </a:cubicBezTo>
                <a:cubicBezTo>
                  <a:pt x="315" y="390"/>
                  <a:pt x="315" y="390"/>
                  <a:pt x="315" y="390"/>
                </a:cubicBezTo>
                <a:cubicBezTo>
                  <a:pt x="315" y="392"/>
                  <a:pt x="314" y="393"/>
                  <a:pt x="314" y="394"/>
                </a:cubicBezTo>
                <a:cubicBezTo>
                  <a:pt x="314" y="395"/>
                  <a:pt x="314" y="395"/>
                  <a:pt x="314" y="395"/>
                </a:cubicBezTo>
                <a:cubicBezTo>
                  <a:pt x="313" y="395"/>
                  <a:pt x="313" y="395"/>
                  <a:pt x="313" y="395"/>
                </a:cubicBezTo>
                <a:cubicBezTo>
                  <a:pt x="312" y="395"/>
                  <a:pt x="312" y="395"/>
                  <a:pt x="312" y="395"/>
                </a:cubicBezTo>
                <a:cubicBezTo>
                  <a:pt x="312" y="395"/>
                  <a:pt x="312" y="395"/>
                  <a:pt x="312" y="395"/>
                </a:cubicBezTo>
                <a:cubicBezTo>
                  <a:pt x="313" y="398"/>
                  <a:pt x="314" y="400"/>
                  <a:pt x="316" y="402"/>
                </a:cubicBezTo>
                <a:cubicBezTo>
                  <a:pt x="317" y="403"/>
                  <a:pt x="317" y="403"/>
                  <a:pt x="317" y="403"/>
                </a:cubicBezTo>
                <a:cubicBezTo>
                  <a:pt x="317" y="403"/>
                  <a:pt x="317" y="403"/>
                  <a:pt x="317" y="403"/>
                </a:cubicBezTo>
                <a:cubicBezTo>
                  <a:pt x="317" y="403"/>
                  <a:pt x="317" y="403"/>
                  <a:pt x="317" y="403"/>
                </a:cubicBezTo>
                <a:cubicBezTo>
                  <a:pt x="317" y="404"/>
                  <a:pt x="316" y="404"/>
                  <a:pt x="316" y="405"/>
                </a:cubicBezTo>
                <a:cubicBezTo>
                  <a:pt x="316" y="405"/>
                  <a:pt x="316" y="405"/>
                  <a:pt x="316" y="405"/>
                </a:cubicBezTo>
                <a:cubicBezTo>
                  <a:pt x="316" y="406"/>
                  <a:pt x="316" y="406"/>
                  <a:pt x="316" y="406"/>
                </a:cubicBezTo>
                <a:cubicBezTo>
                  <a:pt x="316" y="406"/>
                  <a:pt x="316" y="406"/>
                  <a:pt x="316" y="406"/>
                </a:cubicBezTo>
                <a:cubicBezTo>
                  <a:pt x="317" y="407"/>
                  <a:pt x="317" y="407"/>
                  <a:pt x="317" y="407"/>
                </a:cubicBezTo>
                <a:cubicBezTo>
                  <a:pt x="316" y="409"/>
                  <a:pt x="316" y="411"/>
                  <a:pt x="317" y="413"/>
                </a:cubicBezTo>
                <a:cubicBezTo>
                  <a:pt x="317" y="414"/>
                  <a:pt x="317" y="414"/>
                  <a:pt x="317" y="414"/>
                </a:cubicBezTo>
                <a:cubicBezTo>
                  <a:pt x="316" y="414"/>
                  <a:pt x="316" y="414"/>
                  <a:pt x="316" y="414"/>
                </a:cubicBezTo>
                <a:cubicBezTo>
                  <a:pt x="315" y="414"/>
                  <a:pt x="314" y="415"/>
                  <a:pt x="312" y="415"/>
                </a:cubicBezTo>
                <a:cubicBezTo>
                  <a:pt x="312" y="415"/>
                  <a:pt x="312" y="415"/>
                  <a:pt x="312" y="415"/>
                </a:cubicBezTo>
                <a:cubicBezTo>
                  <a:pt x="312" y="415"/>
                  <a:pt x="311" y="415"/>
                  <a:pt x="311" y="415"/>
                </a:cubicBezTo>
                <a:cubicBezTo>
                  <a:pt x="311" y="415"/>
                  <a:pt x="311" y="415"/>
                  <a:pt x="311" y="415"/>
                </a:cubicBezTo>
                <a:cubicBezTo>
                  <a:pt x="310" y="416"/>
                  <a:pt x="310" y="416"/>
                  <a:pt x="309" y="417"/>
                </a:cubicBezTo>
                <a:cubicBezTo>
                  <a:pt x="309" y="417"/>
                  <a:pt x="309" y="417"/>
                  <a:pt x="309" y="417"/>
                </a:cubicBezTo>
                <a:cubicBezTo>
                  <a:pt x="309" y="418"/>
                  <a:pt x="309" y="419"/>
                  <a:pt x="310" y="420"/>
                </a:cubicBezTo>
                <a:cubicBezTo>
                  <a:pt x="310" y="420"/>
                  <a:pt x="310" y="420"/>
                  <a:pt x="310" y="420"/>
                </a:cubicBezTo>
                <a:cubicBezTo>
                  <a:pt x="310" y="421"/>
                  <a:pt x="310" y="421"/>
                  <a:pt x="310" y="421"/>
                </a:cubicBezTo>
                <a:cubicBezTo>
                  <a:pt x="309" y="421"/>
                  <a:pt x="309" y="421"/>
                  <a:pt x="309" y="421"/>
                </a:cubicBezTo>
                <a:cubicBezTo>
                  <a:pt x="308" y="421"/>
                  <a:pt x="307" y="420"/>
                  <a:pt x="306" y="420"/>
                </a:cubicBezTo>
                <a:cubicBezTo>
                  <a:pt x="306" y="420"/>
                  <a:pt x="306" y="420"/>
                  <a:pt x="306" y="420"/>
                </a:cubicBezTo>
                <a:cubicBezTo>
                  <a:pt x="307" y="422"/>
                  <a:pt x="308" y="423"/>
                  <a:pt x="309" y="424"/>
                </a:cubicBezTo>
                <a:cubicBezTo>
                  <a:pt x="313" y="425"/>
                  <a:pt x="316" y="426"/>
                  <a:pt x="319" y="427"/>
                </a:cubicBezTo>
                <a:cubicBezTo>
                  <a:pt x="319" y="428"/>
                  <a:pt x="319" y="428"/>
                  <a:pt x="319" y="428"/>
                </a:cubicBezTo>
                <a:cubicBezTo>
                  <a:pt x="320" y="427"/>
                  <a:pt x="320" y="427"/>
                  <a:pt x="320" y="427"/>
                </a:cubicBezTo>
                <a:cubicBezTo>
                  <a:pt x="322" y="428"/>
                  <a:pt x="322" y="428"/>
                  <a:pt x="322" y="428"/>
                </a:cubicBezTo>
                <a:cubicBezTo>
                  <a:pt x="325" y="432"/>
                  <a:pt x="325" y="432"/>
                  <a:pt x="325" y="432"/>
                </a:cubicBezTo>
                <a:cubicBezTo>
                  <a:pt x="326" y="432"/>
                  <a:pt x="326" y="432"/>
                  <a:pt x="326" y="432"/>
                </a:cubicBezTo>
                <a:cubicBezTo>
                  <a:pt x="326" y="432"/>
                  <a:pt x="326" y="432"/>
                  <a:pt x="326" y="432"/>
                </a:cubicBezTo>
                <a:cubicBezTo>
                  <a:pt x="328" y="431"/>
                  <a:pt x="330" y="429"/>
                  <a:pt x="331" y="428"/>
                </a:cubicBezTo>
                <a:cubicBezTo>
                  <a:pt x="331" y="427"/>
                  <a:pt x="331" y="427"/>
                  <a:pt x="331" y="426"/>
                </a:cubicBezTo>
                <a:cubicBezTo>
                  <a:pt x="331" y="426"/>
                  <a:pt x="332" y="426"/>
                  <a:pt x="332" y="426"/>
                </a:cubicBezTo>
                <a:cubicBezTo>
                  <a:pt x="332" y="425"/>
                  <a:pt x="332" y="425"/>
                  <a:pt x="332" y="424"/>
                </a:cubicBezTo>
                <a:cubicBezTo>
                  <a:pt x="332" y="424"/>
                  <a:pt x="332" y="424"/>
                  <a:pt x="332" y="424"/>
                </a:cubicBezTo>
                <a:cubicBezTo>
                  <a:pt x="331" y="424"/>
                  <a:pt x="331" y="424"/>
                  <a:pt x="331" y="424"/>
                </a:cubicBezTo>
                <a:cubicBezTo>
                  <a:pt x="331" y="424"/>
                  <a:pt x="331" y="424"/>
                  <a:pt x="331" y="424"/>
                </a:cubicBezTo>
                <a:cubicBezTo>
                  <a:pt x="330" y="425"/>
                  <a:pt x="330" y="425"/>
                  <a:pt x="329" y="426"/>
                </a:cubicBezTo>
                <a:cubicBezTo>
                  <a:pt x="329" y="426"/>
                  <a:pt x="329" y="426"/>
                  <a:pt x="329" y="426"/>
                </a:cubicBezTo>
                <a:cubicBezTo>
                  <a:pt x="327" y="424"/>
                  <a:pt x="326" y="423"/>
                  <a:pt x="325" y="421"/>
                </a:cubicBezTo>
                <a:cubicBezTo>
                  <a:pt x="325" y="421"/>
                  <a:pt x="325" y="421"/>
                  <a:pt x="325" y="421"/>
                </a:cubicBezTo>
                <a:cubicBezTo>
                  <a:pt x="325" y="420"/>
                  <a:pt x="325" y="420"/>
                  <a:pt x="325" y="420"/>
                </a:cubicBezTo>
                <a:cubicBezTo>
                  <a:pt x="327" y="419"/>
                  <a:pt x="329" y="418"/>
                  <a:pt x="331" y="417"/>
                </a:cubicBezTo>
                <a:cubicBezTo>
                  <a:pt x="333" y="416"/>
                  <a:pt x="333" y="416"/>
                  <a:pt x="333" y="416"/>
                </a:cubicBezTo>
                <a:cubicBezTo>
                  <a:pt x="334" y="416"/>
                  <a:pt x="334" y="415"/>
                  <a:pt x="334" y="415"/>
                </a:cubicBezTo>
                <a:cubicBezTo>
                  <a:pt x="334" y="414"/>
                  <a:pt x="334" y="414"/>
                  <a:pt x="334" y="413"/>
                </a:cubicBezTo>
                <a:cubicBezTo>
                  <a:pt x="334" y="413"/>
                  <a:pt x="334" y="413"/>
                  <a:pt x="334" y="413"/>
                </a:cubicBezTo>
                <a:cubicBezTo>
                  <a:pt x="334" y="413"/>
                  <a:pt x="334" y="413"/>
                  <a:pt x="334" y="413"/>
                </a:cubicBezTo>
                <a:cubicBezTo>
                  <a:pt x="335" y="413"/>
                  <a:pt x="336" y="414"/>
                  <a:pt x="337" y="415"/>
                </a:cubicBezTo>
                <a:cubicBezTo>
                  <a:pt x="338" y="416"/>
                  <a:pt x="338" y="416"/>
                  <a:pt x="338" y="416"/>
                </a:cubicBezTo>
                <a:cubicBezTo>
                  <a:pt x="338" y="417"/>
                  <a:pt x="339" y="418"/>
                  <a:pt x="340" y="419"/>
                </a:cubicBezTo>
                <a:cubicBezTo>
                  <a:pt x="340" y="419"/>
                  <a:pt x="340" y="419"/>
                  <a:pt x="340" y="419"/>
                </a:cubicBezTo>
                <a:cubicBezTo>
                  <a:pt x="341" y="419"/>
                  <a:pt x="341" y="419"/>
                  <a:pt x="341" y="419"/>
                </a:cubicBezTo>
                <a:cubicBezTo>
                  <a:pt x="341" y="418"/>
                  <a:pt x="342" y="418"/>
                  <a:pt x="342" y="417"/>
                </a:cubicBezTo>
                <a:cubicBezTo>
                  <a:pt x="342" y="417"/>
                  <a:pt x="342" y="417"/>
                  <a:pt x="342" y="417"/>
                </a:cubicBezTo>
                <a:cubicBezTo>
                  <a:pt x="341" y="416"/>
                  <a:pt x="341" y="414"/>
                  <a:pt x="341" y="413"/>
                </a:cubicBezTo>
                <a:cubicBezTo>
                  <a:pt x="341" y="413"/>
                  <a:pt x="341" y="413"/>
                  <a:pt x="341" y="413"/>
                </a:cubicBezTo>
                <a:cubicBezTo>
                  <a:pt x="341" y="413"/>
                  <a:pt x="341" y="413"/>
                  <a:pt x="341" y="413"/>
                </a:cubicBezTo>
                <a:cubicBezTo>
                  <a:pt x="342" y="413"/>
                  <a:pt x="343" y="413"/>
                  <a:pt x="343" y="413"/>
                </a:cubicBezTo>
                <a:cubicBezTo>
                  <a:pt x="343" y="412"/>
                  <a:pt x="344" y="412"/>
                  <a:pt x="344" y="411"/>
                </a:cubicBezTo>
                <a:cubicBezTo>
                  <a:pt x="345" y="411"/>
                  <a:pt x="345" y="411"/>
                  <a:pt x="345" y="411"/>
                </a:cubicBezTo>
                <a:cubicBezTo>
                  <a:pt x="345" y="412"/>
                  <a:pt x="345" y="412"/>
                  <a:pt x="345" y="412"/>
                </a:cubicBezTo>
                <a:cubicBezTo>
                  <a:pt x="345" y="412"/>
                  <a:pt x="345" y="413"/>
                  <a:pt x="345" y="414"/>
                </a:cubicBezTo>
                <a:cubicBezTo>
                  <a:pt x="347" y="415"/>
                  <a:pt x="348" y="416"/>
                  <a:pt x="350" y="417"/>
                </a:cubicBezTo>
                <a:cubicBezTo>
                  <a:pt x="353" y="415"/>
                  <a:pt x="356" y="413"/>
                  <a:pt x="359" y="411"/>
                </a:cubicBezTo>
                <a:cubicBezTo>
                  <a:pt x="359" y="410"/>
                  <a:pt x="359" y="410"/>
                  <a:pt x="360" y="409"/>
                </a:cubicBezTo>
                <a:cubicBezTo>
                  <a:pt x="360" y="409"/>
                  <a:pt x="360" y="409"/>
                  <a:pt x="360" y="409"/>
                </a:cubicBezTo>
                <a:cubicBezTo>
                  <a:pt x="362" y="411"/>
                  <a:pt x="362" y="411"/>
                  <a:pt x="362" y="411"/>
                </a:cubicBezTo>
                <a:cubicBezTo>
                  <a:pt x="363" y="411"/>
                  <a:pt x="363" y="411"/>
                  <a:pt x="363" y="411"/>
                </a:cubicBezTo>
                <a:cubicBezTo>
                  <a:pt x="363" y="411"/>
                  <a:pt x="363" y="411"/>
                  <a:pt x="363" y="411"/>
                </a:cubicBezTo>
                <a:cubicBezTo>
                  <a:pt x="364" y="411"/>
                  <a:pt x="364" y="410"/>
                  <a:pt x="364" y="409"/>
                </a:cubicBezTo>
                <a:cubicBezTo>
                  <a:pt x="367" y="409"/>
                  <a:pt x="369" y="409"/>
                  <a:pt x="371" y="409"/>
                </a:cubicBezTo>
                <a:cubicBezTo>
                  <a:pt x="371" y="409"/>
                  <a:pt x="371" y="409"/>
                  <a:pt x="371" y="408"/>
                </a:cubicBezTo>
                <a:cubicBezTo>
                  <a:pt x="371" y="408"/>
                  <a:pt x="371" y="408"/>
                  <a:pt x="371" y="408"/>
                </a:cubicBezTo>
                <a:cubicBezTo>
                  <a:pt x="371" y="408"/>
                  <a:pt x="371" y="408"/>
                  <a:pt x="371" y="408"/>
                </a:cubicBezTo>
                <a:cubicBezTo>
                  <a:pt x="373" y="407"/>
                  <a:pt x="373" y="407"/>
                  <a:pt x="373" y="407"/>
                </a:cubicBezTo>
                <a:cubicBezTo>
                  <a:pt x="373" y="407"/>
                  <a:pt x="373" y="407"/>
                  <a:pt x="373" y="407"/>
                </a:cubicBezTo>
                <a:cubicBezTo>
                  <a:pt x="374" y="406"/>
                  <a:pt x="374" y="405"/>
                  <a:pt x="375" y="405"/>
                </a:cubicBezTo>
                <a:cubicBezTo>
                  <a:pt x="375" y="404"/>
                  <a:pt x="375" y="404"/>
                  <a:pt x="375" y="404"/>
                </a:cubicBezTo>
                <a:cubicBezTo>
                  <a:pt x="375" y="404"/>
                  <a:pt x="374" y="404"/>
                  <a:pt x="374" y="404"/>
                </a:cubicBezTo>
                <a:cubicBezTo>
                  <a:pt x="374" y="404"/>
                  <a:pt x="374" y="404"/>
                  <a:pt x="374" y="404"/>
                </a:cubicBezTo>
                <a:cubicBezTo>
                  <a:pt x="374" y="403"/>
                  <a:pt x="375" y="402"/>
                  <a:pt x="376" y="402"/>
                </a:cubicBezTo>
                <a:cubicBezTo>
                  <a:pt x="377" y="402"/>
                  <a:pt x="377" y="402"/>
                  <a:pt x="377" y="402"/>
                </a:cubicBezTo>
                <a:cubicBezTo>
                  <a:pt x="378" y="402"/>
                  <a:pt x="378" y="402"/>
                  <a:pt x="378" y="402"/>
                </a:cubicBezTo>
                <a:cubicBezTo>
                  <a:pt x="378" y="402"/>
                  <a:pt x="378" y="402"/>
                  <a:pt x="378" y="402"/>
                </a:cubicBezTo>
                <a:cubicBezTo>
                  <a:pt x="378" y="402"/>
                  <a:pt x="378" y="402"/>
                  <a:pt x="378" y="402"/>
                </a:cubicBezTo>
                <a:cubicBezTo>
                  <a:pt x="378" y="403"/>
                  <a:pt x="378" y="403"/>
                  <a:pt x="378" y="403"/>
                </a:cubicBezTo>
                <a:cubicBezTo>
                  <a:pt x="379" y="403"/>
                  <a:pt x="379" y="403"/>
                  <a:pt x="379" y="403"/>
                </a:cubicBezTo>
                <a:cubicBezTo>
                  <a:pt x="379" y="403"/>
                  <a:pt x="379" y="403"/>
                  <a:pt x="379" y="403"/>
                </a:cubicBezTo>
                <a:cubicBezTo>
                  <a:pt x="380" y="403"/>
                  <a:pt x="380" y="403"/>
                  <a:pt x="380" y="403"/>
                </a:cubicBezTo>
                <a:cubicBezTo>
                  <a:pt x="382" y="402"/>
                  <a:pt x="384" y="401"/>
                  <a:pt x="385" y="400"/>
                </a:cubicBezTo>
                <a:cubicBezTo>
                  <a:pt x="386" y="400"/>
                  <a:pt x="386" y="400"/>
                  <a:pt x="386" y="400"/>
                </a:cubicBezTo>
                <a:cubicBezTo>
                  <a:pt x="387" y="399"/>
                  <a:pt x="387" y="399"/>
                  <a:pt x="387" y="399"/>
                </a:cubicBezTo>
                <a:cubicBezTo>
                  <a:pt x="387" y="399"/>
                  <a:pt x="387" y="398"/>
                  <a:pt x="387" y="398"/>
                </a:cubicBezTo>
                <a:cubicBezTo>
                  <a:pt x="387" y="397"/>
                  <a:pt x="387" y="397"/>
                  <a:pt x="388" y="397"/>
                </a:cubicBezTo>
                <a:cubicBezTo>
                  <a:pt x="389" y="396"/>
                  <a:pt x="390" y="395"/>
                  <a:pt x="391" y="395"/>
                </a:cubicBezTo>
                <a:cubicBezTo>
                  <a:pt x="391" y="394"/>
                  <a:pt x="391" y="394"/>
                  <a:pt x="391" y="394"/>
                </a:cubicBezTo>
                <a:cubicBezTo>
                  <a:pt x="392" y="394"/>
                  <a:pt x="392" y="394"/>
                  <a:pt x="392" y="394"/>
                </a:cubicBezTo>
                <a:cubicBezTo>
                  <a:pt x="393" y="392"/>
                  <a:pt x="393" y="392"/>
                  <a:pt x="393" y="392"/>
                </a:cubicBezTo>
                <a:cubicBezTo>
                  <a:pt x="394" y="391"/>
                  <a:pt x="394" y="391"/>
                  <a:pt x="394" y="391"/>
                </a:cubicBezTo>
                <a:cubicBezTo>
                  <a:pt x="395" y="389"/>
                  <a:pt x="396" y="387"/>
                  <a:pt x="395" y="385"/>
                </a:cubicBezTo>
                <a:cubicBezTo>
                  <a:pt x="395" y="385"/>
                  <a:pt x="395" y="385"/>
                  <a:pt x="395" y="384"/>
                </a:cubicBezTo>
                <a:cubicBezTo>
                  <a:pt x="397" y="384"/>
                  <a:pt x="398" y="384"/>
                  <a:pt x="400" y="383"/>
                </a:cubicBezTo>
                <a:cubicBezTo>
                  <a:pt x="401" y="384"/>
                  <a:pt x="401" y="384"/>
                  <a:pt x="401" y="384"/>
                </a:cubicBezTo>
                <a:cubicBezTo>
                  <a:pt x="404" y="385"/>
                  <a:pt x="407" y="387"/>
                  <a:pt x="410" y="389"/>
                </a:cubicBezTo>
                <a:cubicBezTo>
                  <a:pt x="414" y="390"/>
                  <a:pt x="417" y="389"/>
                  <a:pt x="420" y="387"/>
                </a:cubicBezTo>
                <a:cubicBezTo>
                  <a:pt x="421" y="386"/>
                  <a:pt x="421" y="386"/>
                  <a:pt x="422" y="386"/>
                </a:cubicBezTo>
                <a:cubicBezTo>
                  <a:pt x="422" y="387"/>
                  <a:pt x="423" y="388"/>
                  <a:pt x="424" y="388"/>
                </a:cubicBezTo>
                <a:cubicBezTo>
                  <a:pt x="424" y="388"/>
                  <a:pt x="424" y="388"/>
                  <a:pt x="424" y="388"/>
                </a:cubicBezTo>
                <a:cubicBezTo>
                  <a:pt x="425" y="388"/>
                  <a:pt x="425" y="388"/>
                  <a:pt x="425" y="388"/>
                </a:cubicBezTo>
                <a:cubicBezTo>
                  <a:pt x="425" y="386"/>
                  <a:pt x="425" y="386"/>
                  <a:pt x="425" y="386"/>
                </a:cubicBezTo>
                <a:cubicBezTo>
                  <a:pt x="425" y="386"/>
                  <a:pt x="425" y="386"/>
                  <a:pt x="425" y="385"/>
                </a:cubicBezTo>
                <a:cubicBezTo>
                  <a:pt x="424" y="384"/>
                  <a:pt x="423" y="383"/>
                  <a:pt x="422" y="382"/>
                </a:cubicBezTo>
                <a:cubicBezTo>
                  <a:pt x="422" y="382"/>
                  <a:pt x="422" y="381"/>
                  <a:pt x="422" y="381"/>
                </a:cubicBezTo>
                <a:cubicBezTo>
                  <a:pt x="424" y="379"/>
                  <a:pt x="424" y="379"/>
                  <a:pt x="424" y="379"/>
                </a:cubicBezTo>
                <a:cubicBezTo>
                  <a:pt x="429" y="376"/>
                  <a:pt x="429" y="376"/>
                  <a:pt x="429" y="376"/>
                </a:cubicBezTo>
                <a:cubicBezTo>
                  <a:pt x="426" y="371"/>
                  <a:pt x="426" y="371"/>
                  <a:pt x="426" y="371"/>
                </a:cubicBezTo>
                <a:cubicBezTo>
                  <a:pt x="427" y="368"/>
                  <a:pt x="426" y="366"/>
                  <a:pt x="425" y="364"/>
                </a:cubicBezTo>
                <a:cubicBezTo>
                  <a:pt x="425" y="363"/>
                  <a:pt x="424" y="363"/>
                  <a:pt x="424" y="362"/>
                </a:cubicBezTo>
                <a:cubicBezTo>
                  <a:pt x="423" y="360"/>
                  <a:pt x="422" y="358"/>
                  <a:pt x="421" y="356"/>
                </a:cubicBezTo>
                <a:cubicBezTo>
                  <a:pt x="420" y="355"/>
                  <a:pt x="419" y="354"/>
                  <a:pt x="417" y="353"/>
                </a:cubicBezTo>
                <a:cubicBezTo>
                  <a:pt x="417" y="352"/>
                  <a:pt x="417" y="351"/>
                  <a:pt x="417" y="349"/>
                </a:cubicBezTo>
                <a:cubicBezTo>
                  <a:pt x="417" y="347"/>
                  <a:pt x="417" y="345"/>
                  <a:pt x="417" y="342"/>
                </a:cubicBezTo>
                <a:cubicBezTo>
                  <a:pt x="417" y="342"/>
                  <a:pt x="417" y="342"/>
                  <a:pt x="417" y="342"/>
                </a:cubicBezTo>
                <a:cubicBezTo>
                  <a:pt x="418" y="341"/>
                  <a:pt x="418" y="341"/>
                  <a:pt x="418" y="341"/>
                </a:cubicBezTo>
                <a:cubicBezTo>
                  <a:pt x="419" y="341"/>
                  <a:pt x="420" y="340"/>
                  <a:pt x="421" y="338"/>
                </a:cubicBezTo>
                <a:cubicBezTo>
                  <a:pt x="422" y="338"/>
                  <a:pt x="422" y="338"/>
                  <a:pt x="422" y="338"/>
                </a:cubicBezTo>
                <a:cubicBezTo>
                  <a:pt x="422" y="338"/>
                  <a:pt x="422" y="338"/>
                  <a:pt x="422" y="338"/>
                </a:cubicBezTo>
                <a:cubicBezTo>
                  <a:pt x="422" y="337"/>
                  <a:pt x="423" y="337"/>
                  <a:pt x="423" y="336"/>
                </a:cubicBezTo>
                <a:cubicBezTo>
                  <a:pt x="424" y="334"/>
                  <a:pt x="423" y="333"/>
                  <a:pt x="423" y="331"/>
                </a:cubicBezTo>
                <a:cubicBezTo>
                  <a:pt x="422" y="331"/>
                  <a:pt x="421" y="330"/>
                  <a:pt x="421" y="330"/>
                </a:cubicBezTo>
                <a:cubicBezTo>
                  <a:pt x="421" y="330"/>
                  <a:pt x="420" y="329"/>
                  <a:pt x="420" y="329"/>
                </a:cubicBezTo>
                <a:cubicBezTo>
                  <a:pt x="421" y="328"/>
                  <a:pt x="421" y="327"/>
                  <a:pt x="421" y="326"/>
                </a:cubicBezTo>
                <a:cubicBezTo>
                  <a:pt x="422" y="325"/>
                  <a:pt x="422" y="325"/>
                  <a:pt x="422" y="325"/>
                </a:cubicBezTo>
                <a:cubicBezTo>
                  <a:pt x="422" y="325"/>
                  <a:pt x="423" y="325"/>
                  <a:pt x="423" y="325"/>
                </a:cubicBezTo>
                <a:cubicBezTo>
                  <a:pt x="424" y="324"/>
                  <a:pt x="424" y="324"/>
                  <a:pt x="424" y="324"/>
                </a:cubicBezTo>
                <a:cubicBezTo>
                  <a:pt x="424" y="324"/>
                  <a:pt x="424" y="324"/>
                  <a:pt x="424" y="324"/>
                </a:cubicBezTo>
                <a:cubicBezTo>
                  <a:pt x="424" y="324"/>
                  <a:pt x="424" y="324"/>
                  <a:pt x="424" y="324"/>
                </a:cubicBezTo>
                <a:cubicBezTo>
                  <a:pt x="423" y="324"/>
                  <a:pt x="423" y="324"/>
                  <a:pt x="423" y="324"/>
                </a:cubicBezTo>
                <a:cubicBezTo>
                  <a:pt x="423" y="324"/>
                  <a:pt x="423" y="324"/>
                  <a:pt x="423" y="324"/>
                </a:cubicBezTo>
                <a:cubicBezTo>
                  <a:pt x="422" y="324"/>
                  <a:pt x="422" y="324"/>
                  <a:pt x="422" y="324"/>
                </a:cubicBezTo>
                <a:cubicBezTo>
                  <a:pt x="422" y="323"/>
                  <a:pt x="422" y="323"/>
                  <a:pt x="422" y="323"/>
                </a:cubicBezTo>
                <a:cubicBezTo>
                  <a:pt x="421" y="323"/>
                  <a:pt x="421" y="322"/>
                  <a:pt x="421" y="322"/>
                </a:cubicBezTo>
                <a:cubicBezTo>
                  <a:pt x="418" y="321"/>
                  <a:pt x="418" y="321"/>
                  <a:pt x="418" y="321"/>
                </a:cubicBezTo>
                <a:cubicBezTo>
                  <a:pt x="417" y="319"/>
                  <a:pt x="417" y="317"/>
                  <a:pt x="416" y="316"/>
                </a:cubicBezTo>
                <a:cubicBezTo>
                  <a:pt x="416" y="315"/>
                  <a:pt x="416" y="315"/>
                  <a:pt x="416" y="315"/>
                </a:cubicBezTo>
                <a:cubicBezTo>
                  <a:pt x="417" y="315"/>
                  <a:pt x="417" y="315"/>
                  <a:pt x="417" y="315"/>
                </a:cubicBezTo>
                <a:cubicBezTo>
                  <a:pt x="420" y="316"/>
                  <a:pt x="420" y="316"/>
                  <a:pt x="420" y="316"/>
                </a:cubicBezTo>
                <a:cubicBezTo>
                  <a:pt x="420" y="315"/>
                  <a:pt x="421" y="315"/>
                  <a:pt x="421" y="315"/>
                </a:cubicBezTo>
                <a:cubicBezTo>
                  <a:pt x="423" y="314"/>
                  <a:pt x="424" y="313"/>
                  <a:pt x="424" y="312"/>
                </a:cubicBezTo>
                <a:cubicBezTo>
                  <a:pt x="425" y="311"/>
                  <a:pt x="425" y="311"/>
                  <a:pt x="424" y="310"/>
                </a:cubicBezTo>
                <a:cubicBezTo>
                  <a:pt x="425" y="310"/>
                  <a:pt x="425" y="310"/>
                  <a:pt x="425" y="310"/>
                </a:cubicBezTo>
                <a:cubicBezTo>
                  <a:pt x="432" y="308"/>
                  <a:pt x="439" y="309"/>
                  <a:pt x="446" y="309"/>
                </a:cubicBezTo>
                <a:cubicBezTo>
                  <a:pt x="450" y="308"/>
                  <a:pt x="454" y="307"/>
                  <a:pt x="458" y="307"/>
                </a:cubicBezTo>
                <a:cubicBezTo>
                  <a:pt x="458" y="306"/>
                  <a:pt x="459" y="304"/>
                  <a:pt x="458" y="303"/>
                </a:cubicBezTo>
                <a:cubicBezTo>
                  <a:pt x="458" y="303"/>
                  <a:pt x="457" y="302"/>
                  <a:pt x="456" y="301"/>
                </a:cubicBezTo>
                <a:cubicBezTo>
                  <a:pt x="456" y="301"/>
                  <a:pt x="456" y="301"/>
                  <a:pt x="456" y="301"/>
                </a:cubicBezTo>
                <a:cubicBezTo>
                  <a:pt x="456" y="301"/>
                  <a:pt x="456" y="301"/>
                  <a:pt x="456" y="301"/>
                </a:cubicBezTo>
                <a:cubicBezTo>
                  <a:pt x="456" y="300"/>
                  <a:pt x="456" y="300"/>
                  <a:pt x="456" y="300"/>
                </a:cubicBezTo>
                <a:cubicBezTo>
                  <a:pt x="461" y="299"/>
                  <a:pt x="465" y="296"/>
                  <a:pt x="468" y="292"/>
                </a:cubicBezTo>
                <a:cubicBezTo>
                  <a:pt x="468" y="291"/>
                  <a:pt x="468" y="290"/>
                  <a:pt x="467" y="289"/>
                </a:cubicBezTo>
                <a:cubicBezTo>
                  <a:pt x="467" y="289"/>
                  <a:pt x="467" y="289"/>
                  <a:pt x="467" y="289"/>
                </a:cubicBezTo>
                <a:cubicBezTo>
                  <a:pt x="466" y="288"/>
                  <a:pt x="466" y="288"/>
                  <a:pt x="466" y="288"/>
                </a:cubicBezTo>
                <a:cubicBezTo>
                  <a:pt x="466" y="288"/>
                  <a:pt x="466" y="288"/>
                  <a:pt x="466" y="288"/>
                </a:cubicBezTo>
                <a:cubicBezTo>
                  <a:pt x="465" y="288"/>
                  <a:pt x="464" y="287"/>
                  <a:pt x="464" y="286"/>
                </a:cubicBezTo>
                <a:cubicBezTo>
                  <a:pt x="464" y="285"/>
                  <a:pt x="464" y="284"/>
                  <a:pt x="465" y="283"/>
                </a:cubicBezTo>
                <a:cubicBezTo>
                  <a:pt x="465" y="283"/>
                  <a:pt x="465" y="282"/>
                  <a:pt x="466" y="282"/>
                </a:cubicBezTo>
                <a:cubicBezTo>
                  <a:pt x="467" y="282"/>
                  <a:pt x="468" y="281"/>
                  <a:pt x="469" y="281"/>
                </a:cubicBezTo>
                <a:cubicBezTo>
                  <a:pt x="470" y="281"/>
                  <a:pt x="470" y="281"/>
                  <a:pt x="470" y="281"/>
                </a:cubicBezTo>
                <a:cubicBezTo>
                  <a:pt x="471" y="279"/>
                  <a:pt x="471" y="278"/>
                  <a:pt x="470" y="276"/>
                </a:cubicBezTo>
                <a:cubicBezTo>
                  <a:pt x="470" y="276"/>
                  <a:pt x="470" y="276"/>
                  <a:pt x="470" y="276"/>
                </a:cubicBezTo>
                <a:cubicBezTo>
                  <a:pt x="470" y="276"/>
                  <a:pt x="470" y="276"/>
                  <a:pt x="470" y="276"/>
                </a:cubicBezTo>
                <a:cubicBezTo>
                  <a:pt x="469" y="276"/>
                  <a:pt x="469" y="276"/>
                  <a:pt x="469" y="276"/>
                </a:cubicBezTo>
                <a:cubicBezTo>
                  <a:pt x="469" y="276"/>
                  <a:pt x="469" y="277"/>
                  <a:pt x="469" y="277"/>
                </a:cubicBezTo>
                <a:cubicBezTo>
                  <a:pt x="468" y="277"/>
                  <a:pt x="468" y="277"/>
                  <a:pt x="468" y="277"/>
                </a:cubicBezTo>
                <a:cubicBezTo>
                  <a:pt x="468" y="276"/>
                  <a:pt x="468" y="275"/>
                  <a:pt x="468" y="274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8" y="274"/>
                  <a:pt x="468" y="274"/>
                  <a:pt x="468" y="274"/>
                </a:cubicBezTo>
                <a:cubicBezTo>
                  <a:pt x="467" y="274"/>
                  <a:pt x="467" y="274"/>
                  <a:pt x="467" y="274"/>
                </a:cubicBezTo>
                <a:cubicBezTo>
                  <a:pt x="466" y="274"/>
                  <a:pt x="466" y="274"/>
                  <a:pt x="466" y="274"/>
                </a:cubicBezTo>
                <a:cubicBezTo>
                  <a:pt x="466" y="274"/>
                  <a:pt x="466" y="273"/>
                  <a:pt x="466" y="273"/>
                </a:cubicBezTo>
                <a:cubicBezTo>
                  <a:pt x="465" y="272"/>
                  <a:pt x="464" y="271"/>
                  <a:pt x="463" y="270"/>
                </a:cubicBezTo>
                <a:cubicBezTo>
                  <a:pt x="463" y="269"/>
                  <a:pt x="463" y="269"/>
                  <a:pt x="463" y="269"/>
                </a:cubicBezTo>
                <a:cubicBezTo>
                  <a:pt x="463" y="268"/>
                  <a:pt x="464" y="268"/>
                  <a:pt x="465" y="267"/>
                </a:cubicBezTo>
                <a:cubicBezTo>
                  <a:pt x="465" y="267"/>
                  <a:pt x="465" y="267"/>
                  <a:pt x="465" y="267"/>
                </a:cubicBezTo>
                <a:cubicBezTo>
                  <a:pt x="465" y="266"/>
                  <a:pt x="465" y="266"/>
                  <a:pt x="465" y="266"/>
                </a:cubicBezTo>
                <a:cubicBezTo>
                  <a:pt x="465" y="266"/>
                  <a:pt x="464" y="265"/>
                  <a:pt x="464" y="264"/>
                </a:cubicBezTo>
                <a:cubicBezTo>
                  <a:pt x="464" y="264"/>
                  <a:pt x="464" y="264"/>
                  <a:pt x="464" y="264"/>
                </a:cubicBezTo>
                <a:cubicBezTo>
                  <a:pt x="463" y="263"/>
                  <a:pt x="463" y="263"/>
                  <a:pt x="462" y="263"/>
                </a:cubicBezTo>
                <a:cubicBezTo>
                  <a:pt x="462" y="262"/>
                  <a:pt x="462" y="261"/>
                  <a:pt x="461" y="261"/>
                </a:cubicBezTo>
                <a:cubicBezTo>
                  <a:pt x="464" y="260"/>
                  <a:pt x="466" y="259"/>
                  <a:pt x="468" y="259"/>
                </a:cubicBezTo>
                <a:cubicBezTo>
                  <a:pt x="469" y="258"/>
                  <a:pt x="469" y="258"/>
                  <a:pt x="469" y="258"/>
                </a:cubicBezTo>
                <a:cubicBezTo>
                  <a:pt x="469" y="258"/>
                  <a:pt x="469" y="258"/>
                  <a:pt x="469" y="258"/>
                </a:cubicBezTo>
                <a:cubicBezTo>
                  <a:pt x="469" y="257"/>
                  <a:pt x="469" y="256"/>
                  <a:pt x="469" y="256"/>
                </a:cubicBezTo>
                <a:cubicBezTo>
                  <a:pt x="469" y="255"/>
                  <a:pt x="469" y="255"/>
                  <a:pt x="469" y="254"/>
                </a:cubicBezTo>
                <a:cubicBezTo>
                  <a:pt x="466" y="252"/>
                  <a:pt x="466" y="252"/>
                  <a:pt x="466" y="252"/>
                </a:cubicBezTo>
                <a:cubicBezTo>
                  <a:pt x="461" y="250"/>
                  <a:pt x="458" y="245"/>
                  <a:pt x="455" y="241"/>
                </a:cubicBezTo>
                <a:cubicBezTo>
                  <a:pt x="455" y="237"/>
                  <a:pt x="457" y="234"/>
                  <a:pt x="461" y="235"/>
                </a:cubicBezTo>
                <a:cubicBezTo>
                  <a:pt x="461" y="235"/>
                  <a:pt x="461" y="235"/>
                  <a:pt x="461" y="235"/>
                </a:cubicBezTo>
                <a:cubicBezTo>
                  <a:pt x="462" y="235"/>
                  <a:pt x="462" y="235"/>
                  <a:pt x="462" y="235"/>
                </a:cubicBezTo>
                <a:cubicBezTo>
                  <a:pt x="457" y="229"/>
                  <a:pt x="453" y="222"/>
                  <a:pt x="459" y="216"/>
                </a:cubicBezTo>
                <a:cubicBezTo>
                  <a:pt x="459" y="215"/>
                  <a:pt x="459" y="215"/>
                  <a:pt x="459" y="215"/>
                </a:cubicBezTo>
                <a:cubicBezTo>
                  <a:pt x="459" y="215"/>
                  <a:pt x="459" y="215"/>
                  <a:pt x="459" y="215"/>
                </a:cubicBezTo>
                <a:cubicBezTo>
                  <a:pt x="458" y="214"/>
                  <a:pt x="458" y="214"/>
                  <a:pt x="458" y="214"/>
                </a:cubicBezTo>
                <a:cubicBezTo>
                  <a:pt x="457" y="214"/>
                  <a:pt x="457" y="214"/>
                  <a:pt x="457" y="214"/>
                </a:cubicBezTo>
                <a:cubicBezTo>
                  <a:pt x="456" y="214"/>
                  <a:pt x="456" y="214"/>
                  <a:pt x="456" y="214"/>
                </a:cubicBezTo>
                <a:cubicBezTo>
                  <a:pt x="456" y="215"/>
                  <a:pt x="455" y="215"/>
                  <a:pt x="455" y="216"/>
                </a:cubicBezTo>
                <a:cubicBezTo>
                  <a:pt x="455" y="216"/>
                  <a:pt x="455" y="216"/>
                  <a:pt x="455" y="216"/>
                </a:cubicBezTo>
                <a:cubicBezTo>
                  <a:pt x="454" y="216"/>
                  <a:pt x="454" y="216"/>
                  <a:pt x="454" y="216"/>
                </a:cubicBezTo>
                <a:cubicBezTo>
                  <a:pt x="450" y="211"/>
                  <a:pt x="447" y="205"/>
                  <a:pt x="444" y="200"/>
                </a:cubicBezTo>
                <a:cubicBezTo>
                  <a:pt x="444" y="199"/>
                  <a:pt x="443" y="199"/>
                  <a:pt x="443" y="199"/>
                </a:cubicBezTo>
                <a:cubicBezTo>
                  <a:pt x="441" y="199"/>
                  <a:pt x="441" y="199"/>
                  <a:pt x="441" y="199"/>
                </a:cubicBezTo>
                <a:cubicBezTo>
                  <a:pt x="441" y="198"/>
                  <a:pt x="441" y="198"/>
                  <a:pt x="441" y="198"/>
                </a:cubicBezTo>
                <a:cubicBezTo>
                  <a:pt x="440" y="198"/>
                  <a:pt x="440" y="198"/>
                  <a:pt x="440" y="198"/>
                </a:cubicBezTo>
                <a:cubicBezTo>
                  <a:pt x="440" y="196"/>
                  <a:pt x="440" y="195"/>
                  <a:pt x="440" y="193"/>
                </a:cubicBezTo>
                <a:cubicBezTo>
                  <a:pt x="439" y="193"/>
                  <a:pt x="439" y="193"/>
                  <a:pt x="439" y="193"/>
                </a:cubicBezTo>
                <a:cubicBezTo>
                  <a:pt x="439" y="192"/>
                  <a:pt x="438" y="192"/>
                  <a:pt x="438" y="191"/>
                </a:cubicBezTo>
                <a:cubicBezTo>
                  <a:pt x="436" y="187"/>
                  <a:pt x="435" y="184"/>
                  <a:pt x="436" y="180"/>
                </a:cubicBezTo>
                <a:cubicBezTo>
                  <a:pt x="436" y="179"/>
                  <a:pt x="436" y="179"/>
                  <a:pt x="436" y="179"/>
                </a:cubicBezTo>
                <a:cubicBezTo>
                  <a:pt x="436" y="178"/>
                  <a:pt x="436" y="178"/>
                  <a:pt x="436" y="178"/>
                </a:cubicBezTo>
                <a:cubicBezTo>
                  <a:pt x="440" y="177"/>
                  <a:pt x="440" y="177"/>
                  <a:pt x="440" y="177"/>
                </a:cubicBezTo>
                <a:cubicBezTo>
                  <a:pt x="443" y="177"/>
                  <a:pt x="446" y="176"/>
                  <a:pt x="449" y="177"/>
                </a:cubicBezTo>
                <a:cubicBezTo>
                  <a:pt x="451" y="176"/>
                  <a:pt x="451" y="176"/>
                  <a:pt x="451" y="176"/>
                </a:cubicBezTo>
                <a:cubicBezTo>
                  <a:pt x="453" y="176"/>
                  <a:pt x="455" y="175"/>
                  <a:pt x="457" y="174"/>
                </a:cubicBezTo>
                <a:cubicBezTo>
                  <a:pt x="458" y="172"/>
                  <a:pt x="458" y="172"/>
                  <a:pt x="458" y="172"/>
                </a:cubicBezTo>
                <a:cubicBezTo>
                  <a:pt x="459" y="172"/>
                  <a:pt x="460" y="171"/>
                  <a:pt x="461" y="171"/>
                </a:cubicBezTo>
                <a:cubicBezTo>
                  <a:pt x="461" y="169"/>
                  <a:pt x="461" y="168"/>
                  <a:pt x="462" y="166"/>
                </a:cubicBezTo>
                <a:cubicBezTo>
                  <a:pt x="463" y="166"/>
                  <a:pt x="463" y="166"/>
                  <a:pt x="463" y="166"/>
                </a:cubicBezTo>
                <a:cubicBezTo>
                  <a:pt x="466" y="166"/>
                  <a:pt x="469" y="166"/>
                  <a:pt x="472" y="168"/>
                </a:cubicBezTo>
                <a:cubicBezTo>
                  <a:pt x="474" y="168"/>
                  <a:pt x="477" y="168"/>
                  <a:pt x="479" y="167"/>
                </a:cubicBezTo>
                <a:cubicBezTo>
                  <a:pt x="484" y="168"/>
                  <a:pt x="484" y="168"/>
                  <a:pt x="484" y="168"/>
                </a:cubicBezTo>
                <a:cubicBezTo>
                  <a:pt x="485" y="169"/>
                  <a:pt x="485" y="169"/>
                  <a:pt x="486" y="169"/>
                </a:cubicBezTo>
                <a:cubicBezTo>
                  <a:pt x="487" y="170"/>
                  <a:pt x="487" y="170"/>
                  <a:pt x="487" y="170"/>
                </a:cubicBezTo>
                <a:cubicBezTo>
                  <a:pt x="487" y="170"/>
                  <a:pt x="487" y="170"/>
                  <a:pt x="487" y="170"/>
                </a:cubicBezTo>
                <a:cubicBezTo>
                  <a:pt x="487" y="171"/>
                  <a:pt x="488" y="171"/>
                  <a:pt x="488" y="172"/>
                </a:cubicBezTo>
                <a:cubicBezTo>
                  <a:pt x="488" y="172"/>
                  <a:pt x="488" y="172"/>
                  <a:pt x="488" y="172"/>
                </a:cubicBezTo>
                <a:cubicBezTo>
                  <a:pt x="489" y="172"/>
                  <a:pt x="489" y="172"/>
                  <a:pt x="489" y="172"/>
                </a:cubicBezTo>
                <a:cubicBezTo>
                  <a:pt x="490" y="172"/>
                  <a:pt x="490" y="172"/>
                  <a:pt x="490" y="172"/>
                </a:cubicBezTo>
                <a:cubicBezTo>
                  <a:pt x="490" y="171"/>
                  <a:pt x="491" y="171"/>
                  <a:pt x="491" y="171"/>
                </a:cubicBezTo>
                <a:cubicBezTo>
                  <a:pt x="492" y="170"/>
                  <a:pt x="492" y="170"/>
                  <a:pt x="492" y="170"/>
                </a:cubicBezTo>
                <a:cubicBezTo>
                  <a:pt x="493" y="171"/>
                  <a:pt x="493" y="171"/>
                  <a:pt x="493" y="171"/>
                </a:cubicBezTo>
                <a:cubicBezTo>
                  <a:pt x="495" y="171"/>
                  <a:pt x="495" y="171"/>
                  <a:pt x="495" y="171"/>
                </a:cubicBezTo>
                <a:cubicBezTo>
                  <a:pt x="498" y="169"/>
                  <a:pt x="502" y="168"/>
                  <a:pt x="505" y="167"/>
                </a:cubicBezTo>
                <a:cubicBezTo>
                  <a:pt x="512" y="161"/>
                  <a:pt x="512" y="161"/>
                  <a:pt x="512" y="161"/>
                </a:cubicBezTo>
                <a:cubicBezTo>
                  <a:pt x="513" y="161"/>
                  <a:pt x="514" y="161"/>
                  <a:pt x="515" y="161"/>
                </a:cubicBezTo>
                <a:cubicBezTo>
                  <a:pt x="515" y="161"/>
                  <a:pt x="515" y="161"/>
                  <a:pt x="515" y="161"/>
                </a:cubicBezTo>
                <a:cubicBezTo>
                  <a:pt x="515" y="161"/>
                  <a:pt x="515" y="161"/>
                  <a:pt x="515" y="161"/>
                </a:cubicBezTo>
                <a:cubicBezTo>
                  <a:pt x="514" y="157"/>
                  <a:pt x="514" y="154"/>
                  <a:pt x="515" y="151"/>
                </a:cubicBezTo>
                <a:cubicBezTo>
                  <a:pt x="516" y="151"/>
                  <a:pt x="516" y="150"/>
                  <a:pt x="516" y="150"/>
                </a:cubicBezTo>
                <a:cubicBezTo>
                  <a:pt x="517" y="150"/>
                  <a:pt x="517" y="150"/>
                  <a:pt x="517" y="150"/>
                </a:cubicBezTo>
                <a:cubicBezTo>
                  <a:pt x="518" y="150"/>
                  <a:pt x="518" y="150"/>
                  <a:pt x="519" y="150"/>
                </a:cubicBezTo>
                <a:cubicBezTo>
                  <a:pt x="520" y="150"/>
                  <a:pt x="520" y="150"/>
                  <a:pt x="520" y="150"/>
                </a:cubicBezTo>
                <a:cubicBezTo>
                  <a:pt x="521" y="150"/>
                  <a:pt x="521" y="150"/>
                  <a:pt x="521" y="150"/>
                </a:cubicBezTo>
                <a:cubicBezTo>
                  <a:pt x="523" y="144"/>
                  <a:pt x="523" y="144"/>
                  <a:pt x="523" y="144"/>
                </a:cubicBezTo>
                <a:lnTo>
                  <a:pt x="518" y="142"/>
                </a:lnTo>
                <a:close/>
                <a:moveTo>
                  <a:pt x="41" y="34"/>
                </a:moveTo>
                <a:cubicBezTo>
                  <a:pt x="27" y="36"/>
                  <a:pt x="27" y="36"/>
                  <a:pt x="27" y="36"/>
                </a:cubicBezTo>
                <a:cubicBezTo>
                  <a:pt x="23" y="38"/>
                  <a:pt x="23" y="38"/>
                  <a:pt x="23" y="38"/>
                </a:cubicBezTo>
                <a:cubicBezTo>
                  <a:pt x="45" y="35"/>
                  <a:pt x="45" y="35"/>
                  <a:pt x="45" y="35"/>
                </a:cubicBezTo>
                <a:lnTo>
                  <a:pt x="41" y="34"/>
                </a:lnTo>
                <a:close/>
                <a:moveTo>
                  <a:pt x="23" y="45"/>
                </a:moveTo>
                <a:cubicBezTo>
                  <a:pt x="25" y="46"/>
                  <a:pt x="25" y="46"/>
                  <a:pt x="25" y="46"/>
                </a:cubicBezTo>
                <a:cubicBezTo>
                  <a:pt x="28" y="43"/>
                  <a:pt x="28" y="43"/>
                  <a:pt x="28" y="43"/>
                </a:cubicBezTo>
                <a:cubicBezTo>
                  <a:pt x="28" y="42"/>
                  <a:pt x="28" y="42"/>
                  <a:pt x="28" y="42"/>
                </a:cubicBezTo>
                <a:cubicBezTo>
                  <a:pt x="25" y="41"/>
                  <a:pt x="25" y="41"/>
                  <a:pt x="25" y="41"/>
                </a:cubicBezTo>
                <a:cubicBezTo>
                  <a:pt x="23" y="41"/>
                  <a:pt x="23" y="41"/>
                  <a:pt x="23" y="41"/>
                </a:cubicBezTo>
                <a:cubicBezTo>
                  <a:pt x="23" y="42"/>
                  <a:pt x="23" y="42"/>
                  <a:pt x="23" y="42"/>
                </a:cubicBezTo>
                <a:cubicBezTo>
                  <a:pt x="22" y="42"/>
                  <a:pt x="22" y="42"/>
                  <a:pt x="22" y="42"/>
                </a:cubicBezTo>
                <a:cubicBezTo>
                  <a:pt x="22" y="42"/>
                  <a:pt x="22" y="42"/>
                  <a:pt x="22" y="42"/>
                </a:cubicBezTo>
                <a:cubicBezTo>
                  <a:pt x="22" y="44"/>
                  <a:pt x="22" y="44"/>
                  <a:pt x="22" y="44"/>
                </a:cubicBezTo>
                <a:lnTo>
                  <a:pt x="23" y="4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2" name="Freeform 21">
            <a:extLst>
              <a:ext uri="{FF2B5EF4-FFF2-40B4-BE49-F238E27FC236}">
                <a16:creationId xmlns:a16="http://schemas.microsoft.com/office/drawing/2014/main" id="{8990AFF9-087D-00D0-C41A-BF424A72F550}"/>
              </a:ext>
            </a:extLst>
          </p:cNvPr>
          <p:cNvSpPr>
            <a:spLocks/>
          </p:cNvSpPr>
          <p:nvPr/>
        </p:nvSpPr>
        <p:spPr bwMode="auto">
          <a:xfrm>
            <a:off x="9078913" y="3038475"/>
            <a:ext cx="201612" cy="128588"/>
          </a:xfrm>
          <a:custGeom>
            <a:avLst/>
            <a:gdLst>
              <a:gd name="T0" fmla="*/ 101292912 w 53"/>
              <a:gd name="T1" fmla="*/ 28607048 h 34"/>
              <a:gd name="T2" fmla="*/ 115763328 w 53"/>
              <a:gd name="T3" fmla="*/ 42910572 h 34"/>
              <a:gd name="T4" fmla="*/ 115763328 w 53"/>
              <a:gd name="T5" fmla="*/ 42910572 h 34"/>
              <a:gd name="T6" fmla="*/ 144704160 w 53"/>
              <a:gd name="T7" fmla="*/ 28607048 h 34"/>
              <a:gd name="T8" fmla="*/ 144704160 w 53"/>
              <a:gd name="T9" fmla="*/ 28607048 h 34"/>
              <a:gd name="T10" fmla="*/ 303878736 w 53"/>
              <a:gd name="T11" fmla="*/ 100124668 h 34"/>
              <a:gd name="T12" fmla="*/ 318349152 w 53"/>
              <a:gd name="T13" fmla="*/ 85821144 h 34"/>
              <a:gd name="T14" fmla="*/ 332819568 w 53"/>
              <a:gd name="T15" fmla="*/ 85821144 h 34"/>
              <a:gd name="T16" fmla="*/ 332819568 w 53"/>
              <a:gd name="T17" fmla="*/ 85821144 h 34"/>
              <a:gd name="T18" fmla="*/ 390701232 w 53"/>
              <a:gd name="T19" fmla="*/ 85821144 h 34"/>
              <a:gd name="T20" fmla="*/ 390701232 w 53"/>
              <a:gd name="T21" fmla="*/ 85821144 h 34"/>
              <a:gd name="T22" fmla="*/ 390701232 w 53"/>
              <a:gd name="T23" fmla="*/ 100124668 h 34"/>
              <a:gd name="T24" fmla="*/ 390701232 w 53"/>
              <a:gd name="T25" fmla="*/ 100124668 h 34"/>
              <a:gd name="T26" fmla="*/ 405171648 w 53"/>
              <a:gd name="T27" fmla="*/ 114428192 h 34"/>
              <a:gd name="T28" fmla="*/ 448582896 w 53"/>
              <a:gd name="T29" fmla="*/ 143035240 h 34"/>
              <a:gd name="T30" fmla="*/ 506464560 w 53"/>
              <a:gd name="T31" fmla="*/ 143035240 h 34"/>
              <a:gd name="T32" fmla="*/ 636698304 w 53"/>
              <a:gd name="T33" fmla="*/ 214552860 h 34"/>
              <a:gd name="T34" fmla="*/ 651168720 w 53"/>
              <a:gd name="T35" fmla="*/ 214552860 h 34"/>
              <a:gd name="T36" fmla="*/ 651168720 w 53"/>
              <a:gd name="T37" fmla="*/ 214552860 h 34"/>
              <a:gd name="T38" fmla="*/ 665639136 w 53"/>
              <a:gd name="T39" fmla="*/ 157338764 h 34"/>
              <a:gd name="T40" fmla="*/ 680109552 w 53"/>
              <a:gd name="T41" fmla="*/ 157338764 h 34"/>
              <a:gd name="T42" fmla="*/ 680109552 w 53"/>
              <a:gd name="T43" fmla="*/ 157338764 h 34"/>
              <a:gd name="T44" fmla="*/ 694579968 w 53"/>
              <a:gd name="T45" fmla="*/ 157338764 h 34"/>
              <a:gd name="T46" fmla="*/ 737991216 w 53"/>
              <a:gd name="T47" fmla="*/ 214552860 h 34"/>
              <a:gd name="T48" fmla="*/ 737991216 w 53"/>
              <a:gd name="T49" fmla="*/ 228856384 h 34"/>
              <a:gd name="T50" fmla="*/ 723520800 w 53"/>
              <a:gd name="T51" fmla="*/ 243159908 h 34"/>
              <a:gd name="T52" fmla="*/ 723520800 w 53"/>
              <a:gd name="T53" fmla="*/ 257463432 h 34"/>
              <a:gd name="T54" fmla="*/ 709050384 w 53"/>
              <a:gd name="T55" fmla="*/ 257463432 h 34"/>
              <a:gd name="T56" fmla="*/ 723520800 w 53"/>
              <a:gd name="T57" fmla="*/ 271766956 h 34"/>
              <a:gd name="T58" fmla="*/ 752461632 w 53"/>
              <a:gd name="T59" fmla="*/ 300374004 h 34"/>
              <a:gd name="T60" fmla="*/ 766932048 w 53"/>
              <a:gd name="T61" fmla="*/ 314677528 h 34"/>
              <a:gd name="T62" fmla="*/ 752461632 w 53"/>
              <a:gd name="T63" fmla="*/ 343284576 h 34"/>
              <a:gd name="T64" fmla="*/ 737991216 w 53"/>
              <a:gd name="T65" fmla="*/ 414802196 h 34"/>
              <a:gd name="T66" fmla="*/ 651168720 w 53"/>
              <a:gd name="T67" fmla="*/ 486319816 h 34"/>
              <a:gd name="T68" fmla="*/ 578816640 w 53"/>
              <a:gd name="T69" fmla="*/ 429105720 h 34"/>
              <a:gd name="T70" fmla="*/ 578816640 w 53"/>
              <a:gd name="T71" fmla="*/ 457712768 h 34"/>
              <a:gd name="T72" fmla="*/ 564346224 w 53"/>
              <a:gd name="T73" fmla="*/ 457712768 h 34"/>
              <a:gd name="T74" fmla="*/ 535405392 w 53"/>
              <a:gd name="T75" fmla="*/ 472016292 h 34"/>
              <a:gd name="T76" fmla="*/ 506464560 w 53"/>
              <a:gd name="T77" fmla="*/ 457712768 h 34"/>
              <a:gd name="T78" fmla="*/ 434112480 w 53"/>
              <a:gd name="T79" fmla="*/ 414802196 h 34"/>
              <a:gd name="T80" fmla="*/ 419642064 w 53"/>
              <a:gd name="T81" fmla="*/ 414802196 h 34"/>
              <a:gd name="T82" fmla="*/ 347289984 w 53"/>
              <a:gd name="T83" fmla="*/ 429105720 h 34"/>
              <a:gd name="T84" fmla="*/ 332819568 w 53"/>
              <a:gd name="T85" fmla="*/ 429105720 h 34"/>
              <a:gd name="T86" fmla="*/ 318349152 w 53"/>
              <a:gd name="T87" fmla="*/ 429105720 h 34"/>
              <a:gd name="T88" fmla="*/ 318349152 w 53"/>
              <a:gd name="T89" fmla="*/ 429105720 h 34"/>
              <a:gd name="T90" fmla="*/ 318349152 w 53"/>
              <a:gd name="T91" fmla="*/ 343284576 h 34"/>
              <a:gd name="T92" fmla="*/ 318349152 w 53"/>
              <a:gd name="T93" fmla="*/ 343284576 h 34"/>
              <a:gd name="T94" fmla="*/ 303878736 w 53"/>
              <a:gd name="T95" fmla="*/ 328981052 h 34"/>
              <a:gd name="T96" fmla="*/ 217056240 w 53"/>
              <a:gd name="T97" fmla="*/ 157338764 h 34"/>
              <a:gd name="T98" fmla="*/ 188115408 w 53"/>
              <a:gd name="T99" fmla="*/ 128731716 h 34"/>
              <a:gd name="T100" fmla="*/ 188115408 w 53"/>
              <a:gd name="T101" fmla="*/ 114428192 h 34"/>
              <a:gd name="T102" fmla="*/ 130233744 w 53"/>
              <a:gd name="T103" fmla="*/ 114428192 h 34"/>
              <a:gd name="T104" fmla="*/ 28940832 w 53"/>
              <a:gd name="T105" fmla="*/ 71517620 h 34"/>
              <a:gd name="T106" fmla="*/ 0 w 53"/>
              <a:gd name="T107" fmla="*/ 14303524 h 34"/>
              <a:gd name="T108" fmla="*/ 43411248 w 53"/>
              <a:gd name="T109" fmla="*/ 0 h 34"/>
              <a:gd name="T110" fmla="*/ 57881664 w 53"/>
              <a:gd name="T111" fmla="*/ 0 h 34"/>
              <a:gd name="T112" fmla="*/ 101292912 w 53"/>
              <a:gd name="T113" fmla="*/ 28607048 h 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3" h="34">
                <a:moveTo>
                  <a:pt x="7" y="2"/>
                </a:moveTo>
                <a:cubicBezTo>
                  <a:pt x="8" y="3"/>
                  <a:pt x="8" y="3"/>
                  <a:pt x="8" y="3"/>
                </a:cubicBezTo>
                <a:cubicBezTo>
                  <a:pt x="8" y="3"/>
                  <a:pt x="8" y="3"/>
                  <a:pt x="8" y="3"/>
                </a:cubicBezTo>
                <a:cubicBezTo>
                  <a:pt x="10" y="2"/>
                  <a:pt x="10" y="2"/>
                  <a:pt x="10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4" y="4"/>
                  <a:pt x="17" y="6"/>
                  <a:pt x="21" y="7"/>
                </a:cubicBezTo>
                <a:cubicBezTo>
                  <a:pt x="22" y="7"/>
                  <a:pt x="22" y="7"/>
                  <a:pt x="22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4" y="6"/>
                  <a:pt x="26" y="6"/>
                  <a:pt x="27" y="6"/>
                </a:cubicBezTo>
                <a:cubicBezTo>
                  <a:pt x="27" y="6"/>
                  <a:pt x="27" y="6"/>
                  <a:pt x="27" y="6"/>
                </a:cubicBezTo>
                <a:cubicBezTo>
                  <a:pt x="27" y="6"/>
                  <a:pt x="27" y="6"/>
                  <a:pt x="27" y="7"/>
                </a:cubicBezTo>
                <a:cubicBezTo>
                  <a:pt x="27" y="7"/>
                  <a:pt x="27" y="7"/>
                  <a:pt x="27" y="7"/>
                </a:cubicBezTo>
                <a:cubicBezTo>
                  <a:pt x="28" y="8"/>
                  <a:pt x="28" y="8"/>
                  <a:pt x="28" y="8"/>
                </a:cubicBezTo>
                <a:cubicBezTo>
                  <a:pt x="29" y="9"/>
                  <a:pt x="30" y="9"/>
                  <a:pt x="31" y="10"/>
                </a:cubicBezTo>
                <a:cubicBezTo>
                  <a:pt x="32" y="10"/>
                  <a:pt x="34" y="10"/>
                  <a:pt x="35" y="10"/>
                </a:cubicBezTo>
                <a:cubicBezTo>
                  <a:pt x="38" y="12"/>
                  <a:pt x="40" y="14"/>
                  <a:pt x="44" y="15"/>
                </a:cubicBezTo>
                <a:cubicBezTo>
                  <a:pt x="44" y="15"/>
                  <a:pt x="44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3"/>
                  <a:pt x="46" y="12"/>
                  <a:pt x="46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9" y="12"/>
                  <a:pt x="50" y="14"/>
                  <a:pt x="51" y="15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0" y="17"/>
                  <a:pt x="50" y="17"/>
                </a:cubicBezTo>
                <a:cubicBezTo>
                  <a:pt x="50" y="18"/>
                  <a:pt x="50" y="18"/>
                  <a:pt x="50" y="18"/>
                </a:cubicBezTo>
                <a:cubicBezTo>
                  <a:pt x="49" y="18"/>
                  <a:pt x="49" y="18"/>
                  <a:pt x="49" y="18"/>
                </a:cubicBezTo>
                <a:cubicBezTo>
                  <a:pt x="50" y="19"/>
                  <a:pt x="50" y="19"/>
                  <a:pt x="50" y="19"/>
                </a:cubicBezTo>
                <a:cubicBezTo>
                  <a:pt x="52" y="21"/>
                  <a:pt x="52" y="21"/>
                  <a:pt x="52" y="21"/>
                </a:cubicBezTo>
                <a:cubicBezTo>
                  <a:pt x="53" y="22"/>
                  <a:pt x="53" y="22"/>
                  <a:pt x="53" y="22"/>
                </a:cubicBezTo>
                <a:cubicBezTo>
                  <a:pt x="53" y="23"/>
                  <a:pt x="52" y="23"/>
                  <a:pt x="52" y="24"/>
                </a:cubicBezTo>
                <a:cubicBezTo>
                  <a:pt x="52" y="26"/>
                  <a:pt x="51" y="27"/>
                  <a:pt x="51" y="29"/>
                </a:cubicBezTo>
                <a:cubicBezTo>
                  <a:pt x="49" y="31"/>
                  <a:pt x="47" y="33"/>
                  <a:pt x="45" y="34"/>
                </a:cubicBezTo>
                <a:cubicBezTo>
                  <a:pt x="40" y="30"/>
                  <a:pt x="40" y="30"/>
                  <a:pt x="40" y="30"/>
                </a:cubicBezTo>
                <a:cubicBezTo>
                  <a:pt x="40" y="31"/>
                  <a:pt x="40" y="31"/>
                  <a:pt x="40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8" y="33"/>
                  <a:pt x="37" y="33"/>
                </a:cubicBezTo>
                <a:cubicBezTo>
                  <a:pt x="37" y="33"/>
                  <a:pt x="36" y="33"/>
                  <a:pt x="35" y="32"/>
                </a:cubicBezTo>
                <a:cubicBezTo>
                  <a:pt x="34" y="31"/>
                  <a:pt x="32" y="30"/>
                  <a:pt x="30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28" y="30"/>
                  <a:pt x="26" y="30"/>
                  <a:pt x="24" y="30"/>
                </a:cubicBezTo>
                <a:cubicBezTo>
                  <a:pt x="23" y="30"/>
                  <a:pt x="23" y="30"/>
                  <a:pt x="23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28"/>
                  <a:pt x="22" y="26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17" y="20"/>
                  <a:pt x="15" y="16"/>
                  <a:pt x="15" y="11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8"/>
                  <a:pt x="13" y="8"/>
                  <a:pt x="13" y="8"/>
                </a:cubicBezTo>
                <a:cubicBezTo>
                  <a:pt x="11" y="8"/>
                  <a:pt x="10" y="8"/>
                  <a:pt x="9" y="8"/>
                </a:cubicBezTo>
                <a:cubicBezTo>
                  <a:pt x="7" y="7"/>
                  <a:pt x="5" y="5"/>
                  <a:pt x="2" y="5"/>
                </a:cubicBezTo>
                <a:cubicBezTo>
                  <a:pt x="2" y="3"/>
                  <a:pt x="1" y="2"/>
                  <a:pt x="0" y="1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4" y="0"/>
                  <a:pt x="4" y="0"/>
                </a:cubicBezTo>
                <a:lnTo>
                  <a:pt x="7" y="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3" name="Freeform 22">
            <a:extLst>
              <a:ext uri="{FF2B5EF4-FFF2-40B4-BE49-F238E27FC236}">
                <a16:creationId xmlns:a16="http://schemas.microsoft.com/office/drawing/2014/main" id="{3EF9D4F6-390E-86C6-B4E2-3A624AACFD9D}"/>
              </a:ext>
            </a:extLst>
          </p:cNvPr>
          <p:cNvSpPr>
            <a:spLocks noEditPoints="1"/>
          </p:cNvSpPr>
          <p:nvPr/>
        </p:nvSpPr>
        <p:spPr bwMode="auto">
          <a:xfrm>
            <a:off x="10206038" y="2832100"/>
            <a:ext cx="1408112" cy="1390650"/>
          </a:xfrm>
          <a:custGeom>
            <a:avLst/>
            <a:gdLst>
              <a:gd name="T0" fmla="*/ 2147483646 w 370"/>
              <a:gd name="T1" fmla="*/ 2147483646 h 365"/>
              <a:gd name="T2" fmla="*/ 2147483646 w 370"/>
              <a:gd name="T3" fmla="*/ 2147483646 h 365"/>
              <a:gd name="T4" fmla="*/ 2147483646 w 370"/>
              <a:gd name="T5" fmla="*/ 2147483646 h 365"/>
              <a:gd name="T6" fmla="*/ 2147483646 w 370"/>
              <a:gd name="T7" fmla="*/ 2147483646 h 365"/>
              <a:gd name="T8" fmla="*/ 2147483646 w 370"/>
              <a:gd name="T9" fmla="*/ 2147483646 h 365"/>
              <a:gd name="T10" fmla="*/ 2147483646 w 370"/>
              <a:gd name="T11" fmla="*/ 2147483646 h 365"/>
              <a:gd name="T12" fmla="*/ 2147483646 w 370"/>
              <a:gd name="T13" fmla="*/ 2147483646 h 365"/>
              <a:gd name="T14" fmla="*/ 2147483646 w 370"/>
              <a:gd name="T15" fmla="*/ 2147483646 h 365"/>
              <a:gd name="T16" fmla="*/ 2147483646 w 370"/>
              <a:gd name="T17" fmla="*/ 2147483646 h 365"/>
              <a:gd name="T18" fmla="*/ 2147483646 w 370"/>
              <a:gd name="T19" fmla="*/ 2147483646 h 365"/>
              <a:gd name="T20" fmla="*/ 2147483646 w 370"/>
              <a:gd name="T21" fmla="*/ 2147483646 h 365"/>
              <a:gd name="T22" fmla="*/ 2147483646 w 370"/>
              <a:gd name="T23" fmla="*/ 2147483646 h 365"/>
              <a:gd name="T24" fmla="*/ 2147483646 w 370"/>
              <a:gd name="T25" fmla="*/ 261289800 h 365"/>
              <a:gd name="T26" fmla="*/ 2147483646 w 370"/>
              <a:gd name="T27" fmla="*/ 290322000 h 365"/>
              <a:gd name="T28" fmla="*/ 2147483646 w 370"/>
              <a:gd name="T29" fmla="*/ 580644000 h 365"/>
              <a:gd name="T30" fmla="*/ 2147483646 w 370"/>
              <a:gd name="T31" fmla="*/ 827417700 h 365"/>
              <a:gd name="T32" fmla="*/ 2147483646 w 370"/>
              <a:gd name="T33" fmla="*/ 1698383700 h 365"/>
              <a:gd name="T34" fmla="*/ 2147483646 w 370"/>
              <a:gd name="T35" fmla="*/ 2119350600 h 365"/>
              <a:gd name="T36" fmla="*/ 2147483646 w 370"/>
              <a:gd name="T37" fmla="*/ 2147483646 h 365"/>
              <a:gd name="T38" fmla="*/ 2147483646 w 370"/>
              <a:gd name="T39" fmla="*/ 2147483646 h 365"/>
              <a:gd name="T40" fmla="*/ 2147483646 w 370"/>
              <a:gd name="T41" fmla="*/ 2147483646 h 365"/>
              <a:gd name="T42" fmla="*/ 2147483646 w 370"/>
              <a:gd name="T43" fmla="*/ 2147483646 h 365"/>
              <a:gd name="T44" fmla="*/ 2147483646 w 370"/>
              <a:gd name="T45" fmla="*/ 2147483646 h 365"/>
              <a:gd name="T46" fmla="*/ 2147483646 w 370"/>
              <a:gd name="T47" fmla="*/ 2147483646 h 365"/>
              <a:gd name="T48" fmla="*/ 2147483646 w 370"/>
              <a:gd name="T49" fmla="*/ 2147483646 h 365"/>
              <a:gd name="T50" fmla="*/ 2147483646 w 370"/>
              <a:gd name="T51" fmla="*/ 2147483646 h 365"/>
              <a:gd name="T52" fmla="*/ 2147483646 w 370"/>
              <a:gd name="T53" fmla="*/ 2147483646 h 365"/>
              <a:gd name="T54" fmla="*/ 2147483646 w 370"/>
              <a:gd name="T55" fmla="*/ 2147483646 h 365"/>
              <a:gd name="T56" fmla="*/ 2147483646 w 370"/>
              <a:gd name="T57" fmla="*/ 2147483646 h 365"/>
              <a:gd name="T58" fmla="*/ 2147483646 w 370"/>
              <a:gd name="T59" fmla="*/ 2147483646 h 365"/>
              <a:gd name="T60" fmla="*/ 2147483646 w 370"/>
              <a:gd name="T61" fmla="*/ 2147483646 h 365"/>
              <a:gd name="T62" fmla="*/ 2143546063 w 370"/>
              <a:gd name="T63" fmla="*/ 2147483646 h 365"/>
              <a:gd name="T64" fmla="*/ 1882843641 w 370"/>
              <a:gd name="T65" fmla="*/ 2147483646 h 365"/>
              <a:gd name="T66" fmla="*/ 1680075513 w 370"/>
              <a:gd name="T67" fmla="*/ 2147483646 h 365"/>
              <a:gd name="T68" fmla="*/ 1491791910 w 370"/>
              <a:gd name="T69" fmla="*/ 2147483646 h 365"/>
              <a:gd name="T70" fmla="*/ 1462826665 w 370"/>
              <a:gd name="T71" fmla="*/ 2147483646 h 365"/>
              <a:gd name="T72" fmla="*/ 1520757154 w 370"/>
              <a:gd name="T73" fmla="*/ 2147483646 h 365"/>
              <a:gd name="T74" fmla="*/ 1520757154 w 370"/>
              <a:gd name="T75" fmla="*/ 2147483646 h 365"/>
              <a:gd name="T76" fmla="*/ 1390407846 w 370"/>
              <a:gd name="T77" fmla="*/ 2147483646 h 365"/>
              <a:gd name="T78" fmla="*/ 1361442601 w 370"/>
              <a:gd name="T79" fmla="*/ 2147483646 h 365"/>
              <a:gd name="T80" fmla="*/ 1404892371 w 370"/>
              <a:gd name="T81" fmla="*/ 2147483646 h 365"/>
              <a:gd name="T82" fmla="*/ 1419373090 w 370"/>
              <a:gd name="T83" fmla="*/ 1887093000 h 365"/>
              <a:gd name="T84" fmla="*/ 1274539257 w 370"/>
              <a:gd name="T85" fmla="*/ 1611287100 h 365"/>
              <a:gd name="T86" fmla="*/ 854522281 w 370"/>
              <a:gd name="T87" fmla="*/ 1509674400 h 365"/>
              <a:gd name="T88" fmla="*/ 724169167 w 370"/>
              <a:gd name="T89" fmla="*/ 1349997300 h 365"/>
              <a:gd name="T90" fmla="*/ 550370089 w 370"/>
              <a:gd name="T91" fmla="*/ 1277416800 h 365"/>
              <a:gd name="T92" fmla="*/ 217252653 w 370"/>
              <a:gd name="T93" fmla="*/ 1146771900 h 365"/>
              <a:gd name="T94" fmla="*/ 173799078 w 370"/>
              <a:gd name="T95" fmla="*/ 1074191400 h 365"/>
              <a:gd name="T96" fmla="*/ 420020781 w 370"/>
              <a:gd name="T97" fmla="*/ 899998200 h 365"/>
              <a:gd name="T98" fmla="*/ 724169167 w 370"/>
              <a:gd name="T99" fmla="*/ 812901600 h 365"/>
              <a:gd name="T100" fmla="*/ 999356115 w 370"/>
              <a:gd name="T101" fmla="*/ 653224500 h 365"/>
              <a:gd name="T102" fmla="*/ 1187639718 w 370"/>
              <a:gd name="T103" fmla="*/ 508063500 h 365"/>
              <a:gd name="T104" fmla="*/ 1346958076 w 370"/>
              <a:gd name="T105" fmla="*/ 479031300 h 365"/>
              <a:gd name="T106" fmla="*/ 1694560038 w 370"/>
              <a:gd name="T107" fmla="*/ 624192300 h 365"/>
              <a:gd name="T108" fmla="*/ 2147483646 w 370"/>
              <a:gd name="T109" fmla="*/ 783869400 h 365"/>
              <a:gd name="T110" fmla="*/ 2147483646 w 370"/>
              <a:gd name="T111" fmla="*/ 870966000 h 365"/>
              <a:gd name="T112" fmla="*/ 2147483646 w 370"/>
              <a:gd name="T113" fmla="*/ 914514300 h 365"/>
              <a:gd name="T114" fmla="*/ 2147483646 w 370"/>
              <a:gd name="T115" fmla="*/ 711288900 h 365"/>
              <a:gd name="T116" fmla="*/ 2147483646 w 370"/>
              <a:gd name="T117" fmla="*/ 638708400 h 365"/>
              <a:gd name="T118" fmla="*/ 2147483646 w 370"/>
              <a:gd name="T119" fmla="*/ 449999100 h 365"/>
              <a:gd name="T120" fmla="*/ 2147483646 w 370"/>
              <a:gd name="T121" fmla="*/ 174193200 h 365"/>
              <a:gd name="T122" fmla="*/ 2147483646 w 370"/>
              <a:gd name="T123" fmla="*/ 145161000 h 36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70" h="365">
                <a:moveTo>
                  <a:pt x="233" y="148"/>
                </a:moveTo>
                <a:cubicBezTo>
                  <a:pt x="232" y="149"/>
                  <a:pt x="230" y="151"/>
                  <a:pt x="230" y="152"/>
                </a:cubicBezTo>
                <a:cubicBezTo>
                  <a:pt x="230" y="152"/>
                  <a:pt x="229" y="152"/>
                  <a:pt x="229" y="152"/>
                </a:cubicBezTo>
                <a:cubicBezTo>
                  <a:pt x="227" y="151"/>
                  <a:pt x="227" y="151"/>
                  <a:pt x="227" y="151"/>
                </a:cubicBezTo>
                <a:cubicBezTo>
                  <a:pt x="224" y="153"/>
                  <a:pt x="224" y="153"/>
                  <a:pt x="224" y="153"/>
                </a:cubicBezTo>
                <a:cubicBezTo>
                  <a:pt x="224" y="153"/>
                  <a:pt x="224" y="154"/>
                  <a:pt x="224" y="154"/>
                </a:cubicBezTo>
                <a:cubicBezTo>
                  <a:pt x="224" y="155"/>
                  <a:pt x="224" y="155"/>
                  <a:pt x="224" y="155"/>
                </a:cubicBezTo>
                <a:cubicBezTo>
                  <a:pt x="223" y="155"/>
                  <a:pt x="222" y="155"/>
                  <a:pt x="222" y="155"/>
                </a:cubicBezTo>
                <a:cubicBezTo>
                  <a:pt x="218" y="155"/>
                  <a:pt x="218" y="155"/>
                  <a:pt x="218" y="155"/>
                </a:cubicBezTo>
                <a:cubicBezTo>
                  <a:pt x="217" y="155"/>
                  <a:pt x="216" y="154"/>
                  <a:pt x="216" y="153"/>
                </a:cubicBezTo>
                <a:cubicBezTo>
                  <a:pt x="215" y="153"/>
                  <a:pt x="215" y="153"/>
                  <a:pt x="215" y="153"/>
                </a:cubicBezTo>
                <a:cubicBezTo>
                  <a:pt x="215" y="152"/>
                  <a:pt x="215" y="152"/>
                  <a:pt x="215" y="152"/>
                </a:cubicBezTo>
                <a:cubicBezTo>
                  <a:pt x="215" y="151"/>
                  <a:pt x="215" y="151"/>
                  <a:pt x="215" y="150"/>
                </a:cubicBezTo>
                <a:cubicBezTo>
                  <a:pt x="215" y="150"/>
                  <a:pt x="215" y="150"/>
                  <a:pt x="215" y="150"/>
                </a:cubicBezTo>
                <a:cubicBezTo>
                  <a:pt x="215" y="150"/>
                  <a:pt x="215" y="150"/>
                  <a:pt x="215" y="150"/>
                </a:cubicBezTo>
                <a:cubicBezTo>
                  <a:pt x="215" y="149"/>
                  <a:pt x="215" y="149"/>
                  <a:pt x="215" y="149"/>
                </a:cubicBezTo>
                <a:cubicBezTo>
                  <a:pt x="214" y="149"/>
                  <a:pt x="214" y="149"/>
                  <a:pt x="214" y="149"/>
                </a:cubicBezTo>
                <a:cubicBezTo>
                  <a:pt x="214" y="150"/>
                  <a:pt x="214" y="150"/>
                  <a:pt x="214" y="150"/>
                </a:cubicBezTo>
                <a:cubicBezTo>
                  <a:pt x="213" y="150"/>
                  <a:pt x="213" y="150"/>
                  <a:pt x="213" y="150"/>
                </a:cubicBezTo>
                <a:cubicBezTo>
                  <a:pt x="213" y="151"/>
                  <a:pt x="213" y="152"/>
                  <a:pt x="212" y="152"/>
                </a:cubicBezTo>
                <a:cubicBezTo>
                  <a:pt x="212" y="153"/>
                  <a:pt x="211" y="154"/>
                  <a:pt x="210" y="154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7" y="155"/>
                  <a:pt x="207" y="155"/>
                  <a:pt x="207" y="155"/>
                </a:cubicBezTo>
                <a:cubicBezTo>
                  <a:pt x="206" y="156"/>
                  <a:pt x="206" y="157"/>
                  <a:pt x="205" y="159"/>
                </a:cubicBezTo>
                <a:cubicBezTo>
                  <a:pt x="206" y="159"/>
                  <a:pt x="206" y="160"/>
                  <a:pt x="206" y="161"/>
                </a:cubicBezTo>
                <a:cubicBezTo>
                  <a:pt x="205" y="161"/>
                  <a:pt x="205" y="161"/>
                  <a:pt x="205" y="161"/>
                </a:cubicBezTo>
                <a:cubicBezTo>
                  <a:pt x="203" y="160"/>
                  <a:pt x="202" y="160"/>
                  <a:pt x="200" y="159"/>
                </a:cubicBezTo>
                <a:cubicBezTo>
                  <a:pt x="200" y="159"/>
                  <a:pt x="200" y="159"/>
                  <a:pt x="200" y="159"/>
                </a:cubicBezTo>
                <a:cubicBezTo>
                  <a:pt x="199" y="159"/>
                  <a:pt x="199" y="159"/>
                  <a:pt x="199" y="159"/>
                </a:cubicBezTo>
                <a:cubicBezTo>
                  <a:pt x="199" y="160"/>
                  <a:pt x="199" y="161"/>
                  <a:pt x="199" y="161"/>
                </a:cubicBezTo>
                <a:cubicBezTo>
                  <a:pt x="199" y="165"/>
                  <a:pt x="199" y="168"/>
                  <a:pt x="198" y="171"/>
                </a:cubicBezTo>
                <a:cubicBezTo>
                  <a:pt x="200" y="174"/>
                  <a:pt x="200" y="174"/>
                  <a:pt x="200" y="174"/>
                </a:cubicBezTo>
                <a:cubicBezTo>
                  <a:pt x="200" y="175"/>
                  <a:pt x="200" y="175"/>
                  <a:pt x="200" y="175"/>
                </a:cubicBezTo>
                <a:cubicBezTo>
                  <a:pt x="199" y="177"/>
                  <a:pt x="197" y="178"/>
                  <a:pt x="196" y="179"/>
                </a:cubicBezTo>
                <a:cubicBezTo>
                  <a:pt x="196" y="179"/>
                  <a:pt x="196" y="179"/>
                  <a:pt x="196" y="179"/>
                </a:cubicBezTo>
                <a:cubicBezTo>
                  <a:pt x="195" y="181"/>
                  <a:pt x="195" y="183"/>
                  <a:pt x="196" y="185"/>
                </a:cubicBezTo>
                <a:cubicBezTo>
                  <a:pt x="196" y="185"/>
                  <a:pt x="196" y="185"/>
                  <a:pt x="196" y="185"/>
                </a:cubicBezTo>
                <a:cubicBezTo>
                  <a:pt x="195" y="186"/>
                  <a:pt x="195" y="186"/>
                  <a:pt x="194" y="187"/>
                </a:cubicBezTo>
                <a:cubicBezTo>
                  <a:pt x="194" y="187"/>
                  <a:pt x="194" y="187"/>
                  <a:pt x="194" y="187"/>
                </a:cubicBezTo>
                <a:cubicBezTo>
                  <a:pt x="194" y="188"/>
                  <a:pt x="193" y="189"/>
                  <a:pt x="193" y="190"/>
                </a:cubicBezTo>
                <a:cubicBezTo>
                  <a:pt x="193" y="190"/>
                  <a:pt x="193" y="190"/>
                  <a:pt x="193" y="190"/>
                </a:cubicBezTo>
                <a:cubicBezTo>
                  <a:pt x="195" y="192"/>
                  <a:pt x="197" y="192"/>
                  <a:pt x="200" y="193"/>
                </a:cubicBezTo>
                <a:cubicBezTo>
                  <a:pt x="200" y="193"/>
                  <a:pt x="200" y="192"/>
                  <a:pt x="201" y="192"/>
                </a:cubicBezTo>
                <a:cubicBezTo>
                  <a:pt x="202" y="191"/>
                  <a:pt x="204" y="190"/>
                  <a:pt x="206" y="189"/>
                </a:cubicBezTo>
                <a:cubicBezTo>
                  <a:pt x="207" y="189"/>
                  <a:pt x="207" y="189"/>
                  <a:pt x="207" y="189"/>
                </a:cubicBezTo>
                <a:cubicBezTo>
                  <a:pt x="207" y="189"/>
                  <a:pt x="207" y="189"/>
                  <a:pt x="207" y="189"/>
                </a:cubicBezTo>
                <a:cubicBezTo>
                  <a:pt x="209" y="190"/>
                  <a:pt x="209" y="190"/>
                  <a:pt x="209" y="190"/>
                </a:cubicBezTo>
                <a:cubicBezTo>
                  <a:pt x="210" y="191"/>
                  <a:pt x="210" y="191"/>
                  <a:pt x="210" y="191"/>
                </a:cubicBezTo>
                <a:cubicBezTo>
                  <a:pt x="210" y="191"/>
                  <a:pt x="210" y="191"/>
                  <a:pt x="210" y="191"/>
                </a:cubicBezTo>
                <a:cubicBezTo>
                  <a:pt x="211" y="191"/>
                  <a:pt x="213" y="190"/>
                  <a:pt x="214" y="190"/>
                </a:cubicBezTo>
                <a:cubicBezTo>
                  <a:pt x="214" y="190"/>
                  <a:pt x="214" y="190"/>
                  <a:pt x="214" y="190"/>
                </a:cubicBezTo>
                <a:cubicBezTo>
                  <a:pt x="215" y="190"/>
                  <a:pt x="215" y="191"/>
                  <a:pt x="216" y="192"/>
                </a:cubicBezTo>
                <a:cubicBezTo>
                  <a:pt x="216" y="192"/>
                  <a:pt x="216" y="192"/>
                  <a:pt x="216" y="192"/>
                </a:cubicBezTo>
                <a:cubicBezTo>
                  <a:pt x="218" y="192"/>
                  <a:pt x="219" y="191"/>
                  <a:pt x="220" y="191"/>
                </a:cubicBezTo>
                <a:cubicBezTo>
                  <a:pt x="220" y="191"/>
                  <a:pt x="220" y="191"/>
                  <a:pt x="220" y="191"/>
                </a:cubicBezTo>
                <a:cubicBezTo>
                  <a:pt x="221" y="192"/>
                  <a:pt x="222" y="193"/>
                  <a:pt x="223" y="194"/>
                </a:cubicBezTo>
                <a:cubicBezTo>
                  <a:pt x="225" y="195"/>
                  <a:pt x="225" y="195"/>
                  <a:pt x="225" y="195"/>
                </a:cubicBezTo>
                <a:cubicBezTo>
                  <a:pt x="228" y="195"/>
                  <a:pt x="228" y="195"/>
                  <a:pt x="228" y="195"/>
                </a:cubicBezTo>
                <a:cubicBezTo>
                  <a:pt x="229" y="194"/>
                  <a:pt x="228" y="192"/>
                  <a:pt x="228" y="191"/>
                </a:cubicBezTo>
                <a:cubicBezTo>
                  <a:pt x="229" y="190"/>
                  <a:pt x="229" y="190"/>
                  <a:pt x="229" y="190"/>
                </a:cubicBezTo>
                <a:cubicBezTo>
                  <a:pt x="229" y="190"/>
                  <a:pt x="231" y="189"/>
                  <a:pt x="232" y="189"/>
                </a:cubicBezTo>
                <a:cubicBezTo>
                  <a:pt x="232" y="189"/>
                  <a:pt x="232" y="189"/>
                  <a:pt x="232" y="189"/>
                </a:cubicBezTo>
                <a:cubicBezTo>
                  <a:pt x="233" y="190"/>
                  <a:pt x="233" y="190"/>
                  <a:pt x="233" y="190"/>
                </a:cubicBezTo>
                <a:cubicBezTo>
                  <a:pt x="233" y="191"/>
                  <a:pt x="234" y="191"/>
                  <a:pt x="234" y="192"/>
                </a:cubicBezTo>
                <a:cubicBezTo>
                  <a:pt x="235" y="192"/>
                  <a:pt x="235" y="192"/>
                  <a:pt x="235" y="192"/>
                </a:cubicBezTo>
                <a:cubicBezTo>
                  <a:pt x="235" y="192"/>
                  <a:pt x="236" y="192"/>
                  <a:pt x="237" y="192"/>
                </a:cubicBezTo>
                <a:cubicBezTo>
                  <a:pt x="237" y="192"/>
                  <a:pt x="237" y="192"/>
                  <a:pt x="237" y="192"/>
                </a:cubicBezTo>
                <a:cubicBezTo>
                  <a:pt x="238" y="192"/>
                  <a:pt x="238" y="192"/>
                  <a:pt x="238" y="191"/>
                </a:cubicBezTo>
                <a:cubicBezTo>
                  <a:pt x="238" y="191"/>
                  <a:pt x="238" y="191"/>
                  <a:pt x="238" y="191"/>
                </a:cubicBezTo>
                <a:cubicBezTo>
                  <a:pt x="239" y="191"/>
                  <a:pt x="239" y="191"/>
                  <a:pt x="239" y="191"/>
                </a:cubicBezTo>
                <a:cubicBezTo>
                  <a:pt x="243" y="193"/>
                  <a:pt x="246" y="194"/>
                  <a:pt x="250" y="195"/>
                </a:cubicBezTo>
                <a:cubicBezTo>
                  <a:pt x="250" y="195"/>
                  <a:pt x="250" y="195"/>
                  <a:pt x="250" y="195"/>
                </a:cubicBezTo>
                <a:cubicBezTo>
                  <a:pt x="251" y="196"/>
                  <a:pt x="251" y="196"/>
                  <a:pt x="251" y="196"/>
                </a:cubicBezTo>
                <a:cubicBezTo>
                  <a:pt x="251" y="198"/>
                  <a:pt x="251" y="199"/>
                  <a:pt x="251" y="201"/>
                </a:cubicBezTo>
                <a:cubicBezTo>
                  <a:pt x="252" y="201"/>
                  <a:pt x="252" y="201"/>
                  <a:pt x="252" y="202"/>
                </a:cubicBezTo>
                <a:cubicBezTo>
                  <a:pt x="253" y="202"/>
                  <a:pt x="253" y="202"/>
                  <a:pt x="253" y="202"/>
                </a:cubicBezTo>
                <a:cubicBezTo>
                  <a:pt x="254" y="199"/>
                  <a:pt x="254" y="199"/>
                  <a:pt x="254" y="199"/>
                </a:cubicBezTo>
                <a:cubicBezTo>
                  <a:pt x="258" y="198"/>
                  <a:pt x="259" y="196"/>
                  <a:pt x="258" y="192"/>
                </a:cubicBezTo>
                <a:cubicBezTo>
                  <a:pt x="259" y="191"/>
                  <a:pt x="260" y="190"/>
                  <a:pt x="261" y="189"/>
                </a:cubicBezTo>
                <a:cubicBezTo>
                  <a:pt x="261" y="188"/>
                  <a:pt x="262" y="188"/>
                  <a:pt x="262" y="188"/>
                </a:cubicBezTo>
                <a:cubicBezTo>
                  <a:pt x="262" y="187"/>
                  <a:pt x="262" y="186"/>
                  <a:pt x="262" y="186"/>
                </a:cubicBezTo>
                <a:cubicBezTo>
                  <a:pt x="262" y="185"/>
                  <a:pt x="262" y="185"/>
                  <a:pt x="263" y="185"/>
                </a:cubicBezTo>
                <a:cubicBezTo>
                  <a:pt x="263" y="184"/>
                  <a:pt x="263" y="184"/>
                  <a:pt x="263" y="184"/>
                </a:cubicBezTo>
                <a:cubicBezTo>
                  <a:pt x="263" y="184"/>
                  <a:pt x="263" y="184"/>
                  <a:pt x="263" y="184"/>
                </a:cubicBezTo>
                <a:cubicBezTo>
                  <a:pt x="263" y="183"/>
                  <a:pt x="262" y="183"/>
                  <a:pt x="261" y="182"/>
                </a:cubicBezTo>
                <a:cubicBezTo>
                  <a:pt x="257" y="180"/>
                  <a:pt x="257" y="180"/>
                  <a:pt x="257" y="180"/>
                </a:cubicBezTo>
                <a:cubicBezTo>
                  <a:pt x="255" y="178"/>
                  <a:pt x="255" y="178"/>
                  <a:pt x="255" y="178"/>
                </a:cubicBezTo>
                <a:cubicBezTo>
                  <a:pt x="254" y="177"/>
                  <a:pt x="254" y="177"/>
                  <a:pt x="254" y="177"/>
                </a:cubicBezTo>
                <a:cubicBezTo>
                  <a:pt x="250" y="178"/>
                  <a:pt x="250" y="178"/>
                  <a:pt x="250" y="178"/>
                </a:cubicBezTo>
                <a:cubicBezTo>
                  <a:pt x="249" y="177"/>
                  <a:pt x="249" y="177"/>
                  <a:pt x="249" y="177"/>
                </a:cubicBezTo>
                <a:cubicBezTo>
                  <a:pt x="250" y="175"/>
                  <a:pt x="251" y="172"/>
                  <a:pt x="252" y="170"/>
                </a:cubicBezTo>
                <a:cubicBezTo>
                  <a:pt x="252" y="169"/>
                  <a:pt x="252" y="169"/>
                  <a:pt x="252" y="169"/>
                </a:cubicBezTo>
                <a:cubicBezTo>
                  <a:pt x="250" y="169"/>
                  <a:pt x="250" y="169"/>
                  <a:pt x="250" y="169"/>
                </a:cubicBezTo>
                <a:cubicBezTo>
                  <a:pt x="248" y="168"/>
                  <a:pt x="248" y="168"/>
                  <a:pt x="248" y="168"/>
                </a:cubicBezTo>
                <a:cubicBezTo>
                  <a:pt x="247" y="167"/>
                  <a:pt x="247" y="167"/>
                  <a:pt x="247" y="167"/>
                </a:cubicBezTo>
                <a:cubicBezTo>
                  <a:pt x="246" y="167"/>
                  <a:pt x="246" y="167"/>
                  <a:pt x="246" y="167"/>
                </a:cubicBezTo>
                <a:cubicBezTo>
                  <a:pt x="242" y="164"/>
                  <a:pt x="239" y="160"/>
                  <a:pt x="236" y="157"/>
                </a:cubicBezTo>
                <a:cubicBezTo>
                  <a:pt x="237" y="155"/>
                  <a:pt x="236" y="153"/>
                  <a:pt x="236" y="151"/>
                </a:cubicBezTo>
                <a:cubicBezTo>
                  <a:pt x="235" y="151"/>
                  <a:pt x="234" y="150"/>
                  <a:pt x="234" y="149"/>
                </a:cubicBezTo>
                <a:cubicBezTo>
                  <a:pt x="234" y="148"/>
                  <a:pt x="234" y="148"/>
                  <a:pt x="234" y="148"/>
                </a:cubicBezTo>
                <a:lnTo>
                  <a:pt x="233" y="148"/>
                </a:lnTo>
                <a:close/>
                <a:moveTo>
                  <a:pt x="276" y="10"/>
                </a:moveTo>
                <a:cubicBezTo>
                  <a:pt x="279" y="16"/>
                  <a:pt x="279" y="16"/>
                  <a:pt x="279" y="16"/>
                </a:cubicBezTo>
                <a:cubicBezTo>
                  <a:pt x="279" y="18"/>
                  <a:pt x="279" y="18"/>
                  <a:pt x="279" y="18"/>
                </a:cubicBezTo>
                <a:cubicBezTo>
                  <a:pt x="281" y="20"/>
                  <a:pt x="281" y="20"/>
                  <a:pt x="281" y="20"/>
                </a:cubicBezTo>
                <a:cubicBezTo>
                  <a:pt x="286" y="20"/>
                  <a:pt x="290" y="20"/>
                  <a:pt x="295" y="20"/>
                </a:cubicBezTo>
                <a:cubicBezTo>
                  <a:pt x="296" y="21"/>
                  <a:pt x="298" y="21"/>
                  <a:pt x="300" y="22"/>
                </a:cubicBezTo>
                <a:cubicBezTo>
                  <a:pt x="302" y="19"/>
                  <a:pt x="302" y="19"/>
                  <a:pt x="302" y="19"/>
                </a:cubicBezTo>
                <a:cubicBezTo>
                  <a:pt x="305" y="18"/>
                  <a:pt x="305" y="18"/>
                  <a:pt x="305" y="18"/>
                </a:cubicBezTo>
                <a:cubicBezTo>
                  <a:pt x="308" y="20"/>
                  <a:pt x="308" y="20"/>
                  <a:pt x="308" y="20"/>
                </a:cubicBezTo>
                <a:cubicBezTo>
                  <a:pt x="313" y="20"/>
                  <a:pt x="313" y="20"/>
                  <a:pt x="313" y="20"/>
                </a:cubicBezTo>
                <a:cubicBezTo>
                  <a:pt x="315" y="20"/>
                  <a:pt x="315" y="20"/>
                  <a:pt x="315" y="20"/>
                </a:cubicBezTo>
                <a:cubicBezTo>
                  <a:pt x="316" y="27"/>
                  <a:pt x="313" y="32"/>
                  <a:pt x="309" y="37"/>
                </a:cubicBezTo>
                <a:cubicBezTo>
                  <a:pt x="301" y="43"/>
                  <a:pt x="301" y="43"/>
                  <a:pt x="301" y="43"/>
                </a:cubicBezTo>
                <a:cubicBezTo>
                  <a:pt x="300" y="44"/>
                  <a:pt x="300" y="45"/>
                  <a:pt x="300" y="46"/>
                </a:cubicBezTo>
                <a:cubicBezTo>
                  <a:pt x="306" y="47"/>
                  <a:pt x="311" y="48"/>
                  <a:pt x="316" y="49"/>
                </a:cubicBezTo>
                <a:cubicBezTo>
                  <a:pt x="317" y="48"/>
                  <a:pt x="317" y="48"/>
                  <a:pt x="317" y="48"/>
                </a:cubicBezTo>
                <a:cubicBezTo>
                  <a:pt x="318" y="45"/>
                  <a:pt x="318" y="45"/>
                  <a:pt x="318" y="45"/>
                </a:cubicBezTo>
                <a:cubicBezTo>
                  <a:pt x="321" y="44"/>
                  <a:pt x="321" y="44"/>
                  <a:pt x="321" y="44"/>
                </a:cubicBezTo>
                <a:cubicBezTo>
                  <a:pt x="324" y="40"/>
                  <a:pt x="324" y="40"/>
                  <a:pt x="324" y="40"/>
                </a:cubicBezTo>
                <a:cubicBezTo>
                  <a:pt x="326" y="39"/>
                  <a:pt x="329" y="37"/>
                  <a:pt x="331" y="36"/>
                </a:cubicBezTo>
                <a:cubicBezTo>
                  <a:pt x="332" y="39"/>
                  <a:pt x="332" y="42"/>
                  <a:pt x="332" y="45"/>
                </a:cubicBezTo>
                <a:cubicBezTo>
                  <a:pt x="333" y="46"/>
                  <a:pt x="333" y="46"/>
                  <a:pt x="333" y="46"/>
                </a:cubicBezTo>
                <a:cubicBezTo>
                  <a:pt x="335" y="48"/>
                  <a:pt x="335" y="48"/>
                  <a:pt x="335" y="48"/>
                </a:cubicBezTo>
                <a:cubicBezTo>
                  <a:pt x="335" y="49"/>
                  <a:pt x="335" y="49"/>
                  <a:pt x="335" y="4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5" y="52"/>
                  <a:pt x="334" y="54"/>
                  <a:pt x="333" y="56"/>
                </a:cubicBezTo>
                <a:cubicBezTo>
                  <a:pt x="332" y="57"/>
                  <a:pt x="332" y="57"/>
                  <a:pt x="332" y="57"/>
                </a:cubicBezTo>
                <a:cubicBezTo>
                  <a:pt x="331" y="58"/>
                  <a:pt x="331" y="58"/>
                  <a:pt x="331" y="58"/>
                </a:cubicBezTo>
                <a:cubicBezTo>
                  <a:pt x="330" y="62"/>
                  <a:pt x="330" y="66"/>
                  <a:pt x="331" y="70"/>
                </a:cubicBezTo>
                <a:cubicBezTo>
                  <a:pt x="329" y="75"/>
                  <a:pt x="328" y="79"/>
                  <a:pt x="326" y="84"/>
                </a:cubicBezTo>
                <a:cubicBezTo>
                  <a:pt x="320" y="90"/>
                  <a:pt x="312" y="93"/>
                  <a:pt x="305" y="99"/>
                </a:cubicBezTo>
                <a:cubicBezTo>
                  <a:pt x="305" y="99"/>
                  <a:pt x="305" y="100"/>
                  <a:pt x="305" y="100"/>
                </a:cubicBezTo>
                <a:cubicBezTo>
                  <a:pt x="307" y="104"/>
                  <a:pt x="307" y="108"/>
                  <a:pt x="307" y="113"/>
                </a:cubicBezTo>
                <a:cubicBezTo>
                  <a:pt x="306" y="113"/>
                  <a:pt x="306" y="114"/>
                  <a:pt x="305" y="115"/>
                </a:cubicBezTo>
                <a:cubicBezTo>
                  <a:pt x="303" y="117"/>
                  <a:pt x="303" y="117"/>
                  <a:pt x="303" y="117"/>
                </a:cubicBezTo>
                <a:cubicBezTo>
                  <a:pt x="303" y="118"/>
                  <a:pt x="303" y="119"/>
                  <a:pt x="304" y="119"/>
                </a:cubicBezTo>
                <a:cubicBezTo>
                  <a:pt x="306" y="121"/>
                  <a:pt x="306" y="121"/>
                  <a:pt x="306" y="121"/>
                </a:cubicBezTo>
                <a:cubicBezTo>
                  <a:pt x="307" y="121"/>
                  <a:pt x="309" y="122"/>
                  <a:pt x="310" y="122"/>
                </a:cubicBezTo>
                <a:cubicBezTo>
                  <a:pt x="312" y="123"/>
                  <a:pt x="312" y="123"/>
                  <a:pt x="312" y="123"/>
                </a:cubicBezTo>
                <a:cubicBezTo>
                  <a:pt x="316" y="126"/>
                  <a:pt x="316" y="126"/>
                  <a:pt x="316" y="126"/>
                </a:cubicBezTo>
                <a:cubicBezTo>
                  <a:pt x="324" y="131"/>
                  <a:pt x="332" y="136"/>
                  <a:pt x="335" y="145"/>
                </a:cubicBezTo>
                <a:cubicBezTo>
                  <a:pt x="336" y="146"/>
                  <a:pt x="336" y="146"/>
                  <a:pt x="336" y="146"/>
                </a:cubicBezTo>
                <a:cubicBezTo>
                  <a:pt x="338" y="146"/>
                  <a:pt x="338" y="146"/>
                  <a:pt x="338" y="146"/>
                </a:cubicBezTo>
                <a:cubicBezTo>
                  <a:pt x="342" y="150"/>
                  <a:pt x="342" y="150"/>
                  <a:pt x="342" y="150"/>
                </a:cubicBezTo>
                <a:cubicBezTo>
                  <a:pt x="348" y="153"/>
                  <a:pt x="348" y="153"/>
                  <a:pt x="348" y="153"/>
                </a:cubicBezTo>
                <a:cubicBezTo>
                  <a:pt x="351" y="156"/>
                  <a:pt x="354" y="160"/>
                  <a:pt x="358" y="163"/>
                </a:cubicBezTo>
                <a:cubicBezTo>
                  <a:pt x="356" y="166"/>
                  <a:pt x="355" y="169"/>
                  <a:pt x="354" y="172"/>
                </a:cubicBezTo>
                <a:cubicBezTo>
                  <a:pt x="356" y="174"/>
                  <a:pt x="356" y="174"/>
                  <a:pt x="356" y="174"/>
                </a:cubicBezTo>
                <a:cubicBezTo>
                  <a:pt x="357" y="176"/>
                  <a:pt x="357" y="176"/>
                  <a:pt x="357" y="176"/>
                </a:cubicBezTo>
                <a:cubicBezTo>
                  <a:pt x="356" y="179"/>
                  <a:pt x="354" y="181"/>
                  <a:pt x="352" y="184"/>
                </a:cubicBezTo>
                <a:cubicBezTo>
                  <a:pt x="347" y="188"/>
                  <a:pt x="347" y="188"/>
                  <a:pt x="347" y="188"/>
                </a:cubicBezTo>
                <a:cubicBezTo>
                  <a:pt x="347" y="195"/>
                  <a:pt x="349" y="201"/>
                  <a:pt x="352" y="207"/>
                </a:cubicBezTo>
                <a:cubicBezTo>
                  <a:pt x="352" y="210"/>
                  <a:pt x="352" y="210"/>
                  <a:pt x="352" y="210"/>
                </a:cubicBezTo>
                <a:cubicBezTo>
                  <a:pt x="354" y="212"/>
                  <a:pt x="354" y="212"/>
                  <a:pt x="354" y="212"/>
                </a:cubicBezTo>
                <a:cubicBezTo>
                  <a:pt x="357" y="214"/>
                  <a:pt x="360" y="215"/>
                  <a:pt x="364" y="216"/>
                </a:cubicBezTo>
                <a:cubicBezTo>
                  <a:pt x="365" y="219"/>
                  <a:pt x="365" y="219"/>
                  <a:pt x="365" y="219"/>
                </a:cubicBezTo>
                <a:cubicBezTo>
                  <a:pt x="365" y="222"/>
                  <a:pt x="365" y="222"/>
                  <a:pt x="365" y="222"/>
                </a:cubicBezTo>
                <a:cubicBezTo>
                  <a:pt x="364" y="223"/>
                  <a:pt x="364" y="224"/>
                  <a:pt x="363" y="225"/>
                </a:cubicBezTo>
                <a:cubicBezTo>
                  <a:pt x="363" y="225"/>
                  <a:pt x="363" y="226"/>
                  <a:pt x="363" y="226"/>
                </a:cubicBezTo>
                <a:cubicBezTo>
                  <a:pt x="365" y="228"/>
                  <a:pt x="365" y="228"/>
                  <a:pt x="365" y="228"/>
                </a:cubicBezTo>
                <a:cubicBezTo>
                  <a:pt x="364" y="232"/>
                  <a:pt x="363" y="235"/>
                  <a:pt x="362" y="238"/>
                </a:cubicBezTo>
                <a:cubicBezTo>
                  <a:pt x="363" y="240"/>
                  <a:pt x="363" y="240"/>
                  <a:pt x="363" y="240"/>
                </a:cubicBezTo>
                <a:cubicBezTo>
                  <a:pt x="370" y="245"/>
                  <a:pt x="370" y="245"/>
                  <a:pt x="370" y="245"/>
                </a:cubicBezTo>
                <a:cubicBezTo>
                  <a:pt x="369" y="246"/>
                  <a:pt x="368" y="248"/>
                  <a:pt x="368" y="249"/>
                </a:cubicBezTo>
                <a:cubicBezTo>
                  <a:pt x="367" y="253"/>
                  <a:pt x="366" y="256"/>
                  <a:pt x="364" y="259"/>
                </a:cubicBezTo>
                <a:cubicBezTo>
                  <a:pt x="364" y="265"/>
                  <a:pt x="364" y="270"/>
                  <a:pt x="361" y="275"/>
                </a:cubicBezTo>
                <a:cubicBezTo>
                  <a:pt x="358" y="278"/>
                  <a:pt x="356" y="281"/>
                  <a:pt x="353" y="284"/>
                </a:cubicBezTo>
                <a:cubicBezTo>
                  <a:pt x="352" y="284"/>
                  <a:pt x="352" y="285"/>
                  <a:pt x="351" y="286"/>
                </a:cubicBezTo>
                <a:cubicBezTo>
                  <a:pt x="352" y="290"/>
                  <a:pt x="352" y="290"/>
                  <a:pt x="352" y="290"/>
                </a:cubicBezTo>
                <a:cubicBezTo>
                  <a:pt x="353" y="292"/>
                  <a:pt x="353" y="292"/>
                  <a:pt x="353" y="292"/>
                </a:cubicBezTo>
                <a:cubicBezTo>
                  <a:pt x="355" y="294"/>
                  <a:pt x="355" y="294"/>
                  <a:pt x="355" y="294"/>
                </a:cubicBezTo>
                <a:cubicBezTo>
                  <a:pt x="357" y="296"/>
                  <a:pt x="357" y="296"/>
                  <a:pt x="357" y="296"/>
                </a:cubicBezTo>
                <a:cubicBezTo>
                  <a:pt x="357" y="298"/>
                  <a:pt x="357" y="301"/>
                  <a:pt x="358" y="304"/>
                </a:cubicBezTo>
                <a:cubicBezTo>
                  <a:pt x="361" y="307"/>
                  <a:pt x="363" y="309"/>
                  <a:pt x="366" y="311"/>
                </a:cubicBezTo>
                <a:cubicBezTo>
                  <a:pt x="368" y="314"/>
                  <a:pt x="369" y="318"/>
                  <a:pt x="369" y="322"/>
                </a:cubicBezTo>
                <a:cubicBezTo>
                  <a:pt x="367" y="325"/>
                  <a:pt x="366" y="328"/>
                  <a:pt x="364" y="331"/>
                </a:cubicBezTo>
                <a:cubicBezTo>
                  <a:pt x="365" y="333"/>
                  <a:pt x="365" y="333"/>
                  <a:pt x="365" y="333"/>
                </a:cubicBezTo>
                <a:cubicBezTo>
                  <a:pt x="363" y="333"/>
                  <a:pt x="362" y="333"/>
                  <a:pt x="360" y="332"/>
                </a:cubicBezTo>
                <a:cubicBezTo>
                  <a:pt x="357" y="332"/>
                  <a:pt x="355" y="331"/>
                  <a:pt x="353" y="329"/>
                </a:cubicBezTo>
                <a:cubicBezTo>
                  <a:pt x="343" y="328"/>
                  <a:pt x="335" y="336"/>
                  <a:pt x="325" y="338"/>
                </a:cubicBezTo>
                <a:cubicBezTo>
                  <a:pt x="322" y="335"/>
                  <a:pt x="318" y="334"/>
                  <a:pt x="313" y="333"/>
                </a:cubicBezTo>
                <a:cubicBezTo>
                  <a:pt x="306" y="335"/>
                  <a:pt x="306" y="335"/>
                  <a:pt x="306" y="335"/>
                </a:cubicBezTo>
                <a:cubicBezTo>
                  <a:pt x="302" y="337"/>
                  <a:pt x="298" y="340"/>
                  <a:pt x="296" y="345"/>
                </a:cubicBezTo>
                <a:cubicBezTo>
                  <a:pt x="296" y="346"/>
                  <a:pt x="296" y="346"/>
                  <a:pt x="296" y="347"/>
                </a:cubicBezTo>
                <a:cubicBezTo>
                  <a:pt x="293" y="353"/>
                  <a:pt x="289" y="357"/>
                  <a:pt x="286" y="362"/>
                </a:cubicBezTo>
                <a:cubicBezTo>
                  <a:pt x="286" y="362"/>
                  <a:pt x="286" y="362"/>
                  <a:pt x="285" y="362"/>
                </a:cubicBezTo>
                <a:cubicBezTo>
                  <a:pt x="285" y="362"/>
                  <a:pt x="285" y="362"/>
                  <a:pt x="285" y="362"/>
                </a:cubicBezTo>
                <a:cubicBezTo>
                  <a:pt x="284" y="362"/>
                  <a:pt x="284" y="362"/>
                  <a:pt x="283" y="362"/>
                </a:cubicBezTo>
                <a:cubicBezTo>
                  <a:pt x="269" y="363"/>
                  <a:pt x="256" y="365"/>
                  <a:pt x="242" y="361"/>
                </a:cubicBezTo>
                <a:cubicBezTo>
                  <a:pt x="241" y="361"/>
                  <a:pt x="241" y="361"/>
                  <a:pt x="240" y="361"/>
                </a:cubicBezTo>
                <a:cubicBezTo>
                  <a:pt x="239" y="361"/>
                  <a:pt x="239" y="361"/>
                  <a:pt x="239" y="361"/>
                </a:cubicBezTo>
                <a:cubicBezTo>
                  <a:pt x="237" y="358"/>
                  <a:pt x="237" y="358"/>
                  <a:pt x="237" y="358"/>
                </a:cubicBezTo>
                <a:cubicBezTo>
                  <a:pt x="236" y="358"/>
                  <a:pt x="235" y="357"/>
                  <a:pt x="234" y="357"/>
                </a:cubicBezTo>
                <a:cubicBezTo>
                  <a:pt x="232" y="354"/>
                  <a:pt x="230" y="353"/>
                  <a:pt x="227" y="352"/>
                </a:cubicBezTo>
                <a:cubicBezTo>
                  <a:pt x="225" y="352"/>
                  <a:pt x="225" y="352"/>
                  <a:pt x="225" y="352"/>
                </a:cubicBezTo>
                <a:cubicBezTo>
                  <a:pt x="224" y="352"/>
                  <a:pt x="224" y="352"/>
                  <a:pt x="224" y="352"/>
                </a:cubicBezTo>
                <a:cubicBezTo>
                  <a:pt x="223" y="353"/>
                  <a:pt x="223" y="353"/>
                  <a:pt x="223" y="353"/>
                </a:cubicBezTo>
                <a:cubicBezTo>
                  <a:pt x="219" y="355"/>
                  <a:pt x="215" y="357"/>
                  <a:pt x="210" y="358"/>
                </a:cubicBezTo>
                <a:cubicBezTo>
                  <a:pt x="209" y="356"/>
                  <a:pt x="209" y="356"/>
                  <a:pt x="209" y="356"/>
                </a:cubicBezTo>
                <a:cubicBezTo>
                  <a:pt x="208" y="355"/>
                  <a:pt x="208" y="355"/>
                  <a:pt x="208" y="355"/>
                </a:cubicBezTo>
                <a:cubicBezTo>
                  <a:pt x="206" y="355"/>
                  <a:pt x="206" y="355"/>
                  <a:pt x="206" y="355"/>
                </a:cubicBezTo>
                <a:cubicBezTo>
                  <a:pt x="206" y="356"/>
                  <a:pt x="206" y="356"/>
                  <a:pt x="206" y="356"/>
                </a:cubicBezTo>
                <a:cubicBezTo>
                  <a:pt x="205" y="356"/>
                  <a:pt x="205" y="356"/>
                  <a:pt x="205" y="356"/>
                </a:cubicBezTo>
                <a:cubicBezTo>
                  <a:pt x="204" y="356"/>
                  <a:pt x="204" y="357"/>
                  <a:pt x="203" y="358"/>
                </a:cubicBezTo>
                <a:cubicBezTo>
                  <a:pt x="203" y="358"/>
                  <a:pt x="203" y="358"/>
                  <a:pt x="202" y="357"/>
                </a:cubicBezTo>
                <a:cubicBezTo>
                  <a:pt x="202" y="356"/>
                  <a:pt x="202" y="355"/>
                  <a:pt x="202" y="354"/>
                </a:cubicBezTo>
                <a:cubicBezTo>
                  <a:pt x="202" y="354"/>
                  <a:pt x="202" y="354"/>
                  <a:pt x="202" y="354"/>
                </a:cubicBezTo>
                <a:cubicBezTo>
                  <a:pt x="203" y="353"/>
                  <a:pt x="204" y="352"/>
                  <a:pt x="204" y="350"/>
                </a:cubicBezTo>
                <a:cubicBezTo>
                  <a:pt x="204" y="349"/>
                  <a:pt x="204" y="347"/>
                  <a:pt x="204" y="346"/>
                </a:cubicBezTo>
                <a:cubicBezTo>
                  <a:pt x="204" y="345"/>
                  <a:pt x="204" y="345"/>
                  <a:pt x="204" y="345"/>
                </a:cubicBezTo>
                <a:cubicBezTo>
                  <a:pt x="204" y="344"/>
                  <a:pt x="204" y="344"/>
                  <a:pt x="204" y="344"/>
                </a:cubicBezTo>
                <a:cubicBezTo>
                  <a:pt x="203" y="343"/>
                  <a:pt x="203" y="343"/>
                  <a:pt x="203" y="343"/>
                </a:cubicBezTo>
                <a:cubicBezTo>
                  <a:pt x="203" y="343"/>
                  <a:pt x="204" y="343"/>
                  <a:pt x="204" y="343"/>
                </a:cubicBezTo>
                <a:cubicBezTo>
                  <a:pt x="204" y="342"/>
                  <a:pt x="204" y="342"/>
                  <a:pt x="205" y="342"/>
                </a:cubicBezTo>
                <a:cubicBezTo>
                  <a:pt x="205" y="341"/>
                  <a:pt x="205" y="341"/>
                  <a:pt x="205" y="341"/>
                </a:cubicBezTo>
                <a:cubicBezTo>
                  <a:pt x="206" y="341"/>
                  <a:pt x="206" y="341"/>
                  <a:pt x="206" y="341"/>
                </a:cubicBezTo>
                <a:cubicBezTo>
                  <a:pt x="205" y="339"/>
                  <a:pt x="205" y="337"/>
                  <a:pt x="204" y="335"/>
                </a:cubicBezTo>
                <a:cubicBezTo>
                  <a:pt x="202" y="333"/>
                  <a:pt x="202" y="333"/>
                  <a:pt x="202" y="333"/>
                </a:cubicBezTo>
                <a:cubicBezTo>
                  <a:pt x="201" y="332"/>
                  <a:pt x="201" y="332"/>
                  <a:pt x="201" y="332"/>
                </a:cubicBezTo>
                <a:cubicBezTo>
                  <a:pt x="201" y="331"/>
                  <a:pt x="201" y="331"/>
                  <a:pt x="201" y="331"/>
                </a:cubicBezTo>
                <a:cubicBezTo>
                  <a:pt x="201" y="330"/>
                  <a:pt x="201" y="329"/>
                  <a:pt x="201" y="329"/>
                </a:cubicBezTo>
                <a:cubicBezTo>
                  <a:pt x="201" y="328"/>
                  <a:pt x="201" y="328"/>
                  <a:pt x="201" y="328"/>
                </a:cubicBezTo>
                <a:cubicBezTo>
                  <a:pt x="201" y="327"/>
                  <a:pt x="201" y="327"/>
                  <a:pt x="201" y="327"/>
                </a:cubicBezTo>
                <a:cubicBezTo>
                  <a:pt x="200" y="327"/>
                  <a:pt x="199" y="326"/>
                  <a:pt x="198" y="325"/>
                </a:cubicBezTo>
                <a:cubicBezTo>
                  <a:pt x="197" y="325"/>
                  <a:pt x="197" y="325"/>
                  <a:pt x="197" y="325"/>
                </a:cubicBezTo>
                <a:cubicBezTo>
                  <a:pt x="197" y="325"/>
                  <a:pt x="197" y="325"/>
                  <a:pt x="197" y="325"/>
                </a:cubicBezTo>
                <a:cubicBezTo>
                  <a:pt x="197" y="326"/>
                  <a:pt x="197" y="326"/>
                  <a:pt x="197" y="326"/>
                </a:cubicBezTo>
                <a:cubicBezTo>
                  <a:pt x="196" y="326"/>
                  <a:pt x="196" y="326"/>
                  <a:pt x="196" y="326"/>
                </a:cubicBezTo>
                <a:cubicBezTo>
                  <a:pt x="195" y="326"/>
                  <a:pt x="195" y="325"/>
                  <a:pt x="194" y="325"/>
                </a:cubicBezTo>
                <a:cubicBezTo>
                  <a:pt x="191" y="321"/>
                  <a:pt x="191" y="321"/>
                  <a:pt x="191" y="321"/>
                </a:cubicBezTo>
                <a:cubicBezTo>
                  <a:pt x="190" y="321"/>
                  <a:pt x="190" y="321"/>
                  <a:pt x="190" y="321"/>
                </a:cubicBezTo>
                <a:cubicBezTo>
                  <a:pt x="192" y="317"/>
                  <a:pt x="192" y="317"/>
                  <a:pt x="192" y="317"/>
                </a:cubicBezTo>
                <a:cubicBezTo>
                  <a:pt x="194" y="315"/>
                  <a:pt x="197" y="313"/>
                  <a:pt x="199" y="311"/>
                </a:cubicBezTo>
                <a:cubicBezTo>
                  <a:pt x="202" y="307"/>
                  <a:pt x="202" y="307"/>
                  <a:pt x="202" y="307"/>
                </a:cubicBezTo>
                <a:cubicBezTo>
                  <a:pt x="202" y="305"/>
                  <a:pt x="202" y="305"/>
                  <a:pt x="202" y="305"/>
                </a:cubicBezTo>
                <a:cubicBezTo>
                  <a:pt x="200" y="302"/>
                  <a:pt x="199" y="298"/>
                  <a:pt x="200" y="293"/>
                </a:cubicBezTo>
                <a:cubicBezTo>
                  <a:pt x="202" y="290"/>
                  <a:pt x="204" y="286"/>
                  <a:pt x="207" y="284"/>
                </a:cubicBezTo>
                <a:cubicBezTo>
                  <a:pt x="208" y="281"/>
                  <a:pt x="208" y="281"/>
                  <a:pt x="208" y="281"/>
                </a:cubicBezTo>
                <a:cubicBezTo>
                  <a:pt x="206" y="281"/>
                  <a:pt x="206" y="281"/>
                  <a:pt x="206" y="281"/>
                </a:cubicBezTo>
                <a:cubicBezTo>
                  <a:pt x="203" y="280"/>
                  <a:pt x="203" y="280"/>
                  <a:pt x="203" y="280"/>
                </a:cubicBezTo>
                <a:cubicBezTo>
                  <a:pt x="202" y="281"/>
                  <a:pt x="202" y="281"/>
                  <a:pt x="202" y="281"/>
                </a:cubicBezTo>
                <a:cubicBezTo>
                  <a:pt x="202" y="281"/>
                  <a:pt x="202" y="281"/>
                  <a:pt x="202" y="281"/>
                </a:cubicBezTo>
                <a:cubicBezTo>
                  <a:pt x="201" y="282"/>
                  <a:pt x="201" y="283"/>
                  <a:pt x="200" y="283"/>
                </a:cubicBezTo>
                <a:cubicBezTo>
                  <a:pt x="199" y="283"/>
                  <a:pt x="199" y="282"/>
                  <a:pt x="198" y="281"/>
                </a:cubicBezTo>
                <a:cubicBezTo>
                  <a:pt x="197" y="281"/>
                  <a:pt x="197" y="281"/>
                  <a:pt x="197" y="281"/>
                </a:cubicBezTo>
                <a:cubicBezTo>
                  <a:pt x="190" y="282"/>
                  <a:pt x="190" y="282"/>
                  <a:pt x="190" y="282"/>
                </a:cubicBezTo>
                <a:cubicBezTo>
                  <a:pt x="187" y="281"/>
                  <a:pt x="184" y="279"/>
                  <a:pt x="181" y="276"/>
                </a:cubicBezTo>
                <a:cubicBezTo>
                  <a:pt x="181" y="275"/>
                  <a:pt x="180" y="274"/>
                  <a:pt x="179" y="274"/>
                </a:cubicBezTo>
                <a:cubicBezTo>
                  <a:pt x="178" y="273"/>
                  <a:pt x="178" y="273"/>
                  <a:pt x="178" y="273"/>
                </a:cubicBezTo>
                <a:cubicBezTo>
                  <a:pt x="175" y="273"/>
                  <a:pt x="173" y="273"/>
                  <a:pt x="170" y="272"/>
                </a:cubicBezTo>
                <a:cubicBezTo>
                  <a:pt x="170" y="272"/>
                  <a:pt x="170" y="272"/>
                  <a:pt x="170" y="272"/>
                </a:cubicBezTo>
                <a:cubicBezTo>
                  <a:pt x="169" y="271"/>
                  <a:pt x="169" y="270"/>
                  <a:pt x="168" y="268"/>
                </a:cubicBezTo>
                <a:cubicBezTo>
                  <a:pt x="167" y="267"/>
                  <a:pt x="167" y="267"/>
                  <a:pt x="167" y="267"/>
                </a:cubicBezTo>
                <a:cubicBezTo>
                  <a:pt x="165" y="267"/>
                  <a:pt x="163" y="267"/>
                  <a:pt x="161" y="267"/>
                </a:cubicBezTo>
                <a:cubicBezTo>
                  <a:pt x="157" y="264"/>
                  <a:pt x="152" y="261"/>
                  <a:pt x="148" y="259"/>
                </a:cubicBezTo>
                <a:cubicBezTo>
                  <a:pt x="147" y="259"/>
                  <a:pt x="147" y="259"/>
                  <a:pt x="146" y="259"/>
                </a:cubicBezTo>
                <a:cubicBezTo>
                  <a:pt x="146" y="259"/>
                  <a:pt x="146" y="259"/>
                  <a:pt x="146" y="259"/>
                </a:cubicBezTo>
                <a:cubicBezTo>
                  <a:pt x="146" y="260"/>
                  <a:pt x="146" y="260"/>
                  <a:pt x="146" y="260"/>
                </a:cubicBezTo>
                <a:cubicBezTo>
                  <a:pt x="146" y="260"/>
                  <a:pt x="146" y="260"/>
                  <a:pt x="146" y="260"/>
                </a:cubicBezTo>
                <a:cubicBezTo>
                  <a:pt x="146" y="261"/>
                  <a:pt x="146" y="261"/>
                  <a:pt x="146" y="261"/>
                </a:cubicBezTo>
                <a:cubicBezTo>
                  <a:pt x="144" y="261"/>
                  <a:pt x="143" y="262"/>
                  <a:pt x="141" y="264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34" y="261"/>
                  <a:pt x="132" y="260"/>
                  <a:pt x="130" y="258"/>
                </a:cubicBezTo>
                <a:cubicBezTo>
                  <a:pt x="129" y="256"/>
                  <a:pt x="128" y="255"/>
                  <a:pt x="126" y="254"/>
                </a:cubicBezTo>
                <a:cubicBezTo>
                  <a:pt x="126" y="254"/>
                  <a:pt x="126" y="254"/>
                  <a:pt x="126" y="254"/>
                </a:cubicBezTo>
                <a:cubicBezTo>
                  <a:pt x="126" y="255"/>
                  <a:pt x="126" y="255"/>
                  <a:pt x="126" y="255"/>
                </a:cubicBezTo>
                <a:cubicBezTo>
                  <a:pt x="125" y="255"/>
                  <a:pt x="125" y="255"/>
                  <a:pt x="125" y="256"/>
                </a:cubicBezTo>
                <a:cubicBezTo>
                  <a:pt x="125" y="256"/>
                  <a:pt x="125" y="256"/>
                  <a:pt x="125" y="256"/>
                </a:cubicBezTo>
                <a:cubicBezTo>
                  <a:pt x="124" y="256"/>
                  <a:pt x="124" y="256"/>
                  <a:pt x="124" y="256"/>
                </a:cubicBezTo>
                <a:cubicBezTo>
                  <a:pt x="123" y="256"/>
                  <a:pt x="122" y="256"/>
                  <a:pt x="122" y="256"/>
                </a:cubicBezTo>
                <a:cubicBezTo>
                  <a:pt x="120" y="255"/>
                  <a:pt x="118" y="253"/>
                  <a:pt x="116" y="251"/>
                </a:cubicBezTo>
                <a:cubicBezTo>
                  <a:pt x="116" y="250"/>
                  <a:pt x="116" y="249"/>
                  <a:pt x="115" y="248"/>
                </a:cubicBezTo>
                <a:cubicBezTo>
                  <a:pt x="113" y="245"/>
                  <a:pt x="110" y="241"/>
                  <a:pt x="107" y="238"/>
                </a:cubicBezTo>
                <a:cubicBezTo>
                  <a:pt x="105" y="237"/>
                  <a:pt x="105" y="237"/>
                  <a:pt x="105" y="237"/>
                </a:cubicBezTo>
                <a:cubicBezTo>
                  <a:pt x="104" y="236"/>
                  <a:pt x="103" y="235"/>
                  <a:pt x="103" y="234"/>
                </a:cubicBezTo>
                <a:cubicBezTo>
                  <a:pt x="100" y="232"/>
                  <a:pt x="99" y="229"/>
                  <a:pt x="98" y="226"/>
                </a:cubicBezTo>
                <a:cubicBezTo>
                  <a:pt x="99" y="224"/>
                  <a:pt x="100" y="222"/>
                  <a:pt x="100" y="220"/>
                </a:cubicBezTo>
                <a:cubicBezTo>
                  <a:pt x="103" y="217"/>
                  <a:pt x="103" y="217"/>
                  <a:pt x="103" y="217"/>
                </a:cubicBezTo>
                <a:cubicBezTo>
                  <a:pt x="103" y="217"/>
                  <a:pt x="103" y="217"/>
                  <a:pt x="103" y="216"/>
                </a:cubicBezTo>
                <a:cubicBezTo>
                  <a:pt x="103" y="216"/>
                  <a:pt x="102" y="215"/>
                  <a:pt x="102" y="214"/>
                </a:cubicBezTo>
                <a:cubicBezTo>
                  <a:pt x="101" y="213"/>
                  <a:pt x="101" y="213"/>
                  <a:pt x="101" y="213"/>
                </a:cubicBezTo>
                <a:cubicBezTo>
                  <a:pt x="100" y="213"/>
                  <a:pt x="100" y="213"/>
                  <a:pt x="100" y="213"/>
                </a:cubicBezTo>
                <a:cubicBezTo>
                  <a:pt x="100" y="213"/>
                  <a:pt x="100" y="213"/>
                  <a:pt x="100" y="213"/>
                </a:cubicBezTo>
                <a:cubicBezTo>
                  <a:pt x="99" y="212"/>
                  <a:pt x="99" y="212"/>
                  <a:pt x="99" y="212"/>
                </a:cubicBezTo>
                <a:cubicBezTo>
                  <a:pt x="98" y="208"/>
                  <a:pt x="99" y="204"/>
                  <a:pt x="102" y="201"/>
                </a:cubicBezTo>
                <a:cubicBezTo>
                  <a:pt x="102" y="200"/>
                  <a:pt x="102" y="200"/>
                  <a:pt x="102" y="200"/>
                </a:cubicBezTo>
                <a:cubicBezTo>
                  <a:pt x="102" y="199"/>
                  <a:pt x="101" y="198"/>
                  <a:pt x="101" y="197"/>
                </a:cubicBezTo>
                <a:cubicBezTo>
                  <a:pt x="101" y="197"/>
                  <a:pt x="102" y="196"/>
                  <a:pt x="102" y="195"/>
                </a:cubicBezTo>
                <a:cubicBezTo>
                  <a:pt x="101" y="195"/>
                  <a:pt x="101" y="195"/>
                  <a:pt x="101" y="195"/>
                </a:cubicBezTo>
                <a:cubicBezTo>
                  <a:pt x="102" y="194"/>
                  <a:pt x="102" y="194"/>
                  <a:pt x="102" y="194"/>
                </a:cubicBezTo>
                <a:cubicBezTo>
                  <a:pt x="103" y="192"/>
                  <a:pt x="104" y="190"/>
                  <a:pt x="104" y="187"/>
                </a:cubicBezTo>
                <a:cubicBezTo>
                  <a:pt x="104" y="186"/>
                  <a:pt x="103" y="186"/>
                  <a:pt x="103" y="185"/>
                </a:cubicBezTo>
                <a:cubicBezTo>
                  <a:pt x="103" y="185"/>
                  <a:pt x="103" y="185"/>
                  <a:pt x="103" y="185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105" y="184"/>
                  <a:pt x="105" y="184"/>
                  <a:pt x="105" y="184"/>
                </a:cubicBezTo>
                <a:cubicBezTo>
                  <a:pt x="105" y="182"/>
                  <a:pt x="106" y="180"/>
                  <a:pt x="107" y="178"/>
                </a:cubicBezTo>
                <a:cubicBezTo>
                  <a:pt x="108" y="177"/>
                  <a:pt x="108" y="176"/>
                  <a:pt x="108" y="174"/>
                </a:cubicBezTo>
                <a:cubicBezTo>
                  <a:pt x="108" y="174"/>
                  <a:pt x="108" y="173"/>
                  <a:pt x="108" y="173"/>
                </a:cubicBezTo>
                <a:cubicBezTo>
                  <a:pt x="108" y="173"/>
                  <a:pt x="108" y="173"/>
                  <a:pt x="108" y="173"/>
                </a:cubicBezTo>
                <a:cubicBezTo>
                  <a:pt x="108" y="173"/>
                  <a:pt x="108" y="173"/>
                  <a:pt x="108" y="173"/>
                </a:cubicBezTo>
                <a:cubicBezTo>
                  <a:pt x="107" y="173"/>
                  <a:pt x="107" y="173"/>
                  <a:pt x="106" y="173"/>
                </a:cubicBezTo>
                <a:cubicBezTo>
                  <a:pt x="106" y="173"/>
                  <a:pt x="105" y="173"/>
                  <a:pt x="105" y="173"/>
                </a:cubicBezTo>
                <a:cubicBezTo>
                  <a:pt x="105" y="173"/>
                  <a:pt x="105" y="173"/>
                  <a:pt x="105" y="173"/>
                </a:cubicBezTo>
                <a:cubicBezTo>
                  <a:pt x="104" y="173"/>
                  <a:pt x="104" y="173"/>
                  <a:pt x="104" y="173"/>
                </a:cubicBezTo>
                <a:cubicBezTo>
                  <a:pt x="103" y="173"/>
                  <a:pt x="103" y="173"/>
                  <a:pt x="103" y="173"/>
                </a:cubicBezTo>
                <a:cubicBezTo>
                  <a:pt x="103" y="171"/>
                  <a:pt x="102" y="170"/>
                  <a:pt x="101" y="169"/>
                </a:cubicBezTo>
                <a:cubicBezTo>
                  <a:pt x="100" y="169"/>
                  <a:pt x="100" y="169"/>
                  <a:pt x="100" y="169"/>
                </a:cubicBezTo>
                <a:cubicBezTo>
                  <a:pt x="99" y="169"/>
                  <a:pt x="99" y="169"/>
                  <a:pt x="99" y="169"/>
                </a:cubicBezTo>
                <a:cubicBezTo>
                  <a:pt x="99" y="169"/>
                  <a:pt x="99" y="169"/>
                  <a:pt x="99" y="169"/>
                </a:cubicBezTo>
                <a:cubicBezTo>
                  <a:pt x="99" y="169"/>
                  <a:pt x="99" y="169"/>
                  <a:pt x="99" y="169"/>
                </a:cubicBezTo>
                <a:cubicBezTo>
                  <a:pt x="99" y="171"/>
                  <a:pt x="98" y="172"/>
                  <a:pt x="96" y="173"/>
                </a:cubicBezTo>
                <a:cubicBezTo>
                  <a:pt x="95" y="173"/>
                  <a:pt x="95" y="173"/>
                  <a:pt x="95" y="173"/>
                </a:cubicBezTo>
                <a:cubicBezTo>
                  <a:pt x="93" y="173"/>
                  <a:pt x="93" y="173"/>
                  <a:pt x="93" y="173"/>
                </a:cubicBezTo>
                <a:cubicBezTo>
                  <a:pt x="93" y="173"/>
                  <a:pt x="93" y="172"/>
                  <a:pt x="93" y="172"/>
                </a:cubicBezTo>
                <a:cubicBezTo>
                  <a:pt x="93" y="172"/>
                  <a:pt x="92" y="171"/>
                  <a:pt x="92" y="171"/>
                </a:cubicBezTo>
                <a:cubicBezTo>
                  <a:pt x="92" y="170"/>
                  <a:pt x="92" y="170"/>
                  <a:pt x="93" y="170"/>
                </a:cubicBezTo>
                <a:cubicBezTo>
                  <a:pt x="93" y="169"/>
                  <a:pt x="94" y="168"/>
                  <a:pt x="94" y="168"/>
                </a:cubicBezTo>
                <a:cubicBezTo>
                  <a:pt x="94" y="167"/>
                  <a:pt x="94" y="167"/>
                  <a:pt x="94" y="167"/>
                </a:cubicBezTo>
                <a:cubicBezTo>
                  <a:pt x="94" y="167"/>
                  <a:pt x="94" y="167"/>
                  <a:pt x="94" y="167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2" y="167"/>
                  <a:pt x="92" y="167"/>
                  <a:pt x="91" y="167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90" y="166"/>
                  <a:pt x="90" y="166"/>
                  <a:pt x="90" y="166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3" y="159"/>
                  <a:pt x="94" y="156"/>
                  <a:pt x="94" y="153"/>
                </a:cubicBezTo>
                <a:cubicBezTo>
                  <a:pt x="95" y="153"/>
                  <a:pt x="96" y="153"/>
                  <a:pt x="97" y="153"/>
                </a:cubicBezTo>
                <a:cubicBezTo>
                  <a:pt x="98" y="153"/>
                  <a:pt x="98" y="153"/>
                  <a:pt x="98" y="153"/>
                </a:cubicBezTo>
                <a:cubicBezTo>
                  <a:pt x="99" y="152"/>
                  <a:pt x="99" y="152"/>
                  <a:pt x="99" y="152"/>
                </a:cubicBezTo>
                <a:cubicBezTo>
                  <a:pt x="100" y="150"/>
                  <a:pt x="101" y="147"/>
                  <a:pt x="101" y="144"/>
                </a:cubicBezTo>
                <a:cubicBezTo>
                  <a:pt x="99" y="142"/>
                  <a:pt x="98" y="139"/>
                  <a:pt x="97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5"/>
                  <a:pt x="98" y="134"/>
                  <a:pt x="99" y="134"/>
                </a:cubicBezTo>
                <a:cubicBezTo>
                  <a:pt x="99" y="133"/>
                  <a:pt x="99" y="133"/>
                  <a:pt x="99" y="133"/>
                </a:cubicBezTo>
                <a:cubicBezTo>
                  <a:pt x="98" y="132"/>
                  <a:pt x="98" y="131"/>
                  <a:pt x="98" y="130"/>
                </a:cubicBezTo>
                <a:cubicBezTo>
                  <a:pt x="98" y="129"/>
                  <a:pt x="98" y="129"/>
                  <a:pt x="98" y="129"/>
                </a:cubicBezTo>
                <a:cubicBezTo>
                  <a:pt x="101" y="126"/>
                  <a:pt x="101" y="126"/>
                  <a:pt x="101" y="126"/>
                </a:cubicBezTo>
                <a:cubicBezTo>
                  <a:pt x="102" y="124"/>
                  <a:pt x="102" y="124"/>
                  <a:pt x="102" y="124"/>
                </a:cubicBezTo>
                <a:cubicBezTo>
                  <a:pt x="101" y="121"/>
                  <a:pt x="100" y="117"/>
                  <a:pt x="98" y="115"/>
                </a:cubicBezTo>
                <a:cubicBezTo>
                  <a:pt x="97" y="114"/>
                  <a:pt x="96" y="114"/>
                  <a:pt x="95" y="114"/>
                </a:cubicBezTo>
                <a:cubicBezTo>
                  <a:pt x="93" y="114"/>
                  <a:pt x="91" y="115"/>
                  <a:pt x="89" y="115"/>
                </a:cubicBezTo>
                <a:cubicBezTo>
                  <a:pt x="89" y="113"/>
                  <a:pt x="89" y="113"/>
                  <a:pt x="89" y="113"/>
                </a:cubicBezTo>
                <a:cubicBezTo>
                  <a:pt x="89" y="112"/>
                  <a:pt x="88" y="112"/>
                  <a:pt x="88" y="111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7" y="110"/>
                  <a:pt x="87" y="110"/>
                  <a:pt x="87" y="110"/>
                </a:cubicBezTo>
                <a:cubicBezTo>
                  <a:pt x="87" y="110"/>
                  <a:pt x="87" y="110"/>
                  <a:pt x="87" y="110"/>
                </a:cubicBezTo>
                <a:cubicBezTo>
                  <a:pt x="83" y="111"/>
                  <a:pt x="80" y="111"/>
                  <a:pt x="77" y="111"/>
                </a:cubicBezTo>
                <a:cubicBezTo>
                  <a:pt x="75" y="112"/>
                  <a:pt x="75" y="112"/>
                  <a:pt x="75" y="112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72" y="111"/>
                  <a:pt x="70" y="110"/>
                  <a:pt x="69" y="109"/>
                </a:cubicBezTo>
                <a:cubicBezTo>
                  <a:pt x="65" y="109"/>
                  <a:pt x="62" y="107"/>
                  <a:pt x="59" y="104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60" y="102"/>
                  <a:pt x="60" y="102"/>
                  <a:pt x="60" y="102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0" y="99"/>
                  <a:pt x="60" y="99"/>
                  <a:pt x="60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5" y="98"/>
                  <a:pt x="55" y="98"/>
                  <a:pt x="55" y="98"/>
                </a:cubicBezTo>
                <a:cubicBezTo>
                  <a:pt x="52" y="93"/>
                  <a:pt x="52" y="93"/>
                  <a:pt x="52" y="93"/>
                </a:cubicBezTo>
                <a:cubicBezTo>
                  <a:pt x="50" y="93"/>
                  <a:pt x="50" y="93"/>
                  <a:pt x="50" y="93"/>
                </a:cubicBezTo>
                <a:cubicBezTo>
                  <a:pt x="49" y="94"/>
                  <a:pt x="48" y="95"/>
                  <a:pt x="46" y="95"/>
                </a:cubicBezTo>
                <a:cubicBezTo>
                  <a:pt x="44" y="95"/>
                  <a:pt x="44" y="95"/>
                  <a:pt x="44" y="95"/>
                </a:cubicBezTo>
                <a:cubicBezTo>
                  <a:pt x="44" y="94"/>
                  <a:pt x="44" y="94"/>
                  <a:pt x="44" y="94"/>
                </a:cubicBezTo>
                <a:cubicBezTo>
                  <a:pt x="44" y="93"/>
                  <a:pt x="43" y="91"/>
                  <a:pt x="43" y="90"/>
                </a:cubicBezTo>
                <a:cubicBezTo>
                  <a:pt x="42" y="89"/>
                  <a:pt x="42" y="89"/>
                  <a:pt x="42" y="89"/>
                </a:cubicBezTo>
                <a:cubicBezTo>
                  <a:pt x="38" y="89"/>
                  <a:pt x="38" y="89"/>
                  <a:pt x="38" y="89"/>
                </a:cubicBezTo>
                <a:cubicBezTo>
                  <a:pt x="37" y="88"/>
                  <a:pt x="37" y="88"/>
                  <a:pt x="37" y="88"/>
                </a:cubicBezTo>
                <a:cubicBezTo>
                  <a:pt x="38" y="88"/>
                  <a:pt x="38" y="88"/>
                  <a:pt x="38" y="88"/>
                </a:cubicBezTo>
                <a:cubicBezTo>
                  <a:pt x="38" y="86"/>
                  <a:pt x="38" y="86"/>
                  <a:pt x="38" y="86"/>
                </a:cubicBezTo>
                <a:cubicBezTo>
                  <a:pt x="38" y="85"/>
                  <a:pt x="38" y="85"/>
                  <a:pt x="38" y="84"/>
                </a:cubicBezTo>
                <a:cubicBezTo>
                  <a:pt x="37" y="84"/>
                  <a:pt x="37" y="84"/>
                  <a:pt x="37" y="84"/>
                </a:cubicBezTo>
                <a:cubicBezTo>
                  <a:pt x="32" y="85"/>
                  <a:pt x="32" y="85"/>
                  <a:pt x="32" y="85"/>
                </a:cubicBezTo>
                <a:cubicBezTo>
                  <a:pt x="29" y="84"/>
                  <a:pt x="26" y="83"/>
                  <a:pt x="23" y="82"/>
                </a:cubicBezTo>
                <a:cubicBezTo>
                  <a:pt x="20" y="79"/>
                  <a:pt x="20" y="79"/>
                  <a:pt x="20" y="79"/>
                </a:cubicBezTo>
                <a:cubicBezTo>
                  <a:pt x="17" y="78"/>
                  <a:pt x="17" y="78"/>
                  <a:pt x="17" y="78"/>
                </a:cubicBezTo>
                <a:cubicBezTo>
                  <a:pt x="15" y="79"/>
                  <a:pt x="15" y="79"/>
                  <a:pt x="15" y="79"/>
                </a:cubicBezTo>
                <a:cubicBezTo>
                  <a:pt x="11" y="81"/>
                  <a:pt x="11" y="81"/>
                  <a:pt x="11" y="81"/>
                </a:cubicBezTo>
                <a:cubicBezTo>
                  <a:pt x="9" y="81"/>
                  <a:pt x="9" y="81"/>
                  <a:pt x="9" y="81"/>
                </a:cubicBezTo>
                <a:cubicBezTo>
                  <a:pt x="8" y="81"/>
                  <a:pt x="7" y="81"/>
                  <a:pt x="7" y="81"/>
                </a:cubicBezTo>
                <a:cubicBezTo>
                  <a:pt x="4" y="79"/>
                  <a:pt x="1" y="76"/>
                  <a:pt x="0" y="72"/>
                </a:cubicBezTo>
                <a:cubicBezTo>
                  <a:pt x="2" y="72"/>
                  <a:pt x="2" y="72"/>
                  <a:pt x="2" y="72"/>
                </a:cubicBezTo>
                <a:cubicBezTo>
                  <a:pt x="4" y="73"/>
                  <a:pt x="6" y="73"/>
                  <a:pt x="8" y="73"/>
                </a:cubicBezTo>
                <a:cubicBezTo>
                  <a:pt x="10" y="74"/>
                  <a:pt x="10" y="74"/>
                  <a:pt x="10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13" y="73"/>
                  <a:pt x="13" y="71"/>
                  <a:pt x="13" y="70"/>
                </a:cubicBezTo>
                <a:cubicBezTo>
                  <a:pt x="15" y="69"/>
                  <a:pt x="15" y="69"/>
                  <a:pt x="15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24" y="72"/>
                  <a:pt x="24" y="72"/>
                  <a:pt x="24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9" y="70"/>
                  <a:pt x="29" y="70"/>
                  <a:pt x="29" y="70"/>
                </a:cubicBezTo>
                <a:cubicBezTo>
                  <a:pt x="30" y="68"/>
                  <a:pt x="30" y="68"/>
                  <a:pt x="30" y="68"/>
                </a:cubicBezTo>
                <a:cubicBezTo>
                  <a:pt x="29" y="66"/>
                  <a:pt x="29" y="64"/>
                  <a:pt x="29" y="62"/>
                </a:cubicBezTo>
                <a:cubicBezTo>
                  <a:pt x="28" y="62"/>
                  <a:pt x="28" y="61"/>
                  <a:pt x="27" y="61"/>
                </a:cubicBezTo>
                <a:cubicBezTo>
                  <a:pt x="27" y="59"/>
                  <a:pt x="27" y="59"/>
                  <a:pt x="27" y="59"/>
                </a:cubicBezTo>
                <a:cubicBezTo>
                  <a:pt x="28" y="58"/>
                  <a:pt x="28" y="58"/>
                  <a:pt x="28" y="58"/>
                </a:cubicBezTo>
                <a:cubicBezTo>
                  <a:pt x="31" y="54"/>
                  <a:pt x="35" y="52"/>
                  <a:pt x="40" y="50"/>
                </a:cubicBezTo>
                <a:cubicBezTo>
                  <a:pt x="44" y="50"/>
                  <a:pt x="44" y="50"/>
                  <a:pt x="44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8" y="53"/>
                  <a:pt x="48" y="53"/>
                  <a:pt x="48" y="53"/>
                </a:cubicBezTo>
                <a:cubicBezTo>
                  <a:pt x="50" y="56"/>
                  <a:pt x="50" y="56"/>
                  <a:pt x="50" y="56"/>
                </a:cubicBezTo>
                <a:cubicBezTo>
                  <a:pt x="51" y="55"/>
                  <a:pt x="53" y="54"/>
                  <a:pt x="54" y="54"/>
                </a:cubicBezTo>
                <a:cubicBezTo>
                  <a:pt x="56" y="54"/>
                  <a:pt x="58" y="54"/>
                  <a:pt x="60" y="54"/>
                </a:cubicBezTo>
                <a:cubicBezTo>
                  <a:pt x="59" y="52"/>
                  <a:pt x="59" y="52"/>
                  <a:pt x="59" y="52"/>
                </a:cubicBezTo>
                <a:cubicBezTo>
                  <a:pt x="57" y="50"/>
                  <a:pt x="57" y="50"/>
                  <a:pt x="57" y="50"/>
                </a:cubicBezTo>
                <a:cubicBezTo>
                  <a:pt x="58" y="50"/>
                  <a:pt x="58" y="49"/>
                  <a:pt x="59" y="49"/>
                </a:cubicBezTo>
                <a:cubicBezTo>
                  <a:pt x="62" y="50"/>
                  <a:pt x="62" y="50"/>
                  <a:pt x="62" y="50"/>
                </a:cubicBezTo>
                <a:cubicBezTo>
                  <a:pt x="65" y="47"/>
                  <a:pt x="65" y="47"/>
                  <a:pt x="65" y="47"/>
                </a:cubicBezTo>
                <a:cubicBezTo>
                  <a:pt x="69" y="45"/>
                  <a:pt x="69" y="45"/>
                  <a:pt x="69" y="45"/>
                </a:cubicBezTo>
                <a:cubicBezTo>
                  <a:pt x="70" y="45"/>
                  <a:pt x="70" y="45"/>
                  <a:pt x="70" y="45"/>
                </a:cubicBezTo>
                <a:cubicBezTo>
                  <a:pt x="70" y="45"/>
                  <a:pt x="70" y="45"/>
                  <a:pt x="70" y="45"/>
                </a:cubicBezTo>
                <a:cubicBezTo>
                  <a:pt x="73" y="45"/>
                  <a:pt x="73" y="45"/>
                  <a:pt x="73" y="45"/>
                </a:cubicBezTo>
                <a:cubicBezTo>
                  <a:pt x="74" y="44"/>
                  <a:pt x="75" y="43"/>
                  <a:pt x="76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9" y="39"/>
                  <a:pt x="79" y="39"/>
                  <a:pt x="79" y="39"/>
                </a:cubicBezTo>
                <a:cubicBezTo>
                  <a:pt x="79" y="37"/>
                  <a:pt x="79" y="37"/>
                  <a:pt x="79" y="37"/>
                </a:cubicBezTo>
                <a:cubicBezTo>
                  <a:pt x="82" y="35"/>
                  <a:pt x="82" y="35"/>
                  <a:pt x="82" y="35"/>
                </a:cubicBezTo>
                <a:cubicBezTo>
                  <a:pt x="84" y="32"/>
                  <a:pt x="84" y="32"/>
                  <a:pt x="84" y="32"/>
                </a:cubicBezTo>
                <a:cubicBezTo>
                  <a:pt x="84" y="32"/>
                  <a:pt x="84" y="32"/>
                  <a:pt x="84" y="32"/>
                </a:cubicBezTo>
                <a:cubicBezTo>
                  <a:pt x="85" y="32"/>
                  <a:pt x="86" y="32"/>
                  <a:pt x="87" y="31"/>
                </a:cubicBezTo>
                <a:cubicBezTo>
                  <a:pt x="88" y="31"/>
                  <a:pt x="89" y="31"/>
                  <a:pt x="89" y="30"/>
                </a:cubicBezTo>
                <a:cubicBezTo>
                  <a:pt x="90" y="30"/>
                  <a:pt x="90" y="30"/>
                  <a:pt x="90" y="30"/>
                </a:cubicBezTo>
                <a:cubicBezTo>
                  <a:pt x="91" y="31"/>
                  <a:pt x="91" y="31"/>
                  <a:pt x="91" y="31"/>
                </a:cubicBezTo>
                <a:cubicBezTo>
                  <a:pt x="92" y="32"/>
                  <a:pt x="92" y="32"/>
                  <a:pt x="92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4" y="32"/>
                  <a:pt x="95" y="31"/>
                  <a:pt x="96" y="30"/>
                </a:cubicBezTo>
                <a:cubicBezTo>
                  <a:pt x="97" y="30"/>
                  <a:pt x="97" y="30"/>
                  <a:pt x="97" y="30"/>
                </a:cubicBezTo>
                <a:cubicBezTo>
                  <a:pt x="97" y="30"/>
                  <a:pt x="97" y="30"/>
                  <a:pt x="97" y="30"/>
                </a:cubicBezTo>
                <a:cubicBezTo>
                  <a:pt x="98" y="30"/>
                  <a:pt x="98" y="30"/>
                  <a:pt x="98" y="30"/>
                </a:cubicBezTo>
                <a:cubicBezTo>
                  <a:pt x="99" y="31"/>
                  <a:pt x="99" y="31"/>
                  <a:pt x="99" y="31"/>
                </a:cubicBezTo>
                <a:cubicBezTo>
                  <a:pt x="99" y="32"/>
                  <a:pt x="100" y="33"/>
                  <a:pt x="101" y="35"/>
                </a:cubicBezTo>
                <a:cubicBezTo>
                  <a:pt x="103" y="35"/>
                  <a:pt x="106" y="36"/>
                  <a:pt x="108" y="36"/>
                </a:cubicBezTo>
                <a:cubicBezTo>
                  <a:pt x="112" y="38"/>
                  <a:pt x="115" y="40"/>
                  <a:pt x="117" y="43"/>
                </a:cubicBezTo>
                <a:cubicBezTo>
                  <a:pt x="118" y="44"/>
                  <a:pt x="120" y="44"/>
                  <a:pt x="121" y="45"/>
                </a:cubicBezTo>
                <a:cubicBezTo>
                  <a:pt x="122" y="46"/>
                  <a:pt x="122" y="46"/>
                  <a:pt x="123" y="47"/>
                </a:cubicBezTo>
                <a:cubicBezTo>
                  <a:pt x="124" y="47"/>
                  <a:pt x="126" y="48"/>
                  <a:pt x="128" y="47"/>
                </a:cubicBezTo>
                <a:cubicBezTo>
                  <a:pt x="129" y="47"/>
                  <a:pt x="130" y="46"/>
                  <a:pt x="131" y="46"/>
                </a:cubicBezTo>
                <a:cubicBezTo>
                  <a:pt x="135" y="47"/>
                  <a:pt x="139" y="48"/>
                  <a:pt x="143" y="49"/>
                </a:cubicBezTo>
                <a:cubicBezTo>
                  <a:pt x="145" y="50"/>
                  <a:pt x="145" y="50"/>
                  <a:pt x="145" y="50"/>
                </a:cubicBezTo>
                <a:cubicBezTo>
                  <a:pt x="147" y="53"/>
                  <a:pt x="147" y="53"/>
                  <a:pt x="147" y="53"/>
                </a:cubicBezTo>
                <a:cubicBezTo>
                  <a:pt x="150" y="53"/>
                  <a:pt x="152" y="54"/>
                  <a:pt x="155" y="54"/>
                </a:cubicBezTo>
                <a:cubicBezTo>
                  <a:pt x="155" y="54"/>
                  <a:pt x="155" y="54"/>
                  <a:pt x="155" y="54"/>
                </a:cubicBezTo>
                <a:cubicBezTo>
                  <a:pt x="156" y="56"/>
                  <a:pt x="156" y="57"/>
                  <a:pt x="156" y="59"/>
                </a:cubicBezTo>
                <a:cubicBezTo>
                  <a:pt x="156" y="59"/>
                  <a:pt x="157" y="59"/>
                  <a:pt x="157" y="60"/>
                </a:cubicBezTo>
                <a:cubicBezTo>
                  <a:pt x="159" y="60"/>
                  <a:pt x="161" y="59"/>
                  <a:pt x="163" y="59"/>
                </a:cubicBezTo>
                <a:cubicBezTo>
                  <a:pt x="164" y="59"/>
                  <a:pt x="165" y="59"/>
                  <a:pt x="166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8" y="61"/>
                  <a:pt x="168" y="61"/>
                  <a:pt x="168" y="61"/>
                </a:cubicBezTo>
                <a:cubicBezTo>
                  <a:pt x="171" y="61"/>
                  <a:pt x="173" y="60"/>
                  <a:pt x="176" y="60"/>
                </a:cubicBezTo>
                <a:cubicBezTo>
                  <a:pt x="177" y="60"/>
                  <a:pt x="177" y="60"/>
                  <a:pt x="178" y="59"/>
                </a:cubicBezTo>
                <a:cubicBezTo>
                  <a:pt x="178" y="59"/>
                  <a:pt x="178" y="59"/>
                  <a:pt x="178" y="59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8" y="62"/>
                  <a:pt x="177" y="62"/>
                  <a:pt x="177" y="62"/>
                </a:cubicBezTo>
                <a:cubicBezTo>
                  <a:pt x="177" y="63"/>
                  <a:pt x="177" y="63"/>
                  <a:pt x="177" y="63"/>
                </a:cubicBezTo>
                <a:cubicBezTo>
                  <a:pt x="178" y="63"/>
                  <a:pt x="178" y="63"/>
                  <a:pt x="178" y="63"/>
                </a:cubicBezTo>
                <a:cubicBezTo>
                  <a:pt x="181" y="64"/>
                  <a:pt x="181" y="64"/>
                  <a:pt x="181" y="64"/>
                </a:cubicBezTo>
                <a:cubicBezTo>
                  <a:pt x="183" y="64"/>
                  <a:pt x="183" y="64"/>
                  <a:pt x="183" y="64"/>
                </a:cubicBezTo>
                <a:cubicBezTo>
                  <a:pt x="187" y="60"/>
                  <a:pt x="193" y="57"/>
                  <a:pt x="195" y="52"/>
                </a:cubicBezTo>
                <a:cubicBezTo>
                  <a:pt x="196" y="51"/>
                  <a:pt x="197" y="51"/>
                  <a:pt x="198" y="50"/>
                </a:cubicBezTo>
                <a:cubicBezTo>
                  <a:pt x="198" y="50"/>
                  <a:pt x="198" y="50"/>
                  <a:pt x="198" y="50"/>
                </a:cubicBezTo>
                <a:cubicBezTo>
                  <a:pt x="198" y="49"/>
                  <a:pt x="198" y="49"/>
                  <a:pt x="199" y="49"/>
                </a:cubicBezTo>
                <a:cubicBezTo>
                  <a:pt x="200" y="49"/>
                  <a:pt x="200" y="49"/>
                  <a:pt x="200" y="49"/>
                </a:cubicBezTo>
                <a:cubicBezTo>
                  <a:pt x="200" y="49"/>
                  <a:pt x="200" y="49"/>
                  <a:pt x="200" y="49"/>
                </a:cubicBezTo>
                <a:cubicBezTo>
                  <a:pt x="201" y="49"/>
                  <a:pt x="201" y="49"/>
                  <a:pt x="201" y="49"/>
                </a:cubicBezTo>
                <a:cubicBezTo>
                  <a:pt x="202" y="50"/>
                  <a:pt x="203" y="51"/>
                  <a:pt x="203" y="52"/>
                </a:cubicBezTo>
                <a:cubicBezTo>
                  <a:pt x="205" y="53"/>
                  <a:pt x="205" y="53"/>
                  <a:pt x="205" y="53"/>
                </a:cubicBezTo>
                <a:cubicBezTo>
                  <a:pt x="208" y="53"/>
                  <a:pt x="208" y="53"/>
                  <a:pt x="208" y="53"/>
                </a:cubicBezTo>
                <a:cubicBezTo>
                  <a:pt x="208" y="50"/>
                  <a:pt x="209" y="48"/>
                  <a:pt x="210" y="46"/>
                </a:cubicBezTo>
                <a:cubicBezTo>
                  <a:pt x="211" y="45"/>
                  <a:pt x="211" y="45"/>
                  <a:pt x="211" y="45"/>
                </a:cubicBezTo>
                <a:cubicBezTo>
                  <a:pt x="213" y="44"/>
                  <a:pt x="213" y="44"/>
                  <a:pt x="213" y="44"/>
                </a:cubicBezTo>
                <a:cubicBezTo>
                  <a:pt x="216" y="44"/>
                  <a:pt x="216" y="44"/>
                  <a:pt x="216" y="44"/>
                </a:cubicBezTo>
                <a:cubicBezTo>
                  <a:pt x="218" y="44"/>
                  <a:pt x="221" y="45"/>
                  <a:pt x="222" y="46"/>
                </a:cubicBezTo>
                <a:cubicBezTo>
                  <a:pt x="224" y="47"/>
                  <a:pt x="224" y="47"/>
                  <a:pt x="224" y="47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32" y="42"/>
                  <a:pt x="232" y="42"/>
                  <a:pt x="232" y="42"/>
                </a:cubicBezTo>
                <a:cubicBezTo>
                  <a:pt x="233" y="41"/>
                  <a:pt x="233" y="41"/>
                  <a:pt x="233" y="41"/>
                </a:cubicBezTo>
                <a:cubicBezTo>
                  <a:pt x="234" y="41"/>
                  <a:pt x="235" y="40"/>
                  <a:pt x="236" y="38"/>
                </a:cubicBezTo>
                <a:cubicBezTo>
                  <a:pt x="237" y="36"/>
                  <a:pt x="238" y="33"/>
                  <a:pt x="239" y="31"/>
                </a:cubicBezTo>
                <a:cubicBezTo>
                  <a:pt x="239" y="29"/>
                  <a:pt x="240" y="27"/>
                  <a:pt x="240" y="25"/>
                </a:cubicBezTo>
                <a:cubicBezTo>
                  <a:pt x="242" y="24"/>
                  <a:pt x="242" y="24"/>
                  <a:pt x="242" y="24"/>
                </a:cubicBezTo>
                <a:cubicBezTo>
                  <a:pt x="244" y="23"/>
                  <a:pt x="244" y="23"/>
                  <a:pt x="244" y="23"/>
                </a:cubicBezTo>
                <a:cubicBezTo>
                  <a:pt x="248" y="23"/>
                  <a:pt x="248" y="23"/>
                  <a:pt x="248" y="23"/>
                </a:cubicBezTo>
                <a:cubicBezTo>
                  <a:pt x="250" y="21"/>
                  <a:pt x="250" y="21"/>
                  <a:pt x="250" y="21"/>
                </a:cubicBezTo>
                <a:cubicBezTo>
                  <a:pt x="252" y="17"/>
                  <a:pt x="252" y="17"/>
                  <a:pt x="252" y="17"/>
                </a:cubicBezTo>
                <a:cubicBezTo>
                  <a:pt x="259" y="12"/>
                  <a:pt x="259" y="12"/>
                  <a:pt x="259" y="12"/>
                </a:cubicBezTo>
                <a:cubicBezTo>
                  <a:pt x="261" y="12"/>
                  <a:pt x="263" y="11"/>
                  <a:pt x="266" y="12"/>
                </a:cubicBezTo>
                <a:cubicBezTo>
                  <a:pt x="269" y="11"/>
                  <a:pt x="269" y="11"/>
                  <a:pt x="269" y="11"/>
                </a:cubicBezTo>
                <a:cubicBezTo>
                  <a:pt x="269" y="8"/>
                  <a:pt x="269" y="8"/>
                  <a:pt x="269" y="8"/>
                </a:cubicBezTo>
                <a:cubicBezTo>
                  <a:pt x="266" y="4"/>
                  <a:pt x="266" y="4"/>
                  <a:pt x="266" y="4"/>
                </a:cubicBezTo>
                <a:cubicBezTo>
                  <a:pt x="266" y="0"/>
                  <a:pt x="266" y="0"/>
                  <a:pt x="266" y="0"/>
                </a:cubicBezTo>
                <a:cubicBezTo>
                  <a:pt x="268" y="1"/>
                  <a:pt x="268" y="1"/>
                  <a:pt x="268" y="1"/>
                </a:cubicBezTo>
                <a:cubicBezTo>
                  <a:pt x="271" y="5"/>
                  <a:pt x="271" y="5"/>
                  <a:pt x="271" y="5"/>
                </a:cubicBezTo>
                <a:cubicBezTo>
                  <a:pt x="276" y="7"/>
                  <a:pt x="276" y="7"/>
                  <a:pt x="276" y="7"/>
                </a:cubicBezTo>
                <a:lnTo>
                  <a:pt x="276" y="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4" name="Freeform 23">
            <a:extLst>
              <a:ext uri="{FF2B5EF4-FFF2-40B4-BE49-F238E27FC236}">
                <a16:creationId xmlns:a16="http://schemas.microsoft.com/office/drawing/2014/main" id="{ABAD2AC2-00EF-6E42-936B-CECB50DDC123}"/>
              </a:ext>
            </a:extLst>
          </p:cNvPr>
          <p:cNvSpPr>
            <a:spLocks/>
          </p:cNvSpPr>
          <p:nvPr/>
        </p:nvSpPr>
        <p:spPr bwMode="auto">
          <a:xfrm>
            <a:off x="10941050" y="3395663"/>
            <a:ext cx="266700" cy="206375"/>
          </a:xfrm>
          <a:custGeom>
            <a:avLst/>
            <a:gdLst>
              <a:gd name="T0" fmla="*/ 624192300 w 70"/>
              <a:gd name="T1" fmla="*/ 131453231 h 54"/>
              <a:gd name="T2" fmla="*/ 783869400 w 70"/>
              <a:gd name="T3" fmla="*/ 277509405 h 54"/>
              <a:gd name="T4" fmla="*/ 827417700 w 70"/>
              <a:gd name="T5" fmla="*/ 306722933 h 54"/>
              <a:gd name="T6" fmla="*/ 856449900 w 70"/>
              <a:gd name="T7" fmla="*/ 321329697 h 54"/>
              <a:gd name="T8" fmla="*/ 827417700 w 70"/>
              <a:gd name="T9" fmla="*/ 438176164 h 54"/>
              <a:gd name="T10" fmla="*/ 899998200 w 70"/>
              <a:gd name="T11" fmla="*/ 438176164 h 54"/>
              <a:gd name="T12" fmla="*/ 987094800 w 70"/>
              <a:gd name="T13" fmla="*/ 496599398 h 54"/>
              <a:gd name="T14" fmla="*/ 1016127000 w 70"/>
              <a:gd name="T15" fmla="*/ 525809104 h 54"/>
              <a:gd name="T16" fmla="*/ 1001610900 w 70"/>
              <a:gd name="T17" fmla="*/ 555022632 h 54"/>
              <a:gd name="T18" fmla="*/ 987094800 w 70"/>
              <a:gd name="T19" fmla="*/ 598839102 h 54"/>
              <a:gd name="T20" fmla="*/ 885482100 w 70"/>
              <a:gd name="T21" fmla="*/ 744899097 h 54"/>
              <a:gd name="T22" fmla="*/ 856449900 w 70"/>
              <a:gd name="T23" fmla="*/ 788715567 h 54"/>
              <a:gd name="T24" fmla="*/ 841933800 w 70"/>
              <a:gd name="T25" fmla="*/ 701078806 h 54"/>
              <a:gd name="T26" fmla="*/ 827417700 w 70"/>
              <a:gd name="T27" fmla="*/ 686475863 h 54"/>
              <a:gd name="T28" fmla="*/ 653224500 w 70"/>
              <a:gd name="T29" fmla="*/ 628052630 h 54"/>
              <a:gd name="T30" fmla="*/ 638708400 w 70"/>
              <a:gd name="T31" fmla="*/ 642655572 h 54"/>
              <a:gd name="T32" fmla="*/ 609676200 w 70"/>
              <a:gd name="T33" fmla="*/ 642655572 h 54"/>
              <a:gd name="T34" fmla="*/ 580644000 w 70"/>
              <a:gd name="T35" fmla="*/ 613445866 h 54"/>
              <a:gd name="T36" fmla="*/ 566127900 w 70"/>
              <a:gd name="T37" fmla="*/ 598839102 h 54"/>
              <a:gd name="T38" fmla="*/ 508063500 w 70"/>
              <a:gd name="T39" fmla="*/ 628052630 h 54"/>
              <a:gd name="T40" fmla="*/ 464515200 w 70"/>
              <a:gd name="T41" fmla="*/ 686475863 h 54"/>
              <a:gd name="T42" fmla="*/ 391934700 w 70"/>
              <a:gd name="T43" fmla="*/ 628052630 h 54"/>
              <a:gd name="T44" fmla="*/ 333870300 w 70"/>
              <a:gd name="T45" fmla="*/ 642655572 h 54"/>
              <a:gd name="T46" fmla="*/ 304838100 w 70"/>
              <a:gd name="T47" fmla="*/ 613445866 h 54"/>
              <a:gd name="T48" fmla="*/ 246773700 w 70"/>
              <a:gd name="T49" fmla="*/ 628052630 h 54"/>
              <a:gd name="T50" fmla="*/ 232257600 w 70"/>
              <a:gd name="T51" fmla="*/ 613445866 h 54"/>
              <a:gd name="T52" fmla="*/ 203225400 w 70"/>
              <a:gd name="T53" fmla="*/ 598839102 h 54"/>
              <a:gd name="T54" fmla="*/ 116128800 w 70"/>
              <a:gd name="T55" fmla="*/ 642655572 h 54"/>
              <a:gd name="T56" fmla="*/ 0 w 70"/>
              <a:gd name="T57" fmla="*/ 613445866 h 54"/>
              <a:gd name="T58" fmla="*/ 14516100 w 70"/>
              <a:gd name="T59" fmla="*/ 569629396 h 54"/>
              <a:gd name="T60" fmla="*/ 43548300 w 70"/>
              <a:gd name="T61" fmla="*/ 540415868 h 54"/>
              <a:gd name="T62" fmla="*/ 43548300 w 70"/>
              <a:gd name="T63" fmla="*/ 452782928 h 54"/>
              <a:gd name="T64" fmla="*/ 101612700 w 70"/>
              <a:gd name="T65" fmla="*/ 394359694 h 54"/>
              <a:gd name="T66" fmla="*/ 72580500 w 70"/>
              <a:gd name="T67" fmla="*/ 335932639 h 54"/>
              <a:gd name="T68" fmla="*/ 87096600 w 70"/>
              <a:gd name="T69" fmla="*/ 160662938 h 54"/>
              <a:gd name="T70" fmla="*/ 101612700 w 70"/>
              <a:gd name="T71" fmla="*/ 160662938 h 54"/>
              <a:gd name="T72" fmla="*/ 188709300 w 70"/>
              <a:gd name="T73" fmla="*/ 189876465 h 54"/>
              <a:gd name="T74" fmla="*/ 203225400 w 70"/>
              <a:gd name="T75" fmla="*/ 102239704 h 54"/>
              <a:gd name="T76" fmla="*/ 246773700 w 70"/>
              <a:gd name="T77" fmla="*/ 87636762 h 54"/>
              <a:gd name="T78" fmla="*/ 290322000 w 70"/>
              <a:gd name="T79" fmla="*/ 29213528 h 54"/>
              <a:gd name="T80" fmla="*/ 304838100 w 70"/>
              <a:gd name="T81" fmla="*/ 14606764 h 54"/>
              <a:gd name="T82" fmla="*/ 319354200 w 70"/>
              <a:gd name="T83" fmla="*/ 29213528 h 54"/>
              <a:gd name="T84" fmla="*/ 319354200 w 70"/>
              <a:gd name="T85" fmla="*/ 29213528 h 54"/>
              <a:gd name="T86" fmla="*/ 319354200 w 70"/>
              <a:gd name="T87" fmla="*/ 73029998 h 54"/>
              <a:gd name="T88" fmla="*/ 362902500 w 70"/>
              <a:gd name="T89" fmla="*/ 102239704 h 54"/>
              <a:gd name="T90" fmla="*/ 449999100 w 70"/>
              <a:gd name="T91" fmla="*/ 102239704 h 54"/>
              <a:gd name="T92" fmla="*/ 449999100 w 70"/>
              <a:gd name="T93" fmla="*/ 73029998 h 54"/>
              <a:gd name="T94" fmla="*/ 522579600 w 70"/>
              <a:gd name="T95" fmla="*/ 58423234 h 54"/>
              <a:gd name="T96" fmla="*/ 580644000 w 70"/>
              <a:gd name="T97" fmla="*/ 0 h 54"/>
              <a:gd name="T98" fmla="*/ 595160100 w 70"/>
              <a:gd name="T99" fmla="*/ 14606764 h 54"/>
              <a:gd name="T100" fmla="*/ 624192300 w 70"/>
              <a:gd name="T101" fmla="*/ 58423234 h 5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70" h="54">
                <a:moveTo>
                  <a:pt x="43" y="4"/>
                </a:moveTo>
                <a:cubicBezTo>
                  <a:pt x="43" y="5"/>
                  <a:pt x="43" y="7"/>
                  <a:pt x="43" y="9"/>
                </a:cubicBezTo>
                <a:cubicBezTo>
                  <a:pt x="46" y="12"/>
                  <a:pt x="49" y="16"/>
                  <a:pt x="53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5" y="20"/>
                  <a:pt x="55" y="20"/>
                  <a:pt x="55" y="20"/>
                </a:cubicBezTo>
                <a:cubicBezTo>
                  <a:pt x="57" y="21"/>
                  <a:pt x="57" y="21"/>
                  <a:pt x="57" y="21"/>
                </a:cubicBezTo>
                <a:cubicBezTo>
                  <a:pt x="59" y="21"/>
                  <a:pt x="59" y="21"/>
                  <a:pt x="59" y="21"/>
                </a:cubicBezTo>
                <a:cubicBezTo>
                  <a:pt x="59" y="22"/>
                  <a:pt x="59" y="22"/>
                  <a:pt x="59" y="22"/>
                </a:cubicBezTo>
                <a:cubicBezTo>
                  <a:pt x="58" y="24"/>
                  <a:pt x="57" y="27"/>
                  <a:pt x="56" y="29"/>
                </a:cubicBezTo>
                <a:cubicBezTo>
                  <a:pt x="57" y="30"/>
                  <a:pt x="57" y="30"/>
                  <a:pt x="57" y="30"/>
                </a:cubicBezTo>
                <a:cubicBezTo>
                  <a:pt x="61" y="29"/>
                  <a:pt x="61" y="29"/>
                  <a:pt x="61" y="29"/>
                </a:cubicBezTo>
                <a:cubicBezTo>
                  <a:pt x="62" y="30"/>
                  <a:pt x="62" y="30"/>
                  <a:pt x="62" y="30"/>
                </a:cubicBezTo>
                <a:cubicBezTo>
                  <a:pt x="64" y="32"/>
                  <a:pt x="64" y="32"/>
                  <a:pt x="64" y="32"/>
                </a:cubicBezTo>
                <a:cubicBezTo>
                  <a:pt x="68" y="34"/>
                  <a:pt x="68" y="34"/>
                  <a:pt x="68" y="34"/>
                </a:cubicBezTo>
                <a:cubicBezTo>
                  <a:pt x="69" y="35"/>
                  <a:pt x="70" y="35"/>
                  <a:pt x="70" y="36"/>
                </a:cubicBezTo>
                <a:cubicBezTo>
                  <a:pt x="70" y="36"/>
                  <a:pt x="70" y="36"/>
                  <a:pt x="70" y="36"/>
                </a:cubicBezTo>
                <a:cubicBezTo>
                  <a:pt x="70" y="37"/>
                  <a:pt x="70" y="37"/>
                  <a:pt x="70" y="37"/>
                </a:cubicBezTo>
                <a:cubicBezTo>
                  <a:pt x="69" y="37"/>
                  <a:pt x="69" y="37"/>
                  <a:pt x="69" y="38"/>
                </a:cubicBezTo>
                <a:cubicBezTo>
                  <a:pt x="69" y="38"/>
                  <a:pt x="69" y="39"/>
                  <a:pt x="69" y="40"/>
                </a:cubicBezTo>
                <a:cubicBezTo>
                  <a:pt x="69" y="40"/>
                  <a:pt x="68" y="40"/>
                  <a:pt x="68" y="41"/>
                </a:cubicBezTo>
                <a:cubicBezTo>
                  <a:pt x="67" y="42"/>
                  <a:pt x="66" y="43"/>
                  <a:pt x="65" y="44"/>
                </a:cubicBezTo>
                <a:cubicBezTo>
                  <a:pt x="66" y="48"/>
                  <a:pt x="65" y="50"/>
                  <a:pt x="61" y="51"/>
                </a:cubicBezTo>
                <a:cubicBezTo>
                  <a:pt x="60" y="54"/>
                  <a:pt x="60" y="54"/>
                  <a:pt x="60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53"/>
                  <a:pt x="59" y="53"/>
                  <a:pt x="58" y="53"/>
                </a:cubicBezTo>
                <a:cubicBezTo>
                  <a:pt x="58" y="51"/>
                  <a:pt x="58" y="50"/>
                  <a:pt x="58" y="48"/>
                </a:cubicBezTo>
                <a:cubicBezTo>
                  <a:pt x="57" y="47"/>
                  <a:pt x="57" y="47"/>
                  <a:pt x="57" y="47"/>
                </a:cubicBezTo>
                <a:cubicBezTo>
                  <a:pt x="57" y="47"/>
                  <a:pt x="57" y="47"/>
                  <a:pt x="57" y="47"/>
                </a:cubicBezTo>
                <a:cubicBezTo>
                  <a:pt x="53" y="46"/>
                  <a:pt x="50" y="45"/>
                  <a:pt x="46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4"/>
                  <a:pt x="45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3" y="44"/>
                  <a:pt x="42" y="44"/>
                  <a:pt x="42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41" y="43"/>
                  <a:pt x="40" y="43"/>
                  <a:pt x="40" y="42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8" y="41"/>
                  <a:pt x="36" y="42"/>
                  <a:pt x="36" y="42"/>
                </a:cubicBezTo>
                <a:cubicBezTo>
                  <a:pt x="35" y="43"/>
                  <a:pt x="35" y="43"/>
                  <a:pt x="35" y="43"/>
                </a:cubicBezTo>
                <a:cubicBezTo>
                  <a:pt x="35" y="44"/>
                  <a:pt x="36" y="46"/>
                  <a:pt x="35" y="47"/>
                </a:cubicBezTo>
                <a:cubicBezTo>
                  <a:pt x="32" y="47"/>
                  <a:pt x="32" y="47"/>
                  <a:pt x="32" y="47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5"/>
                  <a:pt x="28" y="44"/>
                  <a:pt x="27" y="43"/>
                </a:cubicBezTo>
                <a:cubicBezTo>
                  <a:pt x="27" y="43"/>
                  <a:pt x="27" y="43"/>
                  <a:pt x="27" y="43"/>
                </a:cubicBezTo>
                <a:cubicBezTo>
                  <a:pt x="26" y="43"/>
                  <a:pt x="25" y="44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2" y="43"/>
                  <a:pt x="22" y="42"/>
                  <a:pt x="21" y="42"/>
                </a:cubicBezTo>
                <a:cubicBezTo>
                  <a:pt x="21" y="42"/>
                  <a:pt x="21" y="42"/>
                  <a:pt x="21" y="42"/>
                </a:cubicBezTo>
                <a:cubicBezTo>
                  <a:pt x="20" y="42"/>
                  <a:pt x="18" y="43"/>
                  <a:pt x="17" y="43"/>
                </a:cubicBezTo>
                <a:cubicBezTo>
                  <a:pt x="17" y="43"/>
                  <a:pt x="17" y="43"/>
                  <a:pt x="17" y="43"/>
                </a:cubicBezTo>
                <a:cubicBezTo>
                  <a:pt x="16" y="42"/>
                  <a:pt x="16" y="42"/>
                  <a:pt x="16" y="42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1" y="42"/>
                  <a:pt x="9" y="43"/>
                  <a:pt x="8" y="44"/>
                </a:cubicBezTo>
                <a:cubicBezTo>
                  <a:pt x="7" y="44"/>
                  <a:pt x="7" y="45"/>
                  <a:pt x="7" y="45"/>
                </a:cubicBezTo>
                <a:cubicBezTo>
                  <a:pt x="4" y="44"/>
                  <a:pt x="2" y="44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1"/>
                  <a:pt x="1" y="40"/>
                  <a:pt x="1" y="39"/>
                </a:cubicBezTo>
                <a:cubicBezTo>
                  <a:pt x="1" y="39"/>
                  <a:pt x="1" y="39"/>
                  <a:pt x="1" y="39"/>
                </a:cubicBezTo>
                <a:cubicBezTo>
                  <a:pt x="2" y="38"/>
                  <a:pt x="2" y="38"/>
                  <a:pt x="3" y="37"/>
                </a:cubicBezTo>
                <a:cubicBezTo>
                  <a:pt x="3" y="37"/>
                  <a:pt x="3" y="37"/>
                  <a:pt x="3" y="37"/>
                </a:cubicBezTo>
                <a:cubicBezTo>
                  <a:pt x="2" y="35"/>
                  <a:pt x="2" y="33"/>
                  <a:pt x="3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4" y="30"/>
                  <a:pt x="6" y="29"/>
                  <a:pt x="7" y="27"/>
                </a:cubicBezTo>
                <a:cubicBezTo>
                  <a:pt x="7" y="27"/>
                  <a:pt x="7" y="27"/>
                  <a:pt x="7" y="26"/>
                </a:cubicBezTo>
                <a:cubicBezTo>
                  <a:pt x="5" y="23"/>
                  <a:pt x="5" y="23"/>
                  <a:pt x="5" y="23"/>
                </a:cubicBezTo>
                <a:cubicBezTo>
                  <a:pt x="6" y="20"/>
                  <a:pt x="6" y="17"/>
                  <a:pt x="6" y="13"/>
                </a:cubicBezTo>
                <a:cubicBezTo>
                  <a:pt x="6" y="13"/>
                  <a:pt x="6" y="12"/>
                  <a:pt x="6" y="11"/>
                </a:cubicBezTo>
                <a:cubicBezTo>
                  <a:pt x="7" y="11"/>
                  <a:pt x="7" y="11"/>
                  <a:pt x="7" y="11"/>
                </a:cubicBezTo>
                <a:cubicBezTo>
                  <a:pt x="7" y="11"/>
                  <a:pt x="7" y="11"/>
                  <a:pt x="7" y="11"/>
                </a:cubicBezTo>
                <a:cubicBezTo>
                  <a:pt x="9" y="12"/>
                  <a:pt x="10" y="12"/>
                  <a:pt x="12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2"/>
                  <a:pt x="13" y="11"/>
                  <a:pt x="12" y="11"/>
                </a:cubicBezTo>
                <a:cubicBezTo>
                  <a:pt x="13" y="9"/>
                  <a:pt x="13" y="8"/>
                  <a:pt x="14" y="7"/>
                </a:cubicBezTo>
                <a:cubicBezTo>
                  <a:pt x="14" y="6"/>
                  <a:pt x="14" y="6"/>
                  <a:pt x="14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9" y="5"/>
                  <a:pt x="19" y="4"/>
                </a:cubicBezTo>
                <a:cubicBezTo>
                  <a:pt x="20" y="4"/>
                  <a:pt x="20" y="3"/>
                  <a:pt x="20" y="2"/>
                </a:cubicBezTo>
                <a:cubicBezTo>
                  <a:pt x="21" y="2"/>
                  <a:pt x="21" y="2"/>
                  <a:pt x="21" y="2"/>
                </a:cubicBezTo>
                <a:cubicBezTo>
                  <a:pt x="21" y="1"/>
                  <a:pt x="21" y="1"/>
                  <a:pt x="21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2"/>
                  <a:pt x="22" y="2"/>
                  <a:pt x="22" y="2"/>
                </a:cubicBezTo>
                <a:cubicBezTo>
                  <a:pt x="22" y="2"/>
                  <a:pt x="22" y="2"/>
                  <a:pt x="22" y="2"/>
                </a:cubicBezTo>
                <a:cubicBezTo>
                  <a:pt x="22" y="2"/>
                  <a:pt x="22" y="2"/>
                  <a:pt x="22" y="2"/>
                </a:cubicBezTo>
                <a:cubicBezTo>
                  <a:pt x="22" y="3"/>
                  <a:pt x="22" y="3"/>
                  <a:pt x="22" y="4"/>
                </a:cubicBezTo>
                <a:cubicBezTo>
                  <a:pt x="22" y="5"/>
                  <a:pt x="22" y="5"/>
                  <a:pt x="22" y="5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6"/>
                  <a:pt x="24" y="7"/>
                  <a:pt x="25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9" y="7"/>
                  <a:pt x="30" y="7"/>
                  <a:pt x="31" y="7"/>
                </a:cubicBezTo>
                <a:cubicBezTo>
                  <a:pt x="31" y="6"/>
                  <a:pt x="31" y="6"/>
                  <a:pt x="31" y="6"/>
                </a:cubicBezTo>
                <a:cubicBezTo>
                  <a:pt x="31" y="6"/>
                  <a:pt x="31" y="5"/>
                  <a:pt x="31" y="5"/>
                </a:cubicBezTo>
                <a:cubicBezTo>
                  <a:pt x="34" y="3"/>
                  <a:pt x="34" y="3"/>
                  <a:pt x="34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7" y="4"/>
                  <a:pt x="37" y="4"/>
                </a:cubicBezTo>
                <a:cubicBezTo>
                  <a:pt x="37" y="3"/>
                  <a:pt x="39" y="1"/>
                  <a:pt x="40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1" y="2"/>
                  <a:pt x="42" y="3"/>
                  <a:pt x="43" y="3"/>
                </a:cubicBezTo>
                <a:lnTo>
                  <a:pt x="43" y="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5" name="Freeform 24">
            <a:extLst>
              <a:ext uri="{FF2B5EF4-FFF2-40B4-BE49-F238E27FC236}">
                <a16:creationId xmlns:a16="http://schemas.microsoft.com/office/drawing/2014/main" id="{3C9674AD-889E-3660-D3C1-7E94F335C57C}"/>
              </a:ext>
            </a:extLst>
          </p:cNvPr>
          <p:cNvSpPr>
            <a:spLocks/>
          </p:cNvSpPr>
          <p:nvPr/>
        </p:nvSpPr>
        <p:spPr bwMode="auto">
          <a:xfrm>
            <a:off x="9274175" y="4699000"/>
            <a:ext cx="1960563" cy="1924050"/>
          </a:xfrm>
          <a:custGeom>
            <a:avLst/>
            <a:gdLst>
              <a:gd name="T0" fmla="*/ 2147483646 w 515"/>
              <a:gd name="T1" fmla="*/ 333870300 h 505"/>
              <a:gd name="T2" fmla="*/ 2147483646 w 515"/>
              <a:gd name="T3" fmla="*/ 479031300 h 505"/>
              <a:gd name="T4" fmla="*/ 2147483646 w 515"/>
              <a:gd name="T5" fmla="*/ 769353300 h 505"/>
              <a:gd name="T6" fmla="*/ 2147483646 w 515"/>
              <a:gd name="T7" fmla="*/ 725805000 h 505"/>
              <a:gd name="T8" fmla="*/ 2147483646 w 515"/>
              <a:gd name="T9" fmla="*/ 449999100 h 505"/>
              <a:gd name="T10" fmla="*/ 2147483646 w 515"/>
              <a:gd name="T11" fmla="*/ 391934700 h 505"/>
              <a:gd name="T12" fmla="*/ 2147483646 w 515"/>
              <a:gd name="T13" fmla="*/ 449999100 h 505"/>
              <a:gd name="T14" fmla="*/ 2147483646 w 515"/>
              <a:gd name="T15" fmla="*/ 653224500 h 505"/>
              <a:gd name="T16" fmla="*/ 2147483646 w 515"/>
              <a:gd name="T17" fmla="*/ 377418600 h 505"/>
              <a:gd name="T18" fmla="*/ 2147483646 w 515"/>
              <a:gd name="T19" fmla="*/ 145161000 h 505"/>
              <a:gd name="T20" fmla="*/ 2147483646 w 515"/>
              <a:gd name="T21" fmla="*/ 420966900 h 505"/>
              <a:gd name="T22" fmla="*/ 2147483646 w 515"/>
              <a:gd name="T23" fmla="*/ 362902500 h 505"/>
              <a:gd name="T24" fmla="*/ 2147483646 w 515"/>
              <a:gd name="T25" fmla="*/ 551611800 h 505"/>
              <a:gd name="T26" fmla="*/ 2147483646 w 515"/>
              <a:gd name="T27" fmla="*/ 1161288000 h 505"/>
              <a:gd name="T28" fmla="*/ 2147483646 w 515"/>
              <a:gd name="T29" fmla="*/ 1829028600 h 505"/>
              <a:gd name="T30" fmla="*/ 2147483646 w 515"/>
              <a:gd name="T31" fmla="*/ 2147483646 h 505"/>
              <a:gd name="T32" fmla="*/ 2147483646 w 515"/>
              <a:gd name="T33" fmla="*/ 2147483646 h 505"/>
              <a:gd name="T34" fmla="*/ 2147483646 w 515"/>
              <a:gd name="T35" fmla="*/ 2147483646 h 505"/>
              <a:gd name="T36" fmla="*/ 2147483646 w 515"/>
              <a:gd name="T37" fmla="*/ 2147483646 h 505"/>
              <a:gd name="T38" fmla="*/ 2147483646 w 515"/>
              <a:gd name="T39" fmla="*/ 2147483646 h 505"/>
              <a:gd name="T40" fmla="*/ 2147483646 w 515"/>
              <a:gd name="T41" fmla="*/ 2147483646 h 505"/>
              <a:gd name="T42" fmla="*/ 2147483646 w 515"/>
              <a:gd name="T43" fmla="*/ 2147483646 h 505"/>
              <a:gd name="T44" fmla="*/ 2147483646 w 515"/>
              <a:gd name="T45" fmla="*/ 2147483646 h 505"/>
              <a:gd name="T46" fmla="*/ 2147483646 w 515"/>
              <a:gd name="T47" fmla="*/ 2147483646 h 505"/>
              <a:gd name="T48" fmla="*/ 2147483646 w 515"/>
              <a:gd name="T49" fmla="*/ 2147483646 h 505"/>
              <a:gd name="T50" fmla="*/ 2147483646 w 515"/>
              <a:gd name="T51" fmla="*/ 2147483646 h 505"/>
              <a:gd name="T52" fmla="*/ 2147483646 w 515"/>
              <a:gd name="T53" fmla="*/ 2147483646 h 505"/>
              <a:gd name="T54" fmla="*/ 2147483646 w 515"/>
              <a:gd name="T55" fmla="*/ 2147483646 h 505"/>
              <a:gd name="T56" fmla="*/ 2147483646 w 515"/>
              <a:gd name="T57" fmla="*/ 2147483646 h 505"/>
              <a:gd name="T58" fmla="*/ 1826067447 w 515"/>
              <a:gd name="T59" fmla="*/ 2147483646 h 505"/>
              <a:gd name="T60" fmla="*/ 1753606598 w 515"/>
              <a:gd name="T61" fmla="*/ 2147483646 h 505"/>
              <a:gd name="T62" fmla="*/ 1536216438 w 515"/>
              <a:gd name="T63" fmla="*/ 2147483646 h 505"/>
              <a:gd name="T64" fmla="*/ 1246365429 w 515"/>
              <a:gd name="T65" fmla="*/ 2147483646 h 505"/>
              <a:gd name="T66" fmla="*/ 1376798002 w 515"/>
              <a:gd name="T67" fmla="*/ 2147483646 h 505"/>
              <a:gd name="T68" fmla="*/ 1724620736 w 515"/>
              <a:gd name="T69" fmla="*/ 2147483646 h 505"/>
              <a:gd name="T70" fmla="*/ 1724620736 w 515"/>
              <a:gd name="T71" fmla="*/ 2147483646 h 505"/>
              <a:gd name="T72" fmla="*/ 1652156080 w 515"/>
              <a:gd name="T73" fmla="*/ 2147483646 h 505"/>
              <a:gd name="T74" fmla="*/ 2072443469 w 515"/>
              <a:gd name="T75" fmla="*/ 2147483646 h 505"/>
              <a:gd name="T76" fmla="*/ 2043457607 w 515"/>
              <a:gd name="T77" fmla="*/ 2147483646 h 505"/>
              <a:gd name="T78" fmla="*/ 2147483646 w 515"/>
              <a:gd name="T79" fmla="*/ 2147483646 h 505"/>
              <a:gd name="T80" fmla="*/ 2147483646 w 515"/>
              <a:gd name="T81" fmla="*/ 2147483646 h 505"/>
              <a:gd name="T82" fmla="*/ 2101429331 w 515"/>
              <a:gd name="T83" fmla="*/ 2147483646 h 505"/>
              <a:gd name="T84" fmla="*/ 1970996758 w 515"/>
              <a:gd name="T85" fmla="*/ 2147483646 h 505"/>
              <a:gd name="T86" fmla="*/ 1826067447 w 515"/>
              <a:gd name="T87" fmla="*/ 2147483646 h 505"/>
              <a:gd name="T88" fmla="*/ 1826067447 w 515"/>
              <a:gd name="T89" fmla="*/ 2147483646 h 505"/>
              <a:gd name="T90" fmla="*/ 1753606598 w 515"/>
              <a:gd name="T91" fmla="*/ 2147483646 h 505"/>
              <a:gd name="T92" fmla="*/ 1739113667 w 515"/>
              <a:gd name="T93" fmla="*/ 2147483646 h 505"/>
              <a:gd name="T94" fmla="*/ 1449262658 w 515"/>
              <a:gd name="T95" fmla="*/ 2147483646 h 505"/>
              <a:gd name="T96" fmla="*/ 1333319209 w 515"/>
              <a:gd name="T97" fmla="*/ 2147483646 h 505"/>
              <a:gd name="T98" fmla="*/ 1130421980 w 515"/>
              <a:gd name="T99" fmla="*/ 1916125200 h 505"/>
              <a:gd name="T100" fmla="*/ 1028975269 w 515"/>
              <a:gd name="T101" fmla="*/ 1916125200 h 505"/>
              <a:gd name="T102" fmla="*/ 927528558 w 515"/>
              <a:gd name="T103" fmla="*/ 1770964200 h 505"/>
              <a:gd name="T104" fmla="*/ 608687880 w 515"/>
              <a:gd name="T105" fmla="*/ 1930641300 h 505"/>
              <a:gd name="T106" fmla="*/ 637673742 w 515"/>
              <a:gd name="T107" fmla="*/ 2075802300 h 505"/>
              <a:gd name="T108" fmla="*/ 188404298 w 515"/>
              <a:gd name="T109" fmla="*/ 2147483646 h 505"/>
              <a:gd name="T110" fmla="*/ 260865147 w 515"/>
              <a:gd name="T111" fmla="*/ 1770964200 h 505"/>
              <a:gd name="T112" fmla="*/ 159418436 w 515"/>
              <a:gd name="T113" fmla="*/ 1669351500 h 505"/>
              <a:gd name="T114" fmla="*/ 43478793 w 515"/>
              <a:gd name="T115" fmla="*/ 1175804100 h 505"/>
              <a:gd name="T116" fmla="*/ 275358078 w 515"/>
              <a:gd name="T117" fmla="*/ 1030643100 h 505"/>
              <a:gd name="T118" fmla="*/ 826078040 w 515"/>
              <a:gd name="T119" fmla="*/ 972578700 h 505"/>
              <a:gd name="T120" fmla="*/ 884049765 w 515"/>
              <a:gd name="T121" fmla="*/ 740321100 h 505"/>
              <a:gd name="T122" fmla="*/ 1086946994 w 515"/>
              <a:gd name="T123" fmla="*/ 638708400 h 50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15" h="505">
                <a:moveTo>
                  <a:pt x="123" y="2"/>
                </a:moveTo>
                <a:cubicBezTo>
                  <a:pt x="124" y="2"/>
                  <a:pt x="124" y="2"/>
                  <a:pt x="124" y="2"/>
                </a:cubicBezTo>
                <a:cubicBezTo>
                  <a:pt x="129" y="2"/>
                  <a:pt x="129" y="2"/>
                  <a:pt x="129" y="2"/>
                </a:cubicBezTo>
                <a:cubicBezTo>
                  <a:pt x="130" y="2"/>
                  <a:pt x="130" y="2"/>
                  <a:pt x="130" y="2"/>
                </a:cubicBezTo>
                <a:cubicBezTo>
                  <a:pt x="131" y="2"/>
                  <a:pt x="131" y="2"/>
                  <a:pt x="131" y="2"/>
                </a:cubicBezTo>
                <a:cubicBezTo>
                  <a:pt x="131" y="3"/>
                  <a:pt x="132" y="3"/>
                  <a:pt x="133" y="4"/>
                </a:cubicBezTo>
                <a:cubicBezTo>
                  <a:pt x="133" y="5"/>
                  <a:pt x="133" y="6"/>
                  <a:pt x="134" y="7"/>
                </a:cubicBezTo>
                <a:cubicBezTo>
                  <a:pt x="134" y="8"/>
                  <a:pt x="134" y="8"/>
                  <a:pt x="134" y="8"/>
                </a:cubicBezTo>
                <a:cubicBezTo>
                  <a:pt x="138" y="9"/>
                  <a:pt x="141" y="10"/>
                  <a:pt x="145" y="12"/>
                </a:cubicBezTo>
                <a:cubicBezTo>
                  <a:pt x="145" y="13"/>
                  <a:pt x="145" y="14"/>
                  <a:pt x="145" y="15"/>
                </a:cubicBezTo>
                <a:cubicBezTo>
                  <a:pt x="145" y="16"/>
                  <a:pt x="145" y="16"/>
                  <a:pt x="145" y="16"/>
                </a:cubicBezTo>
                <a:cubicBezTo>
                  <a:pt x="146" y="16"/>
                  <a:pt x="146" y="16"/>
                  <a:pt x="146" y="16"/>
                </a:cubicBezTo>
                <a:cubicBezTo>
                  <a:pt x="148" y="18"/>
                  <a:pt x="150" y="20"/>
                  <a:pt x="152" y="22"/>
                </a:cubicBezTo>
                <a:cubicBezTo>
                  <a:pt x="152" y="22"/>
                  <a:pt x="152" y="22"/>
                  <a:pt x="152" y="22"/>
                </a:cubicBezTo>
                <a:cubicBezTo>
                  <a:pt x="152" y="23"/>
                  <a:pt x="152" y="23"/>
                  <a:pt x="152" y="23"/>
                </a:cubicBezTo>
                <a:cubicBezTo>
                  <a:pt x="152" y="23"/>
                  <a:pt x="151" y="23"/>
                  <a:pt x="151" y="23"/>
                </a:cubicBezTo>
                <a:cubicBezTo>
                  <a:pt x="151" y="24"/>
                  <a:pt x="151" y="24"/>
                  <a:pt x="151" y="24"/>
                </a:cubicBezTo>
                <a:cubicBezTo>
                  <a:pt x="151" y="25"/>
                  <a:pt x="151" y="25"/>
                  <a:pt x="151" y="25"/>
                </a:cubicBezTo>
                <a:cubicBezTo>
                  <a:pt x="152" y="25"/>
                  <a:pt x="152" y="25"/>
                  <a:pt x="152" y="25"/>
                </a:cubicBezTo>
                <a:cubicBezTo>
                  <a:pt x="152" y="26"/>
                  <a:pt x="152" y="26"/>
                  <a:pt x="152" y="26"/>
                </a:cubicBezTo>
                <a:cubicBezTo>
                  <a:pt x="153" y="26"/>
                  <a:pt x="154" y="26"/>
                  <a:pt x="155" y="26"/>
                </a:cubicBezTo>
                <a:cubicBezTo>
                  <a:pt x="156" y="26"/>
                  <a:pt x="156" y="26"/>
                  <a:pt x="157" y="25"/>
                </a:cubicBezTo>
                <a:cubicBezTo>
                  <a:pt x="157" y="26"/>
                  <a:pt x="157" y="26"/>
                  <a:pt x="157" y="26"/>
                </a:cubicBezTo>
                <a:cubicBezTo>
                  <a:pt x="158" y="28"/>
                  <a:pt x="160" y="30"/>
                  <a:pt x="162" y="31"/>
                </a:cubicBezTo>
                <a:cubicBezTo>
                  <a:pt x="162" y="31"/>
                  <a:pt x="162" y="31"/>
                  <a:pt x="162" y="31"/>
                </a:cubicBezTo>
                <a:cubicBezTo>
                  <a:pt x="162" y="32"/>
                  <a:pt x="162" y="32"/>
                  <a:pt x="162" y="32"/>
                </a:cubicBezTo>
                <a:cubicBezTo>
                  <a:pt x="162" y="33"/>
                  <a:pt x="162" y="33"/>
                  <a:pt x="162" y="33"/>
                </a:cubicBezTo>
                <a:cubicBezTo>
                  <a:pt x="162" y="33"/>
                  <a:pt x="162" y="33"/>
                  <a:pt x="162" y="33"/>
                </a:cubicBezTo>
                <a:cubicBezTo>
                  <a:pt x="163" y="33"/>
                  <a:pt x="164" y="33"/>
                  <a:pt x="165" y="33"/>
                </a:cubicBezTo>
                <a:cubicBezTo>
                  <a:pt x="165" y="33"/>
                  <a:pt x="165" y="33"/>
                  <a:pt x="165" y="33"/>
                </a:cubicBezTo>
                <a:cubicBezTo>
                  <a:pt x="166" y="33"/>
                  <a:pt x="166" y="32"/>
                  <a:pt x="166" y="32"/>
                </a:cubicBezTo>
                <a:cubicBezTo>
                  <a:pt x="168" y="32"/>
                  <a:pt x="168" y="32"/>
                  <a:pt x="168" y="32"/>
                </a:cubicBezTo>
                <a:cubicBezTo>
                  <a:pt x="169" y="35"/>
                  <a:pt x="169" y="35"/>
                  <a:pt x="169" y="35"/>
                </a:cubicBezTo>
                <a:cubicBezTo>
                  <a:pt x="170" y="36"/>
                  <a:pt x="170" y="36"/>
                  <a:pt x="170" y="36"/>
                </a:cubicBezTo>
                <a:cubicBezTo>
                  <a:pt x="172" y="37"/>
                  <a:pt x="172" y="37"/>
                  <a:pt x="172" y="37"/>
                </a:cubicBezTo>
                <a:cubicBezTo>
                  <a:pt x="172" y="37"/>
                  <a:pt x="172" y="37"/>
                  <a:pt x="172" y="37"/>
                </a:cubicBezTo>
                <a:cubicBezTo>
                  <a:pt x="172" y="39"/>
                  <a:pt x="173" y="41"/>
                  <a:pt x="173" y="43"/>
                </a:cubicBezTo>
                <a:cubicBezTo>
                  <a:pt x="173" y="44"/>
                  <a:pt x="173" y="44"/>
                  <a:pt x="173" y="44"/>
                </a:cubicBezTo>
                <a:cubicBezTo>
                  <a:pt x="173" y="45"/>
                  <a:pt x="172" y="45"/>
                  <a:pt x="172" y="46"/>
                </a:cubicBezTo>
                <a:cubicBezTo>
                  <a:pt x="173" y="47"/>
                  <a:pt x="173" y="48"/>
                  <a:pt x="174" y="49"/>
                </a:cubicBezTo>
                <a:cubicBezTo>
                  <a:pt x="174" y="50"/>
                  <a:pt x="174" y="50"/>
                  <a:pt x="174" y="50"/>
                </a:cubicBezTo>
                <a:cubicBezTo>
                  <a:pt x="174" y="50"/>
                  <a:pt x="174" y="50"/>
                  <a:pt x="174" y="50"/>
                </a:cubicBezTo>
                <a:cubicBezTo>
                  <a:pt x="173" y="51"/>
                  <a:pt x="173" y="51"/>
                  <a:pt x="173" y="51"/>
                </a:cubicBezTo>
                <a:cubicBezTo>
                  <a:pt x="173" y="51"/>
                  <a:pt x="173" y="51"/>
                  <a:pt x="174" y="51"/>
                </a:cubicBezTo>
                <a:cubicBezTo>
                  <a:pt x="174" y="52"/>
                  <a:pt x="174" y="53"/>
                  <a:pt x="175" y="53"/>
                </a:cubicBezTo>
                <a:cubicBezTo>
                  <a:pt x="180" y="53"/>
                  <a:pt x="180" y="53"/>
                  <a:pt x="180" y="53"/>
                </a:cubicBezTo>
                <a:cubicBezTo>
                  <a:pt x="182" y="54"/>
                  <a:pt x="182" y="54"/>
                  <a:pt x="182" y="54"/>
                </a:cubicBezTo>
                <a:cubicBezTo>
                  <a:pt x="183" y="54"/>
                  <a:pt x="184" y="55"/>
                  <a:pt x="185" y="56"/>
                </a:cubicBezTo>
                <a:cubicBezTo>
                  <a:pt x="186" y="56"/>
                  <a:pt x="186" y="56"/>
                  <a:pt x="186" y="56"/>
                </a:cubicBezTo>
                <a:cubicBezTo>
                  <a:pt x="186" y="56"/>
                  <a:pt x="186" y="56"/>
                  <a:pt x="186" y="56"/>
                </a:cubicBezTo>
                <a:cubicBezTo>
                  <a:pt x="186" y="55"/>
                  <a:pt x="186" y="55"/>
                  <a:pt x="186" y="55"/>
                </a:cubicBezTo>
                <a:cubicBezTo>
                  <a:pt x="187" y="54"/>
                  <a:pt x="187" y="52"/>
                  <a:pt x="187" y="50"/>
                </a:cubicBezTo>
                <a:cubicBezTo>
                  <a:pt x="188" y="49"/>
                  <a:pt x="188" y="49"/>
                  <a:pt x="188" y="49"/>
                </a:cubicBezTo>
                <a:cubicBezTo>
                  <a:pt x="188" y="49"/>
                  <a:pt x="188" y="49"/>
                  <a:pt x="188" y="49"/>
                </a:cubicBezTo>
                <a:cubicBezTo>
                  <a:pt x="189" y="49"/>
                  <a:pt x="189" y="49"/>
                  <a:pt x="189" y="49"/>
                </a:cubicBezTo>
                <a:cubicBezTo>
                  <a:pt x="189" y="50"/>
                  <a:pt x="189" y="50"/>
                  <a:pt x="189" y="50"/>
                </a:cubicBezTo>
                <a:cubicBezTo>
                  <a:pt x="191" y="50"/>
                  <a:pt x="193" y="50"/>
                  <a:pt x="194" y="49"/>
                </a:cubicBezTo>
                <a:cubicBezTo>
                  <a:pt x="195" y="50"/>
                  <a:pt x="196" y="50"/>
                  <a:pt x="197" y="50"/>
                </a:cubicBezTo>
                <a:cubicBezTo>
                  <a:pt x="198" y="50"/>
                  <a:pt x="198" y="50"/>
                  <a:pt x="198" y="50"/>
                </a:cubicBezTo>
                <a:cubicBezTo>
                  <a:pt x="199" y="50"/>
                  <a:pt x="199" y="50"/>
                  <a:pt x="199" y="50"/>
                </a:cubicBezTo>
                <a:cubicBezTo>
                  <a:pt x="199" y="50"/>
                  <a:pt x="199" y="50"/>
                  <a:pt x="199" y="50"/>
                </a:cubicBezTo>
                <a:cubicBezTo>
                  <a:pt x="200" y="48"/>
                  <a:pt x="199" y="47"/>
                  <a:pt x="199" y="46"/>
                </a:cubicBezTo>
                <a:cubicBezTo>
                  <a:pt x="198" y="46"/>
                  <a:pt x="198" y="46"/>
                  <a:pt x="198" y="46"/>
                </a:cubicBezTo>
                <a:cubicBezTo>
                  <a:pt x="197" y="45"/>
                  <a:pt x="196" y="45"/>
                  <a:pt x="196" y="45"/>
                </a:cubicBezTo>
                <a:cubicBezTo>
                  <a:pt x="195" y="45"/>
                  <a:pt x="195" y="44"/>
                  <a:pt x="195" y="44"/>
                </a:cubicBezTo>
                <a:cubicBezTo>
                  <a:pt x="195" y="44"/>
                  <a:pt x="195" y="43"/>
                  <a:pt x="195" y="43"/>
                </a:cubicBezTo>
                <a:cubicBezTo>
                  <a:pt x="195" y="43"/>
                  <a:pt x="195" y="43"/>
                  <a:pt x="195" y="43"/>
                </a:cubicBezTo>
                <a:cubicBezTo>
                  <a:pt x="194" y="42"/>
                  <a:pt x="194" y="42"/>
                  <a:pt x="194" y="42"/>
                </a:cubicBezTo>
                <a:cubicBezTo>
                  <a:pt x="194" y="42"/>
                  <a:pt x="194" y="42"/>
                  <a:pt x="194" y="42"/>
                </a:cubicBezTo>
                <a:cubicBezTo>
                  <a:pt x="193" y="43"/>
                  <a:pt x="192" y="43"/>
                  <a:pt x="191" y="42"/>
                </a:cubicBezTo>
                <a:cubicBezTo>
                  <a:pt x="189" y="41"/>
                  <a:pt x="187" y="39"/>
                  <a:pt x="185" y="38"/>
                </a:cubicBezTo>
                <a:cubicBezTo>
                  <a:pt x="185" y="36"/>
                  <a:pt x="185" y="35"/>
                  <a:pt x="186" y="33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7" y="31"/>
                  <a:pt x="187" y="31"/>
                  <a:pt x="187" y="31"/>
                </a:cubicBezTo>
                <a:cubicBezTo>
                  <a:pt x="188" y="32"/>
                  <a:pt x="189" y="32"/>
                  <a:pt x="189" y="32"/>
                </a:cubicBezTo>
                <a:cubicBezTo>
                  <a:pt x="190" y="32"/>
                  <a:pt x="190" y="32"/>
                  <a:pt x="190" y="32"/>
                </a:cubicBezTo>
                <a:cubicBezTo>
                  <a:pt x="191" y="30"/>
                  <a:pt x="192" y="29"/>
                  <a:pt x="193" y="28"/>
                </a:cubicBezTo>
                <a:cubicBezTo>
                  <a:pt x="194" y="28"/>
                  <a:pt x="194" y="28"/>
                  <a:pt x="195" y="28"/>
                </a:cubicBezTo>
                <a:cubicBezTo>
                  <a:pt x="195" y="28"/>
                  <a:pt x="195" y="28"/>
                  <a:pt x="195" y="28"/>
                </a:cubicBezTo>
                <a:cubicBezTo>
                  <a:pt x="196" y="28"/>
                  <a:pt x="197" y="27"/>
                  <a:pt x="198" y="27"/>
                </a:cubicBezTo>
                <a:cubicBezTo>
                  <a:pt x="199" y="27"/>
                  <a:pt x="199" y="27"/>
                  <a:pt x="199" y="27"/>
                </a:cubicBezTo>
                <a:cubicBezTo>
                  <a:pt x="201" y="27"/>
                  <a:pt x="201" y="27"/>
                  <a:pt x="201" y="27"/>
                </a:cubicBezTo>
                <a:cubicBezTo>
                  <a:pt x="201" y="27"/>
                  <a:pt x="201" y="27"/>
                  <a:pt x="202" y="26"/>
                </a:cubicBezTo>
                <a:cubicBezTo>
                  <a:pt x="202" y="26"/>
                  <a:pt x="202" y="26"/>
                  <a:pt x="202" y="26"/>
                </a:cubicBezTo>
                <a:cubicBezTo>
                  <a:pt x="203" y="26"/>
                  <a:pt x="203" y="26"/>
                  <a:pt x="203" y="26"/>
                </a:cubicBezTo>
                <a:cubicBezTo>
                  <a:pt x="203" y="27"/>
                  <a:pt x="204" y="27"/>
                  <a:pt x="204" y="28"/>
                </a:cubicBezTo>
                <a:cubicBezTo>
                  <a:pt x="204" y="28"/>
                  <a:pt x="204" y="28"/>
                  <a:pt x="204" y="28"/>
                </a:cubicBezTo>
                <a:cubicBezTo>
                  <a:pt x="206" y="28"/>
                  <a:pt x="207" y="28"/>
                  <a:pt x="209" y="27"/>
                </a:cubicBezTo>
                <a:cubicBezTo>
                  <a:pt x="210" y="27"/>
                  <a:pt x="210" y="27"/>
                  <a:pt x="210" y="27"/>
                </a:cubicBezTo>
                <a:cubicBezTo>
                  <a:pt x="211" y="30"/>
                  <a:pt x="212" y="32"/>
                  <a:pt x="214" y="33"/>
                </a:cubicBezTo>
                <a:cubicBezTo>
                  <a:pt x="215" y="33"/>
                  <a:pt x="215" y="32"/>
                  <a:pt x="215" y="31"/>
                </a:cubicBezTo>
                <a:cubicBezTo>
                  <a:pt x="215" y="31"/>
                  <a:pt x="215" y="31"/>
                  <a:pt x="215" y="31"/>
                </a:cubicBezTo>
                <a:cubicBezTo>
                  <a:pt x="215" y="31"/>
                  <a:pt x="215" y="31"/>
                  <a:pt x="215" y="31"/>
                </a:cubicBezTo>
                <a:cubicBezTo>
                  <a:pt x="218" y="31"/>
                  <a:pt x="218" y="31"/>
                  <a:pt x="218" y="31"/>
                </a:cubicBezTo>
                <a:cubicBezTo>
                  <a:pt x="219" y="32"/>
                  <a:pt x="219" y="32"/>
                  <a:pt x="219" y="32"/>
                </a:cubicBezTo>
                <a:cubicBezTo>
                  <a:pt x="219" y="32"/>
                  <a:pt x="219" y="32"/>
                  <a:pt x="219" y="32"/>
                </a:cubicBezTo>
                <a:cubicBezTo>
                  <a:pt x="220" y="33"/>
                  <a:pt x="220" y="33"/>
                  <a:pt x="220" y="33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1" y="34"/>
                  <a:pt x="221" y="34"/>
                  <a:pt x="221" y="34"/>
                </a:cubicBezTo>
                <a:cubicBezTo>
                  <a:pt x="222" y="33"/>
                  <a:pt x="223" y="33"/>
                  <a:pt x="224" y="33"/>
                </a:cubicBezTo>
                <a:cubicBezTo>
                  <a:pt x="225" y="33"/>
                  <a:pt x="225" y="33"/>
                  <a:pt x="225" y="33"/>
                </a:cubicBezTo>
                <a:cubicBezTo>
                  <a:pt x="225" y="32"/>
                  <a:pt x="225" y="32"/>
                  <a:pt x="226" y="31"/>
                </a:cubicBezTo>
                <a:cubicBezTo>
                  <a:pt x="226" y="31"/>
                  <a:pt x="227" y="31"/>
                  <a:pt x="228" y="31"/>
                </a:cubicBezTo>
                <a:cubicBezTo>
                  <a:pt x="228" y="31"/>
                  <a:pt x="228" y="31"/>
                  <a:pt x="228" y="31"/>
                </a:cubicBezTo>
                <a:cubicBezTo>
                  <a:pt x="228" y="32"/>
                  <a:pt x="228" y="32"/>
                  <a:pt x="228" y="33"/>
                </a:cubicBezTo>
                <a:cubicBezTo>
                  <a:pt x="229" y="33"/>
                  <a:pt x="229" y="33"/>
                  <a:pt x="229" y="33"/>
                </a:cubicBezTo>
                <a:cubicBezTo>
                  <a:pt x="229" y="33"/>
                  <a:pt x="229" y="33"/>
                  <a:pt x="229" y="33"/>
                </a:cubicBezTo>
                <a:cubicBezTo>
                  <a:pt x="230" y="33"/>
                  <a:pt x="230" y="33"/>
                  <a:pt x="230" y="33"/>
                </a:cubicBezTo>
                <a:cubicBezTo>
                  <a:pt x="230" y="33"/>
                  <a:pt x="230" y="33"/>
                  <a:pt x="230" y="33"/>
                </a:cubicBezTo>
                <a:cubicBezTo>
                  <a:pt x="231" y="34"/>
                  <a:pt x="232" y="36"/>
                  <a:pt x="232" y="37"/>
                </a:cubicBezTo>
                <a:cubicBezTo>
                  <a:pt x="232" y="37"/>
                  <a:pt x="232" y="37"/>
                  <a:pt x="232" y="37"/>
                </a:cubicBezTo>
                <a:cubicBezTo>
                  <a:pt x="230" y="40"/>
                  <a:pt x="230" y="40"/>
                  <a:pt x="230" y="40"/>
                </a:cubicBezTo>
                <a:cubicBezTo>
                  <a:pt x="232" y="42"/>
                  <a:pt x="234" y="44"/>
                  <a:pt x="236" y="46"/>
                </a:cubicBezTo>
                <a:cubicBezTo>
                  <a:pt x="237" y="44"/>
                  <a:pt x="237" y="44"/>
                  <a:pt x="237" y="44"/>
                </a:cubicBezTo>
                <a:cubicBezTo>
                  <a:pt x="238" y="43"/>
                  <a:pt x="238" y="43"/>
                  <a:pt x="238" y="43"/>
                </a:cubicBezTo>
                <a:cubicBezTo>
                  <a:pt x="239" y="44"/>
                  <a:pt x="239" y="44"/>
                  <a:pt x="239" y="44"/>
                </a:cubicBezTo>
                <a:cubicBezTo>
                  <a:pt x="239" y="45"/>
                  <a:pt x="240" y="45"/>
                  <a:pt x="242" y="45"/>
                </a:cubicBezTo>
                <a:cubicBezTo>
                  <a:pt x="242" y="45"/>
                  <a:pt x="242" y="45"/>
                  <a:pt x="242" y="45"/>
                </a:cubicBezTo>
                <a:cubicBezTo>
                  <a:pt x="243" y="45"/>
                  <a:pt x="243" y="45"/>
                  <a:pt x="243" y="45"/>
                </a:cubicBezTo>
                <a:cubicBezTo>
                  <a:pt x="243" y="45"/>
                  <a:pt x="243" y="45"/>
                  <a:pt x="243" y="45"/>
                </a:cubicBezTo>
                <a:cubicBezTo>
                  <a:pt x="243" y="44"/>
                  <a:pt x="243" y="44"/>
                  <a:pt x="243" y="43"/>
                </a:cubicBezTo>
                <a:cubicBezTo>
                  <a:pt x="243" y="42"/>
                  <a:pt x="243" y="42"/>
                  <a:pt x="244" y="41"/>
                </a:cubicBezTo>
                <a:cubicBezTo>
                  <a:pt x="244" y="41"/>
                  <a:pt x="244" y="40"/>
                  <a:pt x="244" y="40"/>
                </a:cubicBezTo>
                <a:cubicBezTo>
                  <a:pt x="244" y="39"/>
                  <a:pt x="243" y="39"/>
                  <a:pt x="243" y="38"/>
                </a:cubicBezTo>
                <a:cubicBezTo>
                  <a:pt x="243" y="37"/>
                  <a:pt x="244" y="36"/>
                  <a:pt x="244" y="35"/>
                </a:cubicBezTo>
                <a:cubicBezTo>
                  <a:pt x="244" y="34"/>
                  <a:pt x="244" y="33"/>
                  <a:pt x="244" y="33"/>
                </a:cubicBezTo>
                <a:cubicBezTo>
                  <a:pt x="244" y="33"/>
                  <a:pt x="244" y="33"/>
                  <a:pt x="244" y="33"/>
                </a:cubicBezTo>
                <a:cubicBezTo>
                  <a:pt x="245" y="32"/>
                  <a:pt x="245" y="32"/>
                  <a:pt x="245" y="32"/>
                </a:cubicBezTo>
                <a:cubicBezTo>
                  <a:pt x="245" y="32"/>
                  <a:pt x="245" y="32"/>
                  <a:pt x="245" y="32"/>
                </a:cubicBezTo>
                <a:cubicBezTo>
                  <a:pt x="245" y="32"/>
                  <a:pt x="245" y="32"/>
                  <a:pt x="245" y="32"/>
                </a:cubicBezTo>
                <a:cubicBezTo>
                  <a:pt x="245" y="31"/>
                  <a:pt x="245" y="30"/>
                  <a:pt x="245" y="30"/>
                </a:cubicBezTo>
                <a:cubicBezTo>
                  <a:pt x="245" y="29"/>
                  <a:pt x="245" y="29"/>
                  <a:pt x="245" y="29"/>
                </a:cubicBezTo>
                <a:cubicBezTo>
                  <a:pt x="244" y="28"/>
                  <a:pt x="244" y="28"/>
                  <a:pt x="244" y="28"/>
                </a:cubicBezTo>
                <a:cubicBezTo>
                  <a:pt x="244" y="27"/>
                  <a:pt x="244" y="27"/>
                  <a:pt x="244" y="26"/>
                </a:cubicBezTo>
                <a:cubicBezTo>
                  <a:pt x="243" y="26"/>
                  <a:pt x="243" y="25"/>
                  <a:pt x="243" y="25"/>
                </a:cubicBezTo>
                <a:cubicBezTo>
                  <a:pt x="244" y="22"/>
                  <a:pt x="244" y="20"/>
                  <a:pt x="243" y="18"/>
                </a:cubicBezTo>
                <a:cubicBezTo>
                  <a:pt x="243" y="17"/>
                  <a:pt x="243" y="17"/>
                  <a:pt x="243" y="17"/>
                </a:cubicBezTo>
                <a:cubicBezTo>
                  <a:pt x="243" y="16"/>
                  <a:pt x="242" y="15"/>
                  <a:pt x="242" y="14"/>
                </a:cubicBezTo>
                <a:cubicBezTo>
                  <a:pt x="244" y="13"/>
                  <a:pt x="245" y="12"/>
                  <a:pt x="247" y="12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50" y="10"/>
                  <a:pt x="250" y="10"/>
                  <a:pt x="250" y="10"/>
                </a:cubicBezTo>
                <a:cubicBezTo>
                  <a:pt x="250" y="10"/>
                  <a:pt x="250" y="10"/>
                  <a:pt x="250" y="10"/>
                </a:cubicBezTo>
                <a:cubicBezTo>
                  <a:pt x="250" y="9"/>
                  <a:pt x="250" y="9"/>
                  <a:pt x="250" y="8"/>
                </a:cubicBezTo>
                <a:cubicBezTo>
                  <a:pt x="251" y="8"/>
                  <a:pt x="251" y="8"/>
                  <a:pt x="251" y="8"/>
                </a:cubicBezTo>
                <a:cubicBezTo>
                  <a:pt x="251" y="8"/>
                  <a:pt x="251" y="8"/>
                  <a:pt x="251" y="8"/>
                </a:cubicBezTo>
                <a:cubicBezTo>
                  <a:pt x="252" y="7"/>
                  <a:pt x="252" y="7"/>
                  <a:pt x="252" y="7"/>
                </a:cubicBezTo>
                <a:cubicBezTo>
                  <a:pt x="255" y="6"/>
                  <a:pt x="258" y="7"/>
                  <a:pt x="261" y="7"/>
                </a:cubicBezTo>
                <a:cubicBezTo>
                  <a:pt x="262" y="8"/>
                  <a:pt x="262" y="9"/>
                  <a:pt x="262" y="10"/>
                </a:cubicBezTo>
                <a:cubicBezTo>
                  <a:pt x="262" y="10"/>
                  <a:pt x="262" y="10"/>
                  <a:pt x="262" y="10"/>
                </a:cubicBezTo>
                <a:cubicBezTo>
                  <a:pt x="262" y="11"/>
                  <a:pt x="262" y="11"/>
                  <a:pt x="262" y="11"/>
                </a:cubicBezTo>
                <a:cubicBezTo>
                  <a:pt x="261" y="11"/>
                  <a:pt x="261" y="11"/>
                  <a:pt x="260" y="12"/>
                </a:cubicBezTo>
                <a:cubicBezTo>
                  <a:pt x="260" y="14"/>
                  <a:pt x="260" y="16"/>
                  <a:pt x="260" y="19"/>
                </a:cubicBezTo>
                <a:cubicBezTo>
                  <a:pt x="261" y="19"/>
                  <a:pt x="261" y="19"/>
                  <a:pt x="261" y="19"/>
                </a:cubicBezTo>
                <a:cubicBezTo>
                  <a:pt x="262" y="19"/>
                  <a:pt x="263" y="20"/>
                  <a:pt x="263" y="21"/>
                </a:cubicBezTo>
                <a:cubicBezTo>
                  <a:pt x="264" y="21"/>
                  <a:pt x="264" y="21"/>
                  <a:pt x="264" y="21"/>
                </a:cubicBezTo>
                <a:cubicBezTo>
                  <a:pt x="264" y="21"/>
                  <a:pt x="264" y="21"/>
                  <a:pt x="264" y="21"/>
                </a:cubicBezTo>
                <a:cubicBezTo>
                  <a:pt x="265" y="21"/>
                  <a:pt x="265" y="21"/>
                  <a:pt x="265" y="21"/>
                </a:cubicBezTo>
                <a:cubicBezTo>
                  <a:pt x="265" y="21"/>
                  <a:pt x="265" y="21"/>
                  <a:pt x="265" y="21"/>
                </a:cubicBezTo>
                <a:cubicBezTo>
                  <a:pt x="266" y="21"/>
                  <a:pt x="266" y="21"/>
                  <a:pt x="266" y="21"/>
                </a:cubicBezTo>
                <a:cubicBezTo>
                  <a:pt x="266" y="21"/>
                  <a:pt x="266" y="21"/>
                  <a:pt x="266" y="21"/>
                </a:cubicBezTo>
                <a:cubicBezTo>
                  <a:pt x="267" y="21"/>
                  <a:pt x="267" y="21"/>
                  <a:pt x="267" y="21"/>
                </a:cubicBezTo>
                <a:cubicBezTo>
                  <a:pt x="267" y="23"/>
                  <a:pt x="267" y="24"/>
                  <a:pt x="267" y="25"/>
                </a:cubicBezTo>
                <a:cubicBezTo>
                  <a:pt x="267" y="26"/>
                  <a:pt x="267" y="26"/>
                  <a:pt x="267" y="26"/>
                </a:cubicBezTo>
                <a:cubicBezTo>
                  <a:pt x="269" y="27"/>
                  <a:pt x="270" y="28"/>
                  <a:pt x="271" y="29"/>
                </a:cubicBezTo>
                <a:cubicBezTo>
                  <a:pt x="272" y="29"/>
                  <a:pt x="272" y="29"/>
                  <a:pt x="272" y="29"/>
                </a:cubicBezTo>
                <a:cubicBezTo>
                  <a:pt x="273" y="29"/>
                  <a:pt x="274" y="28"/>
                  <a:pt x="275" y="28"/>
                </a:cubicBezTo>
                <a:cubicBezTo>
                  <a:pt x="275" y="28"/>
                  <a:pt x="275" y="28"/>
                  <a:pt x="275" y="28"/>
                </a:cubicBezTo>
                <a:cubicBezTo>
                  <a:pt x="275" y="28"/>
                  <a:pt x="275" y="27"/>
                  <a:pt x="276" y="27"/>
                </a:cubicBezTo>
                <a:cubicBezTo>
                  <a:pt x="276" y="26"/>
                  <a:pt x="276" y="26"/>
                  <a:pt x="276" y="26"/>
                </a:cubicBezTo>
                <a:cubicBezTo>
                  <a:pt x="276" y="26"/>
                  <a:pt x="276" y="26"/>
                  <a:pt x="276" y="26"/>
                </a:cubicBezTo>
                <a:cubicBezTo>
                  <a:pt x="277" y="26"/>
                  <a:pt x="277" y="26"/>
                  <a:pt x="277" y="26"/>
                </a:cubicBezTo>
                <a:cubicBezTo>
                  <a:pt x="278" y="26"/>
                  <a:pt x="278" y="26"/>
                  <a:pt x="278" y="26"/>
                </a:cubicBezTo>
                <a:cubicBezTo>
                  <a:pt x="282" y="27"/>
                  <a:pt x="282" y="27"/>
                  <a:pt x="282" y="27"/>
                </a:cubicBezTo>
                <a:cubicBezTo>
                  <a:pt x="286" y="27"/>
                  <a:pt x="291" y="26"/>
                  <a:pt x="296" y="24"/>
                </a:cubicBezTo>
                <a:cubicBezTo>
                  <a:pt x="296" y="24"/>
                  <a:pt x="296" y="24"/>
                  <a:pt x="296" y="24"/>
                </a:cubicBezTo>
                <a:cubicBezTo>
                  <a:pt x="298" y="23"/>
                  <a:pt x="299" y="23"/>
                  <a:pt x="300" y="23"/>
                </a:cubicBezTo>
                <a:cubicBezTo>
                  <a:pt x="300" y="23"/>
                  <a:pt x="301" y="24"/>
                  <a:pt x="301" y="24"/>
                </a:cubicBezTo>
                <a:cubicBezTo>
                  <a:pt x="301" y="25"/>
                  <a:pt x="302" y="25"/>
                  <a:pt x="303" y="25"/>
                </a:cubicBezTo>
                <a:cubicBezTo>
                  <a:pt x="303" y="25"/>
                  <a:pt x="303" y="25"/>
                  <a:pt x="303" y="25"/>
                </a:cubicBezTo>
                <a:cubicBezTo>
                  <a:pt x="303" y="26"/>
                  <a:pt x="303" y="26"/>
                  <a:pt x="303" y="26"/>
                </a:cubicBezTo>
                <a:cubicBezTo>
                  <a:pt x="303" y="26"/>
                  <a:pt x="303" y="26"/>
                  <a:pt x="303" y="26"/>
                </a:cubicBezTo>
                <a:cubicBezTo>
                  <a:pt x="303" y="27"/>
                  <a:pt x="303" y="27"/>
                  <a:pt x="303" y="27"/>
                </a:cubicBezTo>
                <a:cubicBezTo>
                  <a:pt x="304" y="27"/>
                  <a:pt x="304" y="27"/>
                  <a:pt x="304" y="27"/>
                </a:cubicBezTo>
                <a:cubicBezTo>
                  <a:pt x="304" y="27"/>
                  <a:pt x="304" y="26"/>
                  <a:pt x="305" y="26"/>
                </a:cubicBezTo>
                <a:cubicBezTo>
                  <a:pt x="307" y="25"/>
                  <a:pt x="310" y="24"/>
                  <a:pt x="312" y="23"/>
                </a:cubicBezTo>
                <a:cubicBezTo>
                  <a:pt x="315" y="23"/>
                  <a:pt x="315" y="23"/>
                  <a:pt x="315" y="23"/>
                </a:cubicBezTo>
                <a:cubicBezTo>
                  <a:pt x="316" y="23"/>
                  <a:pt x="316" y="23"/>
                  <a:pt x="316" y="23"/>
                </a:cubicBezTo>
                <a:cubicBezTo>
                  <a:pt x="316" y="24"/>
                  <a:pt x="317" y="25"/>
                  <a:pt x="318" y="26"/>
                </a:cubicBezTo>
                <a:cubicBezTo>
                  <a:pt x="320" y="28"/>
                  <a:pt x="320" y="28"/>
                  <a:pt x="320" y="28"/>
                </a:cubicBezTo>
                <a:cubicBezTo>
                  <a:pt x="320" y="28"/>
                  <a:pt x="320" y="28"/>
                  <a:pt x="320" y="28"/>
                </a:cubicBezTo>
                <a:cubicBezTo>
                  <a:pt x="320" y="30"/>
                  <a:pt x="320" y="31"/>
                  <a:pt x="320" y="33"/>
                </a:cubicBezTo>
                <a:cubicBezTo>
                  <a:pt x="321" y="33"/>
                  <a:pt x="321" y="33"/>
                  <a:pt x="321" y="33"/>
                </a:cubicBezTo>
                <a:cubicBezTo>
                  <a:pt x="323" y="36"/>
                  <a:pt x="326" y="37"/>
                  <a:pt x="329" y="37"/>
                </a:cubicBezTo>
                <a:cubicBezTo>
                  <a:pt x="332" y="38"/>
                  <a:pt x="332" y="38"/>
                  <a:pt x="332" y="38"/>
                </a:cubicBezTo>
                <a:cubicBezTo>
                  <a:pt x="333" y="39"/>
                  <a:pt x="333" y="39"/>
                  <a:pt x="333" y="39"/>
                </a:cubicBezTo>
                <a:cubicBezTo>
                  <a:pt x="330" y="39"/>
                  <a:pt x="330" y="39"/>
                  <a:pt x="330" y="39"/>
                </a:cubicBezTo>
                <a:cubicBezTo>
                  <a:pt x="331" y="40"/>
                  <a:pt x="332" y="41"/>
                  <a:pt x="333" y="43"/>
                </a:cubicBezTo>
                <a:cubicBezTo>
                  <a:pt x="334" y="44"/>
                  <a:pt x="334" y="45"/>
                  <a:pt x="333" y="47"/>
                </a:cubicBezTo>
                <a:cubicBezTo>
                  <a:pt x="333" y="47"/>
                  <a:pt x="332" y="48"/>
                  <a:pt x="332" y="48"/>
                </a:cubicBezTo>
                <a:cubicBezTo>
                  <a:pt x="330" y="50"/>
                  <a:pt x="330" y="50"/>
                  <a:pt x="330" y="50"/>
                </a:cubicBezTo>
                <a:cubicBezTo>
                  <a:pt x="330" y="50"/>
                  <a:pt x="331" y="52"/>
                  <a:pt x="331" y="52"/>
                </a:cubicBezTo>
                <a:cubicBezTo>
                  <a:pt x="337" y="55"/>
                  <a:pt x="337" y="55"/>
                  <a:pt x="337" y="55"/>
                </a:cubicBezTo>
                <a:cubicBezTo>
                  <a:pt x="339" y="57"/>
                  <a:pt x="340" y="59"/>
                  <a:pt x="341" y="61"/>
                </a:cubicBezTo>
                <a:cubicBezTo>
                  <a:pt x="342" y="64"/>
                  <a:pt x="342" y="64"/>
                  <a:pt x="342" y="64"/>
                </a:cubicBezTo>
                <a:cubicBezTo>
                  <a:pt x="341" y="66"/>
                  <a:pt x="341" y="68"/>
                  <a:pt x="341" y="70"/>
                </a:cubicBezTo>
                <a:cubicBezTo>
                  <a:pt x="342" y="72"/>
                  <a:pt x="342" y="72"/>
                  <a:pt x="342" y="72"/>
                </a:cubicBezTo>
                <a:cubicBezTo>
                  <a:pt x="343" y="73"/>
                  <a:pt x="345" y="74"/>
                  <a:pt x="347" y="76"/>
                </a:cubicBezTo>
                <a:cubicBezTo>
                  <a:pt x="347" y="77"/>
                  <a:pt x="347" y="77"/>
                  <a:pt x="347" y="77"/>
                </a:cubicBezTo>
                <a:cubicBezTo>
                  <a:pt x="348" y="78"/>
                  <a:pt x="348" y="79"/>
                  <a:pt x="348" y="80"/>
                </a:cubicBezTo>
                <a:cubicBezTo>
                  <a:pt x="348" y="81"/>
                  <a:pt x="348" y="81"/>
                  <a:pt x="348" y="81"/>
                </a:cubicBezTo>
                <a:cubicBezTo>
                  <a:pt x="364" y="89"/>
                  <a:pt x="364" y="89"/>
                  <a:pt x="364" y="89"/>
                </a:cubicBezTo>
                <a:cubicBezTo>
                  <a:pt x="364" y="89"/>
                  <a:pt x="364" y="89"/>
                  <a:pt x="364" y="89"/>
                </a:cubicBezTo>
                <a:cubicBezTo>
                  <a:pt x="366" y="91"/>
                  <a:pt x="366" y="91"/>
                  <a:pt x="366" y="91"/>
                </a:cubicBezTo>
                <a:cubicBezTo>
                  <a:pt x="370" y="91"/>
                  <a:pt x="370" y="91"/>
                  <a:pt x="370" y="91"/>
                </a:cubicBezTo>
                <a:cubicBezTo>
                  <a:pt x="372" y="93"/>
                  <a:pt x="372" y="93"/>
                  <a:pt x="372" y="93"/>
                </a:cubicBezTo>
                <a:cubicBezTo>
                  <a:pt x="372" y="95"/>
                  <a:pt x="372" y="95"/>
                  <a:pt x="372" y="95"/>
                </a:cubicBezTo>
                <a:cubicBezTo>
                  <a:pt x="371" y="96"/>
                  <a:pt x="371" y="98"/>
                  <a:pt x="371" y="99"/>
                </a:cubicBezTo>
                <a:cubicBezTo>
                  <a:pt x="373" y="100"/>
                  <a:pt x="375" y="101"/>
                  <a:pt x="377" y="102"/>
                </a:cubicBezTo>
                <a:cubicBezTo>
                  <a:pt x="378" y="103"/>
                  <a:pt x="378" y="103"/>
                  <a:pt x="378" y="103"/>
                </a:cubicBezTo>
                <a:cubicBezTo>
                  <a:pt x="377" y="107"/>
                  <a:pt x="375" y="112"/>
                  <a:pt x="373" y="115"/>
                </a:cubicBezTo>
                <a:cubicBezTo>
                  <a:pt x="371" y="115"/>
                  <a:pt x="371" y="115"/>
                  <a:pt x="371" y="115"/>
                </a:cubicBezTo>
                <a:cubicBezTo>
                  <a:pt x="370" y="117"/>
                  <a:pt x="370" y="120"/>
                  <a:pt x="370" y="123"/>
                </a:cubicBezTo>
                <a:cubicBezTo>
                  <a:pt x="368" y="124"/>
                  <a:pt x="368" y="124"/>
                  <a:pt x="368" y="124"/>
                </a:cubicBezTo>
                <a:cubicBezTo>
                  <a:pt x="364" y="126"/>
                  <a:pt x="364" y="126"/>
                  <a:pt x="364" y="126"/>
                </a:cubicBezTo>
                <a:cubicBezTo>
                  <a:pt x="363" y="128"/>
                  <a:pt x="363" y="128"/>
                  <a:pt x="363" y="128"/>
                </a:cubicBezTo>
                <a:cubicBezTo>
                  <a:pt x="364" y="134"/>
                  <a:pt x="369" y="138"/>
                  <a:pt x="375" y="140"/>
                </a:cubicBezTo>
                <a:cubicBezTo>
                  <a:pt x="375" y="142"/>
                  <a:pt x="375" y="142"/>
                  <a:pt x="375" y="142"/>
                </a:cubicBezTo>
                <a:cubicBezTo>
                  <a:pt x="376" y="144"/>
                  <a:pt x="376" y="144"/>
                  <a:pt x="376" y="144"/>
                </a:cubicBezTo>
                <a:cubicBezTo>
                  <a:pt x="376" y="144"/>
                  <a:pt x="375" y="145"/>
                  <a:pt x="375" y="145"/>
                </a:cubicBezTo>
                <a:cubicBezTo>
                  <a:pt x="375" y="146"/>
                  <a:pt x="375" y="146"/>
                  <a:pt x="376" y="146"/>
                </a:cubicBezTo>
                <a:cubicBezTo>
                  <a:pt x="375" y="147"/>
                  <a:pt x="375" y="147"/>
                  <a:pt x="375" y="148"/>
                </a:cubicBezTo>
                <a:cubicBezTo>
                  <a:pt x="376" y="149"/>
                  <a:pt x="376" y="149"/>
                  <a:pt x="376" y="149"/>
                </a:cubicBezTo>
                <a:cubicBezTo>
                  <a:pt x="379" y="150"/>
                  <a:pt x="379" y="150"/>
                  <a:pt x="379" y="150"/>
                </a:cubicBezTo>
                <a:cubicBezTo>
                  <a:pt x="380" y="151"/>
                  <a:pt x="380" y="151"/>
                  <a:pt x="380" y="151"/>
                </a:cubicBezTo>
                <a:cubicBezTo>
                  <a:pt x="380" y="156"/>
                  <a:pt x="382" y="161"/>
                  <a:pt x="385" y="164"/>
                </a:cubicBezTo>
                <a:cubicBezTo>
                  <a:pt x="386" y="164"/>
                  <a:pt x="386" y="164"/>
                  <a:pt x="386" y="164"/>
                </a:cubicBezTo>
                <a:cubicBezTo>
                  <a:pt x="387" y="164"/>
                  <a:pt x="387" y="164"/>
                  <a:pt x="387" y="164"/>
                </a:cubicBezTo>
                <a:cubicBezTo>
                  <a:pt x="388" y="165"/>
                  <a:pt x="388" y="165"/>
                  <a:pt x="388" y="165"/>
                </a:cubicBezTo>
                <a:cubicBezTo>
                  <a:pt x="388" y="168"/>
                  <a:pt x="388" y="172"/>
                  <a:pt x="389" y="175"/>
                </a:cubicBezTo>
                <a:cubicBezTo>
                  <a:pt x="390" y="177"/>
                  <a:pt x="390" y="177"/>
                  <a:pt x="390" y="177"/>
                </a:cubicBezTo>
                <a:cubicBezTo>
                  <a:pt x="392" y="179"/>
                  <a:pt x="395" y="180"/>
                  <a:pt x="397" y="181"/>
                </a:cubicBezTo>
                <a:cubicBezTo>
                  <a:pt x="399" y="183"/>
                  <a:pt x="399" y="183"/>
                  <a:pt x="399" y="183"/>
                </a:cubicBezTo>
                <a:cubicBezTo>
                  <a:pt x="403" y="191"/>
                  <a:pt x="403" y="191"/>
                  <a:pt x="403" y="191"/>
                </a:cubicBezTo>
                <a:cubicBezTo>
                  <a:pt x="405" y="192"/>
                  <a:pt x="405" y="192"/>
                  <a:pt x="405" y="192"/>
                </a:cubicBezTo>
                <a:cubicBezTo>
                  <a:pt x="407" y="193"/>
                  <a:pt x="410" y="194"/>
                  <a:pt x="413" y="194"/>
                </a:cubicBezTo>
                <a:cubicBezTo>
                  <a:pt x="415" y="194"/>
                  <a:pt x="415" y="194"/>
                  <a:pt x="415" y="194"/>
                </a:cubicBezTo>
                <a:cubicBezTo>
                  <a:pt x="415" y="193"/>
                  <a:pt x="415" y="192"/>
                  <a:pt x="414" y="192"/>
                </a:cubicBezTo>
                <a:cubicBezTo>
                  <a:pt x="416" y="191"/>
                  <a:pt x="416" y="191"/>
                  <a:pt x="416" y="191"/>
                </a:cubicBezTo>
                <a:cubicBezTo>
                  <a:pt x="420" y="192"/>
                  <a:pt x="424" y="194"/>
                  <a:pt x="426" y="197"/>
                </a:cubicBezTo>
                <a:cubicBezTo>
                  <a:pt x="428" y="198"/>
                  <a:pt x="428" y="198"/>
                  <a:pt x="428" y="198"/>
                </a:cubicBezTo>
                <a:cubicBezTo>
                  <a:pt x="429" y="199"/>
                  <a:pt x="429" y="199"/>
                  <a:pt x="429" y="199"/>
                </a:cubicBezTo>
                <a:cubicBezTo>
                  <a:pt x="429" y="200"/>
                  <a:pt x="429" y="201"/>
                  <a:pt x="429" y="202"/>
                </a:cubicBezTo>
                <a:cubicBezTo>
                  <a:pt x="433" y="206"/>
                  <a:pt x="433" y="206"/>
                  <a:pt x="433" y="206"/>
                </a:cubicBezTo>
                <a:cubicBezTo>
                  <a:pt x="433" y="206"/>
                  <a:pt x="434" y="207"/>
                  <a:pt x="434" y="207"/>
                </a:cubicBezTo>
                <a:cubicBezTo>
                  <a:pt x="439" y="213"/>
                  <a:pt x="444" y="219"/>
                  <a:pt x="447" y="225"/>
                </a:cubicBezTo>
                <a:cubicBezTo>
                  <a:pt x="450" y="227"/>
                  <a:pt x="450" y="227"/>
                  <a:pt x="450" y="227"/>
                </a:cubicBezTo>
                <a:cubicBezTo>
                  <a:pt x="457" y="227"/>
                  <a:pt x="457" y="227"/>
                  <a:pt x="457" y="227"/>
                </a:cubicBezTo>
                <a:cubicBezTo>
                  <a:pt x="459" y="228"/>
                  <a:pt x="459" y="228"/>
                  <a:pt x="459" y="228"/>
                </a:cubicBezTo>
                <a:cubicBezTo>
                  <a:pt x="462" y="231"/>
                  <a:pt x="465" y="235"/>
                  <a:pt x="468" y="238"/>
                </a:cubicBezTo>
                <a:cubicBezTo>
                  <a:pt x="469" y="240"/>
                  <a:pt x="469" y="240"/>
                  <a:pt x="469" y="240"/>
                </a:cubicBezTo>
                <a:cubicBezTo>
                  <a:pt x="469" y="245"/>
                  <a:pt x="469" y="245"/>
                  <a:pt x="469" y="245"/>
                </a:cubicBezTo>
                <a:cubicBezTo>
                  <a:pt x="470" y="247"/>
                  <a:pt x="470" y="247"/>
                  <a:pt x="470" y="247"/>
                </a:cubicBezTo>
                <a:cubicBezTo>
                  <a:pt x="473" y="250"/>
                  <a:pt x="476" y="252"/>
                  <a:pt x="479" y="253"/>
                </a:cubicBezTo>
                <a:cubicBezTo>
                  <a:pt x="480" y="252"/>
                  <a:pt x="481" y="250"/>
                  <a:pt x="482" y="249"/>
                </a:cubicBezTo>
                <a:cubicBezTo>
                  <a:pt x="483" y="248"/>
                  <a:pt x="483" y="248"/>
                  <a:pt x="483" y="248"/>
                </a:cubicBezTo>
                <a:cubicBezTo>
                  <a:pt x="484" y="248"/>
                  <a:pt x="485" y="248"/>
                  <a:pt x="485" y="249"/>
                </a:cubicBezTo>
                <a:cubicBezTo>
                  <a:pt x="487" y="250"/>
                  <a:pt x="489" y="251"/>
                  <a:pt x="491" y="252"/>
                </a:cubicBezTo>
                <a:cubicBezTo>
                  <a:pt x="493" y="252"/>
                  <a:pt x="493" y="252"/>
                  <a:pt x="493" y="252"/>
                </a:cubicBezTo>
                <a:cubicBezTo>
                  <a:pt x="493" y="255"/>
                  <a:pt x="493" y="255"/>
                  <a:pt x="493" y="255"/>
                </a:cubicBezTo>
                <a:cubicBezTo>
                  <a:pt x="494" y="257"/>
                  <a:pt x="496" y="260"/>
                  <a:pt x="498" y="262"/>
                </a:cubicBezTo>
                <a:cubicBezTo>
                  <a:pt x="500" y="262"/>
                  <a:pt x="500" y="262"/>
                  <a:pt x="500" y="262"/>
                </a:cubicBezTo>
                <a:cubicBezTo>
                  <a:pt x="504" y="263"/>
                  <a:pt x="504" y="263"/>
                  <a:pt x="504" y="263"/>
                </a:cubicBezTo>
                <a:cubicBezTo>
                  <a:pt x="505" y="264"/>
                  <a:pt x="505" y="264"/>
                  <a:pt x="505" y="264"/>
                </a:cubicBezTo>
                <a:cubicBezTo>
                  <a:pt x="508" y="268"/>
                  <a:pt x="511" y="273"/>
                  <a:pt x="513" y="277"/>
                </a:cubicBezTo>
                <a:cubicBezTo>
                  <a:pt x="515" y="279"/>
                  <a:pt x="515" y="279"/>
                  <a:pt x="515" y="279"/>
                </a:cubicBezTo>
                <a:cubicBezTo>
                  <a:pt x="515" y="279"/>
                  <a:pt x="512" y="286"/>
                  <a:pt x="512" y="286"/>
                </a:cubicBezTo>
                <a:cubicBezTo>
                  <a:pt x="511" y="287"/>
                  <a:pt x="511" y="287"/>
                  <a:pt x="511" y="287"/>
                </a:cubicBezTo>
                <a:cubicBezTo>
                  <a:pt x="512" y="287"/>
                  <a:pt x="512" y="287"/>
                  <a:pt x="512" y="287"/>
                </a:cubicBezTo>
                <a:cubicBezTo>
                  <a:pt x="513" y="289"/>
                  <a:pt x="513" y="289"/>
                  <a:pt x="513" y="289"/>
                </a:cubicBezTo>
                <a:cubicBezTo>
                  <a:pt x="514" y="290"/>
                  <a:pt x="514" y="290"/>
                  <a:pt x="514" y="290"/>
                </a:cubicBezTo>
                <a:cubicBezTo>
                  <a:pt x="515" y="290"/>
                  <a:pt x="515" y="290"/>
                  <a:pt x="515" y="290"/>
                </a:cubicBezTo>
                <a:cubicBezTo>
                  <a:pt x="514" y="291"/>
                  <a:pt x="514" y="291"/>
                  <a:pt x="514" y="291"/>
                </a:cubicBezTo>
                <a:cubicBezTo>
                  <a:pt x="514" y="298"/>
                  <a:pt x="514" y="305"/>
                  <a:pt x="510" y="310"/>
                </a:cubicBezTo>
                <a:cubicBezTo>
                  <a:pt x="509" y="311"/>
                  <a:pt x="508" y="311"/>
                  <a:pt x="507" y="311"/>
                </a:cubicBezTo>
                <a:cubicBezTo>
                  <a:pt x="506" y="311"/>
                  <a:pt x="506" y="311"/>
                  <a:pt x="506" y="311"/>
                </a:cubicBezTo>
                <a:cubicBezTo>
                  <a:pt x="505" y="313"/>
                  <a:pt x="505" y="315"/>
                  <a:pt x="504" y="317"/>
                </a:cubicBezTo>
                <a:cubicBezTo>
                  <a:pt x="504" y="316"/>
                  <a:pt x="504" y="316"/>
                  <a:pt x="504" y="316"/>
                </a:cubicBezTo>
                <a:cubicBezTo>
                  <a:pt x="500" y="315"/>
                  <a:pt x="500" y="315"/>
                  <a:pt x="500" y="315"/>
                </a:cubicBezTo>
                <a:cubicBezTo>
                  <a:pt x="498" y="312"/>
                  <a:pt x="498" y="312"/>
                  <a:pt x="498" y="312"/>
                </a:cubicBezTo>
                <a:cubicBezTo>
                  <a:pt x="494" y="309"/>
                  <a:pt x="489" y="308"/>
                  <a:pt x="483" y="307"/>
                </a:cubicBezTo>
                <a:cubicBezTo>
                  <a:pt x="481" y="307"/>
                  <a:pt x="479" y="308"/>
                  <a:pt x="476" y="309"/>
                </a:cubicBezTo>
                <a:cubicBezTo>
                  <a:pt x="475" y="310"/>
                  <a:pt x="475" y="310"/>
                  <a:pt x="475" y="310"/>
                </a:cubicBezTo>
                <a:cubicBezTo>
                  <a:pt x="475" y="311"/>
                  <a:pt x="475" y="311"/>
                  <a:pt x="475" y="311"/>
                </a:cubicBezTo>
                <a:cubicBezTo>
                  <a:pt x="475" y="311"/>
                  <a:pt x="475" y="311"/>
                  <a:pt x="475" y="311"/>
                </a:cubicBezTo>
                <a:cubicBezTo>
                  <a:pt x="475" y="312"/>
                  <a:pt x="475" y="312"/>
                  <a:pt x="475" y="312"/>
                </a:cubicBezTo>
                <a:cubicBezTo>
                  <a:pt x="476" y="315"/>
                  <a:pt x="476" y="315"/>
                  <a:pt x="476" y="315"/>
                </a:cubicBezTo>
                <a:cubicBezTo>
                  <a:pt x="477" y="316"/>
                  <a:pt x="477" y="316"/>
                  <a:pt x="477" y="316"/>
                </a:cubicBezTo>
                <a:cubicBezTo>
                  <a:pt x="477" y="317"/>
                  <a:pt x="477" y="317"/>
                  <a:pt x="477" y="317"/>
                </a:cubicBezTo>
                <a:cubicBezTo>
                  <a:pt x="475" y="322"/>
                  <a:pt x="474" y="326"/>
                  <a:pt x="474" y="330"/>
                </a:cubicBezTo>
                <a:cubicBezTo>
                  <a:pt x="474" y="331"/>
                  <a:pt x="474" y="332"/>
                  <a:pt x="474" y="332"/>
                </a:cubicBezTo>
                <a:cubicBezTo>
                  <a:pt x="473" y="334"/>
                  <a:pt x="473" y="335"/>
                  <a:pt x="473" y="336"/>
                </a:cubicBezTo>
                <a:cubicBezTo>
                  <a:pt x="471" y="339"/>
                  <a:pt x="471" y="339"/>
                  <a:pt x="471" y="339"/>
                </a:cubicBezTo>
                <a:cubicBezTo>
                  <a:pt x="467" y="342"/>
                  <a:pt x="463" y="346"/>
                  <a:pt x="457" y="349"/>
                </a:cubicBezTo>
                <a:cubicBezTo>
                  <a:pt x="442" y="352"/>
                  <a:pt x="433" y="356"/>
                  <a:pt x="421" y="364"/>
                </a:cubicBezTo>
                <a:cubicBezTo>
                  <a:pt x="421" y="364"/>
                  <a:pt x="421" y="364"/>
                  <a:pt x="421" y="364"/>
                </a:cubicBezTo>
                <a:cubicBezTo>
                  <a:pt x="415" y="365"/>
                  <a:pt x="415" y="365"/>
                  <a:pt x="415" y="365"/>
                </a:cubicBezTo>
                <a:cubicBezTo>
                  <a:pt x="414" y="366"/>
                  <a:pt x="414" y="366"/>
                  <a:pt x="414" y="366"/>
                </a:cubicBezTo>
                <a:cubicBezTo>
                  <a:pt x="411" y="369"/>
                  <a:pt x="409" y="372"/>
                  <a:pt x="405" y="374"/>
                </a:cubicBezTo>
                <a:cubicBezTo>
                  <a:pt x="404" y="375"/>
                  <a:pt x="404" y="376"/>
                  <a:pt x="403" y="377"/>
                </a:cubicBezTo>
                <a:cubicBezTo>
                  <a:pt x="402" y="377"/>
                  <a:pt x="402" y="377"/>
                  <a:pt x="402" y="377"/>
                </a:cubicBezTo>
                <a:cubicBezTo>
                  <a:pt x="402" y="377"/>
                  <a:pt x="402" y="377"/>
                  <a:pt x="402" y="377"/>
                </a:cubicBezTo>
                <a:cubicBezTo>
                  <a:pt x="401" y="377"/>
                  <a:pt x="401" y="377"/>
                  <a:pt x="401" y="377"/>
                </a:cubicBezTo>
                <a:cubicBezTo>
                  <a:pt x="400" y="379"/>
                  <a:pt x="400" y="379"/>
                  <a:pt x="400" y="379"/>
                </a:cubicBezTo>
                <a:cubicBezTo>
                  <a:pt x="400" y="381"/>
                  <a:pt x="400" y="381"/>
                  <a:pt x="400" y="381"/>
                </a:cubicBezTo>
                <a:cubicBezTo>
                  <a:pt x="402" y="386"/>
                  <a:pt x="406" y="390"/>
                  <a:pt x="410" y="393"/>
                </a:cubicBezTo>
                <a:cubicBezTo>
                  <a:pt x="411" y="395"/>
                  <a:pt x="412" y="398"/>
                  <a:pt x="413" y="400"/>
                </a:cubicBezTo>
                <a:cubicBezTo>
                  <a:pt x="413" y="401"/>
                  <a:pt x="413" y="401"/>
                  <a:pt x="413" y="401"/>
                </a:cubicBezTo>
                <a:cubicBezTo>
                  <a:pt x="416" y="403"/>
                  <a:pt x="416" y="403"/>
                  <a:pt x="416" y="403"/>
                </a:cubicBezTo>
                <a:cubicBezTo>
                  <a:pt x="418" y="405"/>
                  <a:pt x="418" y="405"/>
                  <a:pt x="418" y="405"/>
                </a:cubicBezTo>
                <a:cubicBezTo>
                  <a:pt x="419" y="405"/>
                  <a:pt x="419" y="405"/>
                  <a:pt x="419" y="405"/>
                </a:cubicBezTo>
                <a:cubicBezTo>
                  <a:pt x="421" y="407"/>
                  <a:pt x="421" y="407"/>
                  <a:pt x="421" y="407"/>
                </a:cubicBezTo>
                <a:cubicBezTo>
                  <a:pt x="422" y="411"/>
                  <a:pt x="424" y="415"/>
                  <a:pt x="427" y="419"/>
                </a:cubicBezTo>
                <a:cubicBezTo>
                  <a:pt x="424" y="423"/>
                  <a:pt x="420" y="428"/>
                  <a:pt x="419" y="433"/>
                </a:cubicBezTo>
                <a:cubicBezTo>
                  <a:pt x="419" y="434"/>
                  <a:pt x="419" y="434"/>
                  <a:pt x="419" y="434"/>
                </a:cubicBezTo>
                <a:cubicBezTo>
                  <a:pt x="419" y="434"/>
                  <a:pt x="417" y="437"/>
                  <a:pt x="417" y="437"/>
                </a:cubicBezTo>
                <a:cubicBezTo>
                  <a:pt x="418" y="439"/>
                  <a:pt x="418" y="439"/>
                  <a:pt x="418" y="439"/>
                </a:cubicBezTo>
                <a:cubicBezTo>
                  <a:pt x="424" y="440"/>
                  <a:pt x="424" y="440"/>
                  <a:pt x="424" y="440"/>
                </a:cubicBezTo>
                <a:cubicBezTo>
                  <a:pt x="426" y="440"/>
                  <a:pt x="427" y="439"/>
                  <a:pt x="429" y="438"/>
                </a:cubicBezTo>
                <a:cubicBezTo>
                  <a:pt x="430" y="439"/>
                  <a:pt x="430" y="439"/>
                  <a:pt x="430" y="439"/>
                </a:cubicBezTo>
                <a:cubicBezTo>
                  <a:pt x="435" y="442"/>
                  <a:pt x="437" y="447"/>
                  <a:pt x="436" y="452"/>
                </a:cubicBezTo>
                <a:cubicBezTo>
                  <a:pt x="436" y="453"/>
                  <a:pt x="436" y="453"/>
                  <a:pt x="436" y="453"/>
                </a:cubicBezTo>
                <a:cubicBezTo>
                  <a:pt x="435" y="454"/>
                  <a:pt x="435" y="455"/>
                  <a:pt x="434" y="456"/>
                </a:cubicBezTo>
                <a:cubicBezTo>
                  <a:pt x="432" y="458"/>
                  <a:pt x="432" y="458"/>
                  <a:pt x="432" y="458"/>
                </a:cubicBezTo>
                <a:cubicBezTo>
                  <a:pt x="432" y="458"/>
                  <a:pt x="432" y="458"/>
                  <a:pt x="432" y="458"/>
                </a:cubicBezTo>
                <a:cubicBezTo>
                  <a:pt x="432" y="461"/>
                  <a:pt x="432" y="461"/>
                  <a:pt x="432" y="461"/>
                </a:cubicBezTo>
                <a:cubicBezTo>
                  <a:pt x="433" y="461"/>
                  <a:pt x="433" y="461"/>
                  <a:pt x="433" y="461"/>
                </a:cubicBezTo>
                <a:cubicBezTo>
                  <a:pt x="432" y="462"/>
                  <a:pt x="432" y="463"/>
                  <a:pt x="431" y="464"/>
                </a:cubicBezTo>
                <a:cubicBezTo>
                  <a:pt x="431" y="467"/>
                  <a:pt x="431" y="469"/>
                  <a:pt x="432" y="472"/>
                </a:cubicBezTo>
                <a:cubicBezTo>
                  <a:pt x="431" y="473"/>
                  <a:pt x="430" y="474"/>
                  <a:pt x="428" y="476"/>
                </a:cubicBezTo>
                <a:cubicBezTo>
                  <a:pt x="427" y="476"/>
                  <a:pt x="427" y="476"/>
                  <a:pt x="427" y="476"/>
                </a:cubicBezTo>
                <a:cubicBezTo>
                  <a:pt x="427" y="475"/>
                  <a:pt x="426" y="475"/>
                  <a:pt x="426" y="475"/>
                </a:cubicBezTo>
                <a:cubicBezTo>
                  <a:pt x="425" y="474"/>
                  <a:pt x="425" y="474"/>
                  <a:pt x="425" y="474"/>
                </a:cubicBezTo>
                <a:cubicBezTo>
                  <a:pt x="424" y="474"/>
                  <a:pt x="424" y="474"/>
                  <a:pt x="424" y="474"/>
                </a:cubicBezTo>
                <a:cubicBezTo>
                  <a:pt x="423" y="475"/>
                  <a:pt x="423" y="475"/>
                  <a:pt x="422" y="475"/>
                </a:cubicBezTo>
                <a:cubicBezTo>
                  <a:pt x="421" y="475"/>
                  <a:pt x="421" y="475"/>
                  <a:pt x="421" y="475"/>
                </a:cubicBezTo>
                <a:cubicBezTo>
                  <a:pt x="417" y="472"/>
                  <a:pt x="413" y="469"/>
                  <a:pt x="410" y="465"/>
                </a:cubicBezTo>
                <a:cubicBezTo>
                  <a:pt x="409" y="465"/>
                  <a:pt x="408" y="464"/>
                  <a:pt x="407" y="464"/>
                </a:cubicBezTo>
                <a:cubicBezTo>
                  <a:pt x="405" y="462"/>
                  <a:pt x="405" y="462"/>
                  <a:pt x="405" y="462"/>
                </a:cubicBezTo>
                <a:cubicBezTo>
                  <a:pt x="404" y="459"/>
                  <a:pt x="404" y="459"/>
                  <a:pt x="404" y="459"/>
                </a:cubicBezTo>
                <a:cubicBezTo>
                  <a:pt x="405" y="455"/>
                  <a:pt x="405" y="455"/>
                  <a:pt x="405" y="455"/>
                </a:cubicBezTo>
                <a:cubicBezTo>
                  <a:pt x="408" y="454"/>
                  <a:pt x="408" y="454"/>
                  <a:pt x="408" y="454"/>
                </a:cubicBezTo>
                <a:cubicBezTo>
                  <a:pt x="407" y="452"/>
                  <a:pt x="405" y="451"/>
                  <a:pt x="403" y="450"/>
                </a:cubicBezTo>
                <a:cubicBezTo>
                  <a:pt x="402" y="448"/>
                  <a:pt x="402" y="448"/>
                  <a:pt x="402" y="448"/>
                </a:cubicBezTo>
                <a:cubicBezTo>
                  <a:pt x="403" y="446"/>
                  <a:pt x="403" y="446"/>
                  <a:pt x="403" y="446"/>
                </a:cubicBezTo>
                <a:cubicBezTo>
                  <a:pt x="401" y="446"/>
                  <a:pt x="401" y="446"/>
                  <a:pt x="401" y="446"/>
                </a:cubicBezTo>
                <a:cubicBezTo>
                  <a:pt x="396" y="444"/>
                  <a:pt x="390" y="444"/>
                  <a:pt x="385" y="446"/>
                </a:cubicBezTo>
                <a:cubicBezTo>
                  <a:pt x="381" y="450"/>
                  <a:pt x="381" y="450"/>
                  <a:pt x="381" y="450"/>
                </a:cubicBezTo>
                <a:cubicBezTo>
                  <a:pt x="379" y="451"/>
                  <a:pt x="377" y="452"/>
                  <a:pt x="375" y="451"/>
                </a:cubicBezTo>
                <a:cubicBezTo>
                  <a:pt x="373" y="450"/>
                  <a:pt x="371" y="449"/>
                  <a:pt x="369" y="447"/>
                </a:cubicBezTo>
                <a:cubicBezTo>
                  <a:pt x="368" y="445"/>
                  <a:pt x="368" y="444"/>
                  <a:pt x="367" y="442"/>
                </a:cubicBezTo>
                <a:cubicBezTo>
                  <a:pt x="365" y="442"/>
                  <a:pt x="365" y="442"/>
                  <a:pt x="365" y="442"/>
                </a:cubicBezTo>
                <a:cubicBezTo>
                  <a:pt x="363" y="443"/>
                  <a:pt x="361" y="443"/>
                  <a:pt x="359" y="443"/>
                </a:cubicBezTo>
                <a:cubicBezTo>
                  <a:pt x="353" y="442"/>
                  <a:pt x="353" y="442"/>
                  <a:pt x="353" y="442"/>
                </a:cubicBezTo>
                <a:cubicBezTo>
                  <a:pt x="351" y="442"/>
                  <a:pt x="351" y="442"/>
                  <a:pt x="351" y="442"/>
                </a:cubicBezTo>
                <a:cubicBezTo>
                  <a:pt x="348" y="444"/>
                  <a:pt x="348" y="444"/>
                  <a:pt x="348" y="444"/>
                </a:cubicBezTo>
                <a:cubicBezTo>
                  <a:pt x="347" y="444"/>
                  <a:pt x="347" y="444"/>
                  <a:pt x="347" y="444"/>
                </a:cubicBezTo>
                <a:cubicBezTo>
                  <a:pt x="346" y="443"/>
                  <a:pt x="346" y="443"/>
                  <a:pt x="346" y="443"/>
                </a:cubicBezTo>
                <a:cubicBezTo>
                  <a:pt x="346" y="441"/>
                  <a:pt x="346" y="441"/>
                  <a:pt x="346" y="441"/>
                </a:cubicBezTo>
                <a:cubicBezTo>
                  <a:pt x="346" y="440"/>
                  <a:pt x="346" y="440"/>
                  <a:pt x="346" y="440"/>
                </a:cubicBezTo>
                <a:cubicBezTo>
                  <a:pt x="347" y="439"/>
                  <a:pt x="347" y="439"/>
                  <a:pt x="347" y="439"/>
                </a:cubicBezTo>
                <a:cubicBezTo>
                  <a:pt x="347" y="438"/>
                  <a:pt x="347" y="438"/>
                  <a:pt x="347" y="437"/>
                </a:cubicBezTo>
                <a:cubicBezTo>
                  <a:pt x="348" y="436"/>
                  <a:pt x="348" y="436"/>
                  <a:pt x="348" y="436"/>
                </a:cubicBezTo>
                <a:cubicBezTo>
                  <a:pt x="346" y="437"/>
                  <a:pt x="344" y="438"/>
                  <a:pt x="342" y="439"/>
                </a:cubicBezTo>
                <a:cubicBezTo>
                  <a:pt x="341" y="440"/>
                  <a:pt x="341" y="440"/>
                  <a:pt x="341" y="440"/>
                </a:cubicBezTo>
                <a:cubicBezTo>
                  <a:pt x="341" y="441"/>
                  <a:pt x="341" y="441"/>
                  <a:pt x="341" y="442"/>
                </a:cubicBezTo>
                <a:cubicBezTo>
                  <a:pt x="342" y="443"/>
                  <a:pt x="342" y="443"/>
                  <a:pt x="343" y="444"/>
                </a:cubicBezTo>
                <a:cubicBezTo>
                  <a:pt x="344" y="445"/>
                  <a:pt x="344" y="445"/>
                  <a:pt x="344" y="445"/>
                </a:cubicBezTo>
                <a:cubicBezTo>
                  <a:pt x="344" y="447"/>
                  <a:pt x="344" y="448"/>
                  <a:pt x="344" y="450"/>
                </a:cubicBezTo>
                <a:cubicBezTo>
                  <a:pt x="343" y="451"/>
                  <a:pt x="343" y="451"/>
                  <a:pt x="343" y="451"/>
                </a:cubicBezTo>
                <a:cubicBezTo>
                  <a:pt x="340" y="455"/>
                  <a:pt x="340" y="455"/>
                  <a:pt x="340" y="455"/>
                </a:cubicBezTo>
                <a:cubicBezTo>
                  <a:pt x="329" y="455"/>
                  <a:pt x="317" y="452"/>
                  <a:pt x="306" y="456"/>
                </a:cubicBezTo>
                <a:cubicBezTo>
                  <a:pt x="305" y="456"/>
                  <a:pt x="305" y="456"/>
                  <a:pt x="305" y="456"/>
                </a:cubicBezTo>
                <a:cubicBezTo>
                  <a:pt x="304" y="459"/>
                  <a:pt x="304" y="459"/>
                  <a:pt x="304" y="459"/>
                </a:cubicBezTo>
                <a:cubicBezTo>
                  <a:pt x="303" y="459"/>
                  <a:pt x="303" y="459"/>
                  <a:pt x="303" y="459"/>
                </a:cubicBezTo>
                <a:cubicBezTo>
                  <a:pt x="296" y="458"/>
                  <a:pt x="289" y="458"/>
                  <a:pt x="281" y="457"/>
                </a:cubicBezTo>
                <a:cubicBezTo>
                  <a:pt x="280" y="458"/>
                  <a:pt x="279" y="459"/>
                  <a:pt x="278" y="460"/>
                </a:cubicBezTo>
                <a:cubicBezTo>
                  <a:pt x="277" y="462"/>
                  <a:pt x="277" y="464"/>
                  <a:pt x="276" y="466"/>
                </a:cubicBezTo>
                <a:cubicBezTo>
                  <a:pt x="274" y="469"/>
                  <a:pt x="274" y="469"/>
                  <a:pt x="274" y="469"/>
                </a:cubicBezTo>
                <a:cubicBezTo>
                  <a:pt x="272" y="469"/>
                  <a:pt x="269" y="470"/>
                  <a:pt x="267" y="470"/>
                </a:cubicBezTo>
                <a:cubicBezTo>
                  <a:pt x="265" y="470"/>
                  <a:pt x="264" y="469"/>
                  <a:pt x="262" y="469"/>
                </a:cubicBezTo>
                <a:cubicBezTo>
                  <a:pt x="259" y="470"/>
                  <a:pt x="259" y="470"/>
                  <a:pt x="259" y="470"/>
                </a:cubicBezTo>
                <a:cubicBezTo>
                  <a:pt x="254" y="475"/>
                  <a:pt x="254" y="475"/>
                  <a:pt x="254" y="475"/>
                </a:cubicBezTo>
                <a:cubicBezTo>
                  <a:pt x="256" y="475"/>
                  <a:pt x="256" y="475"/>
                  <a:pt x="256" y="475"/>
                </a:cubicBezTo>
                <a:cubicBezTo>
                  <a:pt x="257" y="476"/>
                  <a:pt x="257" y="476"/>
                  <a:pt x="257" y="476"/>
                </a:cubicBezTo>
                <a:cubicBezTo>
                  <a:pt x="257" y="477"/>
                  <a:pt x="257" y="477"/>
                  <a:pt x="257" y="477"/>
                </a:cubicBezTo>
                <a:cubicBezTo>
                  <a:pt x="256" y="479"/>
                  <a:pt x="256" y="479"/>
                  <a:pt x="256" y="479"/>
                </a:cubicBezTo>
                <a:cubicBezTo>
                  <a:pt x="255" y="479"/>
                  <a:pt x="255" y="479"/>
                  <a:pt x="255" y="479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48" y="480"/>
                  <a:pt x="248" y="480"/>
                  <a:pt x="248" y="480"/>
                </a:cubicBezTo>
                <a:cubicBezTo>
                  <a:pt x="246" y="482"/>
                  <a:pt x="245" y="484"/>
                  <a:pt x="243" y="485"/>
                </a:cubicBezTo>
                <a:cubicBezTo>
                  <a:pt x="241" y="486"/>
                  <a:pt x="241" y="486"/>
                  <a:pt x="241" y="486"/>
                </a:cubicBezTo>
                <a:cubicBezTo>
                  <a:pt x="238" y="486"/>
                  <a:pt x="238" y="486"/>
                  <a:pt x="238" y="486"/>
                </a:cubicBezTo>
                <a:cubicBezTo>
                  <a:pt x="238" y="482"/>
                  <a:pt x="238" y="482"/>
                  <a:pt x="238" y="482"/>
                </a:cubicBezTo>
                <a:cubicBezTo>
                  <a:pt x="236" y="481"/>
                  <a:pt x="236" y="481"/>
                  <a:pt x="236" y="481"/>
                </a:cubicBezTo>
                <a:cubicBezTo>
                  <a:pt x="233" y="482"/>
                  <a:pt x="233" y="482"/>
                  <a:pt x="233" y="482"/>
                </a:cubicBezTo>
                <a:cubicBezTo>
                  <a:pt x="227" y="486"/>
                  <a:pt x="227" y="486"/>
                  <a:pt x="227" y="486"/>
                </a:cubicBezTo>
                <a:cubicBezTo>
                  <a:pt x="224" y="487"/>
                  <a:pt x="224" y="487"/>
                  <a:pt x="224" y="487"/>
                </a:cubicBezTo>
                <a:cubicBezTo>
                  <a:pt x="213" y="487"/>
                  <a:pt x="213" y="487"/>
                  <a:pt x="213" y="487"/>
                </a:cubicBezTo>
                <a:cubicBezTo>
                  <a:pt x="212" y="486"/>
                  <a:pt x="212" y="486"/>
                  <a:pt x="212" y="486"/>
                </a:cubicBezTo>
                <a:cubicBezTo>
                  <a:pt x="211" y="484"/>
                  <a:pt x="211" y="484"/>
                  <a:pt x="211" y="484"/>
                </a:cubicBezTo>
                <a:cubicBezTo>
                  <a:pt x="211" y="484"/>
                  <a:pt x="211" y="484"/>
                  <a:pt x="211" y="484"/>
                </a:cubicBezTo>
                <a:cubicBezTo>
                  <a:pt x="212" y="483"/>
                  <a:pt x="212" y="482"/>
                  <a:pt x="212" y="481"/>
                </a:cubicBezTo>
                <a:cubicBezTo>
                  <a:pt x="211" y="481"/>
                  <a:pt x="211" y="481"/>
                  <a:pt x="211" y="481"/>
                </a:cubicBezTo>
                <a:cubicBezTo>
                  <a:pt x="206" y="475"/>
                  <a:pt x="206" y="475"/>
                  <a:pt x="206" y="475"/>
                </a:cubicBezTo>
                <a:cubicBezTo>
                  <a:pt x="200" y="473"/>
                  <a:pt x="200" y="473"/>
                  <a:pt x="200" y="473"/>
                </a:cubicBezTo>
                <a:cubicBezTo>
                  <a:pt x="200" y="472"/>
                  <a:pt x="200" y="472"/>
                  <a:pt x="200" y="472"/>
                </a:cubicBezTo>
                <a:cubicBezTo>
                  <a:pt x="203" y="469"/>
                  <a:pt x="203" y="469"/>
                  <a:pt x="203" y="469"/>
                </a:cubicBezTo>
                <a:cubicBezTo>
                  <a:pt x="204" y="468"/>
                  <a:pt x="204" y="468"/>
                  <a:pt x="204" y="468"/>
                </a:cubicBezTo>
                <a:cubicBezTo>
                  <a:pt x="203" y="467"/>
                  <a:pt x="202" y="467"/>
                  <a:pt x="200" y="466"/>
                </a:cubicBezTo>
                <a:cubicBezTo>
                  <a:pt x="199" y="466"/>
                  <a:pt x="199" y="466"/>
                  <a:pt x="199" y="466"/>
                </a:cubicBezTo>
                <a:cubicBezTo>
                  <a:pt x="197" y="466"/>
                  <a:pt x="195" y="467"/>
                  <a:pt x="193" y="468"/>
                </a:cubicBezTo>
                <a:cubicBezTo>
                  <a:pt x="190" y="469"/>
                  <a:pt x="190" y="469"/>
                  <a:pt x="190" y="469"/>
                </a:cubicBezTo>
                <a:cubicBezTo>
                  <a:pt x="189" y="468"/>
                  <a:pt x="189" y="468"/>
                  <a:pt x="189" y="468"/>
                </a:cubicBezTo>
                <a:cubicBezTo>
                  <a:pt x="189" y="468"/>
                  <a:pt x="188" y="467"/>
                  <a:pt x="188" y="467"/>
                </a:cubicBezTo>
                <a:cubicBezTo>
                  <a:pt x="188" y="466"/>
                  <a:pt x="188" y="466"/>
                  <a:pt x="188" y="466"/>
                </a:cubicBezTo>
                <a:cubicBezTo>
                  <a:pt x="174" y="461"/>
                  <a:pt x="174" y="461"/>
                  <a:pt x="174" y="461"/>
                </a:cubicBezTo>
                <a:cubicBezTo>
                  <a:pt x="171" y="461"/>
                  <a:pt x="171" y="461"/>
                  <a:pt x="171" y="461"/>
                </a:cubicBezTo>
                <a:cubicBezTo>
                  <a:pt x="170" y="462"/>
                  <a:pt x="170" y="462"/>
                  <a:pt x="170" y="462"/>
                </a:cubicBezTo>
                <a:cubicBezTo>
                  <a:pt x="168" y="465"/>
                  <a:pt x="168" y="465"/>
                  <a:pt x="168" y="465"/>
                </a:cubicBezTo>
                <a:cubicBezTo>
                  <a:pt x="166" y="466"/>
                  <a:pt x="166" y="466"/>
                  <a:pt x="166" y="466"/>
                </a:cubicBezTo>
                <a:cubicBezTo>
                  <a:pt x="165" y="466"/>
                  <a:pt x="165" y="466"/>
                  <a:pt x="165" y="466"/>
                </a:cubicBezTo>
                <a:cubicBezTo>
                  <a:pt x="161" y="466"/>
                  <a:pt x="161" y="466"/>
                  <a:pt x="161" y="466"/>
                </a:cubicBezTo>
                <a:cubicBezTo>
                  <a:pt x="160" y="465"/>
                  <a:pt x="159" y="465"/>
                  <a:pt x="158" y="464"/>
                </a:cubicBezTo>
                <a:cubicBezTo>
                  <a:pt x="157" y="464"/>
                  <a:pt x="157" y="464"/>
                  <a:pt x="157" y="464"/>
                </a:cubicBezTo>
                <a:cubicBezTo>
                  <a:pt x="157" y="462"/>
                  <a:pt x="157" y="462"/>
                  <a:pt x="157" y="462"/>
                </a:cubicBezTo>
                <a:cubicBezTo>
                  <a:pt x="157" y="462"/>
                  <a:pt x="158" y="461"/>
                  <a:pt x="158" y="461"/>
                </a:cubicBezTo>
                <a:cubicBezTo>
                  <a:pt x="158" y="460"/>
                  <a:pt x="158" y="460"/>
                  <a:pt x="158" y="460"/>
                </a:cubicBezTo>
                <a:cubicBezTo>
                  <a:pt x="158" y="459"/>
                  <a:pt x="158" y="459"/>
                  <a:pt x="158" y="459"/>
                </a:cubicBezTo>
                <a:cubicBezTo>
                  <a:pt x="157" y="458"/>
                  <a:pt x="157" y="458"/>
                  <a:pt x="157" y="458"/>
                </a:cubicBezTo>
                <a:cubicBezTo>
                  <a:pt x="156" y="459"/>
                  <a:pt x="155" y="459"/>
                  <a:pt x="153" y="460"/>
                </a:cubicBezTo>
                <a:cubicBezTo>
                  <a:pt x="153" y="461"/>
                  <a:pt x="153" y="461"/>
                  <a:pt x="153" y="461"/>
                </a:cubicBezTo>
                <a:cubicBezTo>
                  <a:pt x="154" y="462"/>
                  <a:pt x="155" y="463"/>
                  <a:pt x="155" y="464"/>
                </a:cubicBezTo>
                <a:cubicBezTo>
                  <a:pt x="155" y="467"/>
                  <a:pt x="154" y="469"/>
                  <a:pt x="154" y="472"/>
                </a:cubicBezTo>
                <a:cubicBezTo>
                  <a:pt x="155" y="472"/>
                  <a:pt x="155" y="472"/>
                  <a:pt x="155" y="472"/>
                </a:cubicBezTo>
                <a:cubicBezTo>
                  <a:pt x="156" y="473"/>
                  <a:pt x="156" y="473"/>
                  <a:pt x="156" y="473"/>
                </a:cubicBezTo>
                <a:cubicBezTo>
                  <a:pt x="157" y="475"/>
                  <a:pt x="157" y="478"/>
                  <a:pt x="157" y="480"/>
                </a:cubicBezTo>
                <a:cubicBezTo>
                  <a:pt x="157" y="483"/>
                  <a:pt x="155" y="486"/>
                  <a:pt x="153" y="488"/>
                </a:cubicBezTo>
                <a:cubicBezTo>
                  <a:pt x="152" y="489"/>
                  <a:pt x="150" y="490"/>
                  <a:pt x="149" y="490"/>
                </a:cubicBezTo>
                <a:cubicBezTo>
                  <a:pt x="145" y="499"/>
                  <a:pt x="136" y="505"/>
                  <a:pt x="126" y="505"/>
                </a:cubicBezTo>
                <a:cubicBezTo>
                  <a:pt x="126" y="504"/>
                  <a:pt x="126" y="504"/>
                  <a:pt x="126" y="504"/>
                </a:cubicBezTo>
                <a:cubicBezTo>
                  <a:pt x="126" y="503"/>
                  <a:pt x="127" y="503"/>
                  <a:pt x="127" y="502"/>
                </a:cubicBezTo>
                <a:cubicBezTo>
                  <a:pt x="128" y="501"/>
                  <a:pt x="128" y="501"/>
                  <a:pt x="128" y="501"/>
                </a:cubicBezTo>
                <a:cubicBezTo>
                  <a:pt x="129" y="501"/>
                  <a:pt x="129" y="501"/>
                  <a:pt x="129" y="501"/>
                </a:cubicBezTo>
                <a:cubicBezTo>
                  <a:pt x="129" y="501"/>
                  <a:pt x="129" y="501"/>
                  <a:pt x="129" y="501"/>
                </a:cubicBezTo>
                <a:cubicBezTo>
                  <a:pt x="130" y="500"/>
                  <a:pt x="130" y="500"/>
                  <a:pt x="130" y="500"/>
                </a:cubicBezTo>
                <a:cubicBezTo>
                  <a:pt x="130" y="499"/>
                  <a:pt x="130" y="498"/>
                  <a:pt x="129" y="498"/>
                </a:cubicBezTo>
                <a:cubicBezTo>
                  <a:pt x="131" y="492"/>
                  <a:pt x="131" y="492"/>
                  <a:pt x="131" y="492"/>
                </a:cubicBezTo>
                <a:cubicBezTo>
                  <a:pt x="131" y="490"/>
                  <a:pt x="131" y="490"/>
                  <a:pt x="131" y="490"/>
                </a:cubicBezTo>
                <a:cubicBezTo>
                  <a:pt x="130" y="489"/>
                  <a:pt x="130" y="489"/>
                  <a:pt x="130" y="489"/>
                </a:cubicBezTo>
                <a:cubicBezTo>
                  <a:pt x="125" y="489"/>
                  <a:pt x="125" y="489"/>
                  <a:pt x="125" y="489"/>
                </a:cubicBezTo>
                <a:cubicBezTo>
                  <a:pt x="124" y="490"/>
                  <a:pt x="124" y="491"/>
                  <a:pt x="123" y="491"/>
                </a:cubicBezTo>
                <a:cubicBezTo>
                  <a:pt x="123" y="491"/>
                  <a:pt x="123" y="491"/>
                  <a:pt x="123" y="491"/>
                </a:cubicBezTo>
                <a:cubicBezTo>
                  <a:pt x="121" y="490"/>
                  <a:pt x="121" y="490"/>
                  <a:pt x="121" y="490"/>
                </a:cubicBezTo>
                <a:cubicBezTo>
                  <a:pt x="121" y="490"/>
                  <a:pt x="121" y="490"/>
                  <a:pt x="121" y="490"/>
                </a:cubicBezTo>
                <a:cubicBezTo>
                  <a:pt x="120" y="491"/>
                  <a:pt x="119" y="491"/>
                  <a:pt x="119" y="492"/>
                </a:cubicBezTo>
                <a:cubicBezTo>
                  <a:pt x="118" y="492"/>
                  <a:pt x="118" y="492"/>
                  <a:pt x="118" y="492"/>
                </a:cubicBezTo>
                <a:cubicBezTo>
                  <a:pt x="117" y="491"/>
                  <a:pt x="117" y="491"/>
                  <a:pt x="117" y="491"/>
                </a:cubicBezTo>
                <a:cubicBezTo>
                  <a:pt x="116" y="489"/>
                  <a:pt x="116" y="489"/>
                  <a:pt x="116" y="489"/>
                </a:cubicBezTo>
                <a:cubicBezTo>
                  <a:pt x="116" y="488"/>
                  <a:pt x="116" y="487"/>
                  <a:pt x="116" y="486"/>
                </a:cubicBezTo>
                <a:cubicBezTo>
                  <a:pt x="115" y="485"/>
                  <a:pt x="115" y="485"/>
                  <a:pt x="115" y="485"/>
                </a:cubicBezTo>
                <a:cubicBezTo>
                  <a:pt x="117" y="483"/>
                  <a:pt x="117" y="483"/>
                  <a:pt x="117" y="483"/>
                </a:cubicBezTo>
                <a:cubicBezTo>
                  <a:pt x="118" y="481"/>
                  <a:pt x="118" y="481"/>
                  <a:pt x="118" y="481"/>
                </a:cubicBezTo>
                <a:cubicBezTo>
                  <a:pt x="116" y="478"/>
                  <a:pt x="114" y="475"/>
                  <a:pt x="112" y="472"/>
                </a:cubicBezTo>
                <a:cubicBezTo>
                  <a:pt x="110" y="473"/>
                  <a:pt x="110" y="473"/>
                  <a:pt x="110" y="473"/>
                </a:cubicBezTo>
                <a:cubicBezTo>
                  <a:pt x="109" y="474"/>
                  <a:pt x="109" y="474"/>
                  <a:pt x="109" y="474"/>
                </a:cubicBezTo>
                <a:cubicBezTo>
                  <a:pt x="109" y="474"/>
                  <a:pt x="109" y="474"/>
                  <a:pt x="109" y="474"/>
                </a:cubicBezTo>
                <a:cubicBezTo>
                  <a:pt x="107" y="473"/>
                  <a:pt x="107" y="473"/>
                  <a:pt x="107" y="473"/>
                </a:cubicBezTo>
                <a:cubicBezTo>
                  <a:pt x="107" y="473"/>
                  <a:pt x="107" y="472"/>
                  <a:pt x="107" y="472"/>
                </a:cubicBezTo>
                <a:cubicBezTo>
                  <a:pt x="106" y="470"/>
                  <a:pt x="106" y="470"/>
                  <a:pt x="106" y="470"/>
                </a:cubicBezTo>
                <a:cubicBezTo>
                  <a:pt x="105" y="469"/>
                  <a:pt x="104" y="468"/>
                  <a:pt x="104" y="467"/>
                </a:cubicBezTo>
                <a:cubicBezTo>
                  <a:pt x="103" y="464"/>
                  <a:pt x="103" y="464"/>
                  <a:pt x="103" y="464"/>
                </a:cubicBezTo>
                <a:cubicBezTo>
                  <a:pt x="102" y="465"/>
                  <a:pt x="102" y="465"/>
                  <a:pt x="102" y="465"/>
                </a:cubicBezTo>
                <a:cubicBezTo>
                  <a:pt x="101" y="466"/>
                  <a:pt x="101" y="466"/>
                  <a:pt x="101" y="466"/>
                </a:cubicBezTo>
                <a:cubicBezTo>
                  <a:pt x="97" y="466"/>
                  <a:pt x="97" y="466"/>
                  <a:pt x="97" y="466"/>
                </a:cubicBezTo>
                <a:cubicBezTo>
                  <a:pt x="94" y="464"/>
                  <a:pt x="94" y="464"/>
                  <a:pt x="94" y="464"/>
                </a:cubicBezTo>
                <a:cubicBezTo>
                  <a:pt x="94" y="465"/>
                  <a:pt x="94" y="465"/>
                  <a:pt x="94" y="465"/>
                </a:cubicBezTo>
                <a:cubicBezTo>
                  <a:pt x="92" y="465"/>
                  <a:pt x="92" y="465"/>
                  <a:pt x="92" y="465"/>
                </a:cubicBezTo>
                <a:cubicBezTo>
                  <a:pt x="92" y="465"/>
                  <a:pt x="92" y="465"/>
                  <a:pt x="92" y="465"/>
                </a:cubicBezTo>
                <a:cubicBezTo>
                  <a:pt x="89" y="464"/>
                  <a:pt x="89" y="464"/>
                  <a:pt x="89" y="464"/>
                </a:cubicBezTo>
                <a:cubicBezTo>
                  <a:pt x="89" y="463"/>
                  <a:pt x="89" y="463"/>
                  <a:pt x="89" y="463"/>
                </a:cubicBezTo>
                <a:cubicBezTo>
                  <a:pt x="89" y="461"/>
                  <a:pt x="89" y="461"/>
                  <a:pt x="89" y="461"/>
                </a:cubicBezTo>
                <a:cubicBezTo>
                  <a:pt x="89" y="459"/>
                  <a:pt x="89" y="459"/>
                  <a:pt x="89" y="459"/>
                </a:cubicBezTo>
                <a:cubicBezTo>
                  <a:pt x="88" y="458"/>
                  <a:pt x="88" y="458"/>
                  <a:pt x="88" y="458"/>
                </a:cubicBezTo>
                <a:cubicBezTo>
                  <a:pt x="86" y="457"/>
                  <a:pt x="86" y="457"/>
                  <a:pt x="86" y="457"/>
                </a:cubicBezTo>
                <a:cubicBezTo>
                  <a:pt x="84" y="458"/>
                  <a:pt x="84" y="458"/>
                  <a:pt x="84" y="458"/>
                </a:cubicBezTo>
                <a:cubicBezTo>
                  <a:pt x="83" y="458"/>
                  <a:pt x="83" y="458"/>
                  <a:pt x="83" y="458"/>
                </a:cubicBezTo>
                <a:cubicBezTo>
                  <a:pt x="81" y="461"/>
                  <a:pt x="81" y="461"/>
                  <a:pt x="81" y="461"/>
                </a:cubicBezTo>
                <a:cubicBezTo>
                  <a:pt x="80" y="463"/>
                  <a:pt x="79" y="464"/>
                  <a:pt x="78" y="466"/>
                </a:cubicBezTo>
                <a:cubicBezTo>
                  <a:pt x="75" y="467"/>
                  <a:pt x="75" y="467"/>
                  <a:pt x="75" y="467"/>
                </a:cubicBezTo>
                <a:cubicBezTo>
                  <a:pt x="68" y="467"/>
                  <a:pt x="68" y="467"/>
                  <a:pt x="68" y="467"/>
                </a:cubicBezTo>
                <a:cubicBezTo>
                  <a:pt x="62" y="466"/>
                  <a:pt x="62" y="466"/>
                  <a:pt x="62" y="466"/>
                </a:cubicBezTo>
                <a:cubicBezTo>
                  <a:pt x="64" y="463"/>
                  <a:pt x="66" y="460"/>
                  <a:pt x="68" y="458"/>
                </a:cubicBezTo>
                <a:cubicBezTo>
                  <a:pt x="68" y="457"/>
                  <a:pt x="68" y="457"/>
                  <a:pt x="68" y="457"/>
                </a:cubicBezTo>
                <a:cubicBezTo>
                  <a:pt x="70" y="457"/>
                  <a:pt x="71" y="457"/>
                  <a:pt x="73" y="456"/>
                </a:cubicBezTo>
                <a:cubicBezTo>
                  <a:pt x="73" y="456"/>
                  <a:pt x="73" y="455"/>
                  <a:pt x="74" y="455"/>
                </a:cubicBezTo>
                <a:cubicBezTo>
                  <a:pt x="75" y="454"/>
                  <a:pt x="75" y="454"/>
                  <a:pt x="75" y="454"/>
                </a:cubicBezTo>
                <a:cubicBezTo>
                  <a:pt x="76" y="454"/>
                  <a:pt x="76" y="454"/>
                  <a:pt x="76" y="454"/>
                </a:cubicBezTo>
                <a:cubicBezTo>
                  <a:pt x="79" y="455"/>
                  <a:pt x="79" y="455"/>
                  <a:pt x="79" y="455"/>
                </a:cubicBezTo>
                <a:cubicBezTo>
                  <a:pt x="85" y="452"/>
                  <a:pt x="89" y="447"/>
                  <a:pt x="95" y="445"/>
                </a:cubicBezTo>
                <a:cubicBezTo>
                  <a:pt x="102" y="449"/>
                  <a:pt x="108" y="445"/>
                  <a:pt x="115" y="444"/>
                </a:cubicBezTo>
                <a:cubicBezTo>
                  <a:pt x="116" y="444"/>
                  <a:pt x="116" y="444"/>
                  <a:pt x="116" y="444"/>
                </a:cubicBezTo>
                <a:cubicBezTo>
                  <a:pt x="116" y="446"/>
                  <a:pt x="117" y="447"/>
                  <a:pt x="117" y="448"/>
                </a:cubicBezTo>
                <a:cubicBezTo>
                  <a:pt x="118" y="447"/>
                  <a:pt x="118" y="447"/>
                  <a:pt x="118" y="447"/>
                </a:cubicBezTo>
                <a:cubicBezTo>
                  <a:pt x="118" y="446"/>
                  <a:pt x="118" y="445"/>
                  <a:pt x="119" y="444"/>
                </a:cubicBezTo>
                <a:cubicBezTo>
                  <a:pt x="119" y="444"/>
                  <a:pt x="119" y="444"/>
                  <a:pt x="119" y="444"/>
                </a:cubicBezTo>
                <a:cubicBezTo>
                  <a:pt x="120" y="444"/>
                  <a:pt x="121" y="445"/>
                  <a:pt x="122" y="445"/>
                </a:cubicBezTo>
                <a:cubicBezTo>
                  <a:pt x="123" y="444"/>
                  <a:pt x="123" y="444"/>
                  <a:pt x="123" y="444"/>
                </a:cubicBezTo>
                <a:cubicBezTo>
                  <a:pt x="123" y="444"/>
                  <a:pt x="123" y="444"/>
                  <a:pt x="123" y="444"/>
                </a:cubicBezTo>
                <a:cubicBezTo>
                  <a:pt x="123" y="440"/>
                  <a:pt x="122" y="435"/>
                  <a:pt x="121" y="431"/>
                </a:cubicBezTo>
                <a:cubicBezTo>
                  <a:pt x="121" y="431"/>
                  <a:pt x="121" y="431"/>
                  <a:pt x="121" y="431"/>
                </a:cubicBezTo>
                <a:cubicBezTo>
                  <a:pt x="120" y="431"/>
                  <a:pt x="120" y="431"/>
                  <a:pt x="120" y="431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0" y="430"/>
                  <a:pt x="119" y="429"/>
                  <a:pt x="119" y="429"/>
                </a:cubicBezTo>
                <a:cubicBezTo>
                  <a:pt x="119" y="429"/>
                  <a:pt x="118" y="428"/>
                  <a:pt x="118" y="428"/>
                </a:cubicBezTo>
                <a:cubicBezTo>
                  <a:pt x="118" y="427"/>
                  <a:pt x="118" y="427"/>
                  <a:pt x="118" y="427"/>
                </a:cubicBezTo>
                <a:cubicBezTo>
                  <a:pt x="118" y="427"/>
                  <a:pt x="118" y="427"/>
                  <a:pt x="118" y="427"/>
                </a:cubicBezTo>
                <a:cubicBezTo>
                  <a:pt x="118" y="426"/>
                  <a:pt x="118" y="426"/>
                  <a:pt x="119" y="425"/>
                </a:cubicBezTo>
                <a:cubicBezTo>
                  <a:pt x="119" y="425"/>
                  <a:pt x="120" y="425"/>
                  <a:pt x="121" y="425"/>
                </a:cubicBezTo>
                <a:cubicBezTo>
                  <a:pt x="121" y="425"/>
                  <a:pt x="121" y="425"/>
                  <a:pt x="121" y="425"/>
                </a:cubicBezTo>
                <a:cubicBezTo>
                  <a:pt x="121" y="425"/>
                  <a:pt x="122" y="424"/>
                  <a:pt x="122" y="424"/>
                </a:cubicBezTo>
                <a:cubicBezTo>
                  <a:pt x="122" y="424"/>
                  <a:pt x="122" y="424"/>
                  <a:pt x="122" y="424"/>
                </a:cubicBezTo>
                <a:cubicBezTo>
                  <a:pt x="122" y="424"/>
                  <a:pt x="123" y="423"/>
                  <a:pt x="123" y="423"/>
                </a:cubicBezTo>
                <a:cubicBezTo>
                  <a:pt x="122" y="421"/>
                  <a:pt x="121" y="419"/>
                  <a:pt x="120" y="416"/>
                </a:cubicBezTo>
                <a:cubicBezTo>
                  <a:pt x="120" y="416"/>
                  <a:pt x="120" y="416"/>
                  <a:pt x="120" y="416"/>
                </a:cubicBezTo>
                <a:cubicBezTo>
                  <a:pt x="120" y="416"/>
                  <a:pt x="120" y="416"/>
                  <a:pt x="120" y="416"/>
                </a:cubicBezTo>
                <a:cubicBezTo>
                  <a:pt x="120" y="417"/>
                  <a:pt x="120" y="417"/>
                  <a:pt x="120" y="417"/>
                </a:cubicBezTo>
                <a:cubicBezTo>
                  <a:pt x="119" y="417"/>
                  <a:pt x="119" y="417"/>
                  <a:pt x="119" y="417"/>
                </a:cubicBezTo>
                <a:cubicBezTo>
                  <a:pt x="119" y="416"/>
                  <a:pt x="119" y="416"/>
                  <a:pt x="119" y="416"/>
                </a:cubicBezTo>
                <a:cubicBezTo>
                  <a:pt x="119" y="416"/>
                  <a:pt x="118" y="416"/>
                  <a:pt x="118" y="416"/>
                </a:cubicBezTo>
                <a:cubicBezTo>
                  <a:pt x="118" y="416"/>
                  <a:pt x="118" y="416"/>
                  <a:pt x="118" y="416"/>
                </a:cubicBezTo>
                <a:cubicBezTo>
                  <a:pt x="120" y="415"/>
                  <a:pt x="120" y="413"/>
                  <a:pt x="120" y="412"/>
                </a:cubicBezTo>
                <a:cubicBezTo>
                  <a:pt x="121" y="411"/>
                  <a:pt x="121" y="411"/>
                  <a:pt x="121" y="411"/>
                </a:cubicBezTo>
                <a:cubicBezTo>
                  <a:pt x="121" y="409"/>
                  <a:pt x="121" y="407"/>
                  <a:pt x="121" y="405"/>
                </a:cubicBezTo>
                <a:cubicBezTo>
                  <a:pt x="119" y="404"/>
                  <a:pt x="118" y="402"/>
                  <a:pt x="118" y="400"/>
                </a:cubicBezTo>
                <a:cubicBezTo>
                  <a:pt x="119" y="400"/>
                  <a:pt x="119" y="400"/>
                  <a:pt x="119" y="400"/>
                </a:cubicBezTo>
                <a:cubicBezTo>
                  <a:pt x="119" y="399"/>
                  <a:pt x="119" y="399"/>
                  <a:pt x="120" y="399"/>
                </a:cubicBezTo>
                <a:cubicBezTo>
                  <a:pt x="128" y="380"/>
                  <a:pt x="119" y="357"/>
                  <a:pt x="109" y="340"/>
                </a:cubicBezTo>
                <a:cubicBezTo>
                  <a:pt x="109" y="340"/>
                  <a:pt x="109" y="340"/>
                  <a:pt x="109" y="340"/>
                </a:cubicBezTo>
                <a:cubicBezTo>
                  <a:pt x="109" y="340"/>
                  <a:pt x="109" y="340"/>
                  <a:pt x="109" y="340"/>
                </a:cubicBezTo>
                <a:cubicBezTo>
                  <a:pt x="109" y="340"/>
                  <a:pt x="108" y="340"/>
                  <a:pt x="108" y="340"/>
                </a:cubicBezTo>
                <a:cubicBezTo>
                  <a:pt x="107" y="338"/>
                  <a:pt x="107" y="338"/>
                  <a:pt x="107" y="338"/>
                </a:cubicBezTo>
                <a:cubicBezTo>
                  <a:pt x="113" y="330"/>
                  <a:pt x="113" y="330"/>
                  <a:pt x="113" y="330"/>
                </a:cubicBezTo>
                <a:cubicBezTo>
                  <a:pt x="114" y="330"/>
                  <a:pt x="114" y="330"/>
                  <a:pt x="114" y="330"/>
                </a:cubicBezTo>
                <a:cubicBezTo>
                  <a:pt x="114" y="329"/>
                  <a:pt x="113" y="328"/>
                  <a:pt x="114" y="328"/>
                </a:cubicBezTo>
                <a:cubicBezTo>
                  <a:pt x="114" y="326"/>
                  <a:pt x="115" y="325"/>
                  <a:pt x="116" y="324"/>
                </a:cubicBezTo>
                <a:cubicBezTo>
                  <a:pt x="116" y="324"/>
                  <a:pt x="116" y="324"/>
                  <a:pt x="116" y="324"/>
                </a:cubicBezTo>
                <a:cubicBezTo>
                  <a:pt x="118" y="324"/>
                  <a:pt x="119" y="324"/>
                  <a:pt x="120" y="323"/>
                </a:cubicBezTo>
                <a:cubicBezTo>
                  <a:pt x="121" y="323"/>
                  <a:pt x="121" y="322"/>
                  <a:pt x="122" y="322"/>
                </a:cubicBezTo>
                <a:cubicBezTo>
                  <a:pt x="123" y="322"/>
                  <a:pt x="123" y="322"/>
                  <a:pt x="123" y="322"/>
                </a:cubicBezTo>
                <a:cubicBezTo>
                  <a:pt x="123" y="322"/>
                  <a:pt x="123" y="322"/>
                  <a:pt x="123" y="322"/>
                </a:cubicBezTo>
                <a:cubicBezTo>
                  <a:pt x="124" y="323"/>
                  <a:pt x="124" y="324"/>
                  <a:pt x="124" y="325"/>
                </a:cubicBezTo>
                <a:cubicBezTo>
                  <a:pt x="125" y="325"/>
                  <a:pt x="125" y="325"/>
                  <a:pt x="125" y="325"/>
                </a:cubicBezTo>
                <a:cubicBezTo>
                  <a:pt x="126" y="325"/>
                  <a:pt x="126" y="325"/>
                  <a:pt x="126" y="325"/>
                </a:cubicBezTo>
                <a:cubicBezTo>
                  <a:pt x="136" y="319"/>
                  <a:pt x="136" y="319"/>
                  <a:pt x="136" y="319"/>
                </a:cubicBezTo>
                <a:cubicBezTo>
                  <a:pt x="136" y="318"/>
                  <a:pt x="137" y="317"/>
                  <a:pt x="138" y="316"/>
                </a:cubicBezTo>
                <a:cubicBezTo>
                  <a:pt x="139" y="315"/>
                  <a:pt x="141" y="315"/>
                  <a:pt x="143" y="315"/>
                </a:cubicBezTo>
                <a:cubicBezTo>
                  <a:pt x="143" y="315"/>
                  <a:pt x="143" y="315"/>
                  <a:pt x="143" y="315"/>
                </a:cubicBezTo>
                <a:cubicBezTo>
                  <a:pt x="143" y="315"/>
                  <a:pt x="143" y="315"/>
                  <a:pt x="143" y="315"/>
                </a:cubicBezTo>
                <a:cubicBezTo>
                  <a:pt x="143" y="315"/>
                  <a:pt x="143" y="315"/>
                  <a:pt x="143" y="315"/>
                </a:cubicBezTo>
                <a:cubicBezTo>
                  <a:pt x="143" y="315"/>
                  <a:pt x="142" y="314"/>
                  <a:pt x="142" y="314"/>
                </a:cubicBezTo>
                <a:cubicBezTo>
                  <a:pt x="144" y="311"/>
                  <a:pt x="144" y="307"/>
                  <a:pt x="142" y="304"/>
                </a:cubicBezTo>
                <a:cubicBezTo>
                  <a:pt x="142" y="304"/>
                  <a:pt x="142" y="304"/>
                  <a:pt x="142" y="304"/>
                </a:cubicBezTo>
                <a:cubicBezTo>
                  <a:pt x="143" y="304"/>
                  <a:pt x="143" y="304"/>
                  <a:pt x="143" y="304"/>
                </a:cubicBezTo>
                <a:cubicBezTo>
                  <a:pt x="143" y="303"/>
                  <a:pt x="143" y="303"/>
                  <a:pt x="144" y="303"/>
                </a:cubicBezTo>
                <a:cubicBezTo>
                  <a:pt x="144" y="303"/>
                  <a:pt x="145" y="302"/>
                  <a:pt x="145" y="302"/>
                </a:cubicBezTo>
                <a:cubicBezTo>
                  <a:pt x="145" y="302"/>
                  <a:pt x="145" y="302"/>
                  <a:pt x="145" y="301"/>
                </a:cubicBezTo>
                <a:cubicBezTo>
                  <a:pt x="143" y="300"/>
                  <a:pt x="142" y="299"/>
                  <a:pt x="140" y="298"/>
                </a:cubicBezTo>
                <a:cubicBezTo>
                  <a:pt x="140" y="298"/>
                  <a:pt x="140" y="298"/>
                  <a:pt x="140" y="298"/>
                </a:cubicBezTo>
                <a:cubicBezTo>
                  <a:pt x="139" y="296"/>
                  <a:pt x="139" y="295"/>
                  <a:pt x="138" y="294"/>
                </a:cubicBezTo>
                <a:cubicBezTo>
                  <a:pt x="138" y="292"/>
                  <a:pt x="138" y="292"/>
                  <a:pt x="138" y="292"/>
                </a:cubicBezTo>
                <a:cubicBezTo>
                  <a:pt x="138" y="292"/>
                  <a:pt x="138" y="292"/>
                  <a:pt x="138" y="292"/>
                </a:cubicBezTo>
                <a:cubicBezTo>
                  <a:pt x="138" y="292"/>
                  <a:pt x="138" y="292"/>
                  <a:pt x="138" y="292"/>
                </a:cubicBezTo>
                <a:cubicBezTo>
                  <a:pt x="139" y="291"/>
                  <a:pt x="140" y="290"/>
                  <a:pt x="141" y="289"/>
                </a:cubicBezTo>
                <a:cubicBezTo>
                  <a:pt x="141" y="289"/>
                  <a:pt x="141" y="289"/>
                  <a:pt x="141" y="289"/>
                </a:cubicBezTo>
                <a:cubicBezTo>
                  <a:pt x="142" y="290"/>
                  <a:pt x="143" y="291"/>
                  <a:pt x="144" y="291"/>
                </a:cubicBezTo>
                <a:cubicBezTo>
                  <a:pt x="146" y="291"/>
                  <a:pt x="146" y="291"/>
                  <a:pt x="146" y="291"/>
                </a:cubicBezTo>
                <a:cubicBezTo>
                  <a:pt x="147" y="291"/>
                  <a:pt x="147" y="291"/>
                  <a:pt x="147" y="291"/>
                </a:cubicBezTo>
                <a:cubicBezTo>
                  <a:pt x="147" y="292"/>
                  <a:pt x="147" y="292"/>
                  <a:pt x="147" y="292"/>
                </a:cubicBezTo>
                <a:cubicBezTo>
                  <a:pt x="147" y="293"/>
                  <a:pt x="148" y="294"/>
                  <a:pt x="149" y="295"/>
                </a:cubicBezTo>
                <a:cubicBezTo>
                  <a:pt x="149" y="295"/>
                  <a:pt x="149" y="295"/>
                  <a:pt x="149" y="295"/>
                </a:cubicBezTo>
                <a:cubicBezTo>
                  <a:pt x="149" y="295"/>
                  <a:pt x="149" y="295"/>
                  <a:pt x="149" y="295"/>
                </a:cubicBezTo>
                <a:cubicBezTo>
                  <a:pt x="151" y="293"/>
                  <a:pt x="153" y="291"/>
                  <a:pt x="155" y="289"/>
                </a:cubicBezTo>
                <a:cubicBezTo>
                  <a:pt x="156" y="289"/>
                  <a:pt x="156" y="289"/>
                  <a:pt x="156" y="289"/>
                </a:cubicBezTo>
                <a:cubicBezTo>
                  <a:pt x="156" y="289"/>
                  <a:pt x="156" y="289"/>
                  <a:pt x="156" y="289"/>
                </a:cubicBezTo>
                <a:cubicBezTo>
                  <a:pt x="156" y="289"/>
                  <a:pt x="156" y="289"/>
                  <a:pt x="156" y="289"/>
                </a:cubicBezTo>
                <a:cubicBezTo>
                  <a:pt x="156" y="290"/>
                  <a:pt x="156" y="290"/>
                  <a:pt x="156" y="290"/>
                </a:cubicBezTo>
                <a:cubicBezTo>
                  <a:pt x="156" y="290"/>
                  <a:pt x="156" y="290"/>
                  <a:pt x="156" y="290"/>
                </a:cubicBezTo>
                <a:cubicBezTo>
                  <a:pt x="156" y="290"/>
                  <a:pt x="156" y="290"/>
                  <a:pt x="156" y="290"/>
                </a:cubicBezTo>
                <a:cubicBezTo>
                  <a:pt x="156" y="290"/>
                  <a:pt x="156" y="290"/>
                  <a:pt x="156" y="290"/>
                </a:cubicBezTo>
                <a:cubicBezTo>
                  <a:pt x="156" y="291"/>
                  <a:pt x="156" y="291"/>
                  <a:pt x="156" y="291"/>
                </a:cubicBezTo>
                <a:cubicBezTo>
                  <a:pt x="156" y="291"/>
                  <a:pt x="156" y="291"/>
                  <a:pt x="156" y="291"/>
                </a:cubicBezTo>
                <a:cubicBezTo>
                  <a:pt x="155" y="292"/>
                  <a:pt x="155" y="293"/>
                  <a:pt x="156" y="294"/>
                </a:cubicBezTo>
                <a:cubicBezTo>
                  <a:pt x="156" y="294"/>
                  <a:pt x="156" y="294"/>
                  <a:pt x="156" y="294"/>
                </a:cubicBezTo>
                <a:cubicBezTo>
                  <a:pt x="156" y="294"/>
                  <a:pt x="156" y="294"/>
                  <a:pt x="156" y="294"/>
                </a:cubicBezTo>
                <a:cubicBezTo>
                  <a:pt x="158" y="293"/>
                  <a:pt x="160" y="291"/>
                  <a:pt x="162" y="290"/>
                </a:cubicBezTo>
                <a:cubicBezTo>
                  <a:pt x="160" y="286"/>
                  <a:pt x="160" y="286"/>
                  <a:pt x="160" y="286"/>
                </a:cubicBezTo>
                <a:cubicBezTo>
                  <a:pt x="160" y="285"/>
                  <a:pt x="160" y="285"/>
                  <a:pt x="159" y="284"/>
                </a:cubicBezTo>
                <a:cubicBezTo>
                  <a:pt x="159" y="284"/>
                  <a:pt x="159" y="284"/>
                  <a:pt x="159" y="284"/>
                </a:cubicBezTo>
                <a:cubicBezTo>
                  <a:pt x="158" y="284"/>
                  <a:pt x="158" y="284"/>
                  <a:pt x="158" y="284"/>
                </a:cubicBezTo>
                <a:cubicBezTo>
                  <a:pt x="156" y="283"/>
                  <a:pt x="156" y="283"/>
                  <a:pt x="156" y="283"/>
                </a:cubicBezTo>
                <a:cubicBezTo>
                  <a:pt x="155" y="282"/>
                  <a:pt x="155" y="282"/>
                  <a:pt x="155" y="282"/>
                </a:cubicBezTo>
                <a:cubicBezTo>
                  <a:pt x="155" y="281"/>
                  <a:pt x="155" y="280"/>
                  <a:pt x="156" y="279"/>
                </a:cubicBezTo>
                <a:cubicBezTo>
                  <a:pt x="156" y="277"/>
                  <a:pt x="156" y="275"/>
                  <a:pt x="156" y="274"/>
                </a:cubicBezTo>
                <a:cubicBezTo>
                  <a:pt x="158" y="272"/>
                  <a:pt x="158" y="271"/>
                  <a:pt x="158" y="269"/>
                </a:cubicBezTo>
                <a:cubicBezTo>
                  <a:pt x="158" y="268"/>
                  <a:pt x="157" y="267"/>
                  <a:pt x="157" y="267"/>
                </a:cubicBezTo>
                <a:cubicBezTo>
                  <a:pt x="158" y="264"/>
                  <a:pt x="158" y="262"/>
                  <a:pt x="158" y="259"/>
                </a:cubicBezTo>
                <a:cubicBezTo>
                  <a:pt x="157" y="259"/>
                  <a:pt x="157" y="258"/>
                  <a:pt x="157" y="258"/>
                </a:cubicBezTo>
                <a:cubicBezTo>
                  <a:pt x="157" y="258"/>
                  <a:pt x="157" y="258"/>
                  <a:pt x="157" y="258"/>
                </a:cubicBezTo>
                <a:cubicBezTo>
                  <a:pt x="157" y="258"/>
                  <a:pt x="157" y="258"/>
                  <a:pt x="157" y="258"/>
                </a:cubicBezTo>
                <a:cubicBezTo>
                  <a:pt x="157" y="258"/>
                  <a:pt x="158" y="257"/>
                  <a:pt x="159" y="257"/>
                </a:cubicBezTo>
                <a:cubicBezTo>
                  <a:pt x="159" y="256"/>
                  <a:pt x="159" y="256"/>
                  <a:pt x="159" y="256"/>
                </a:cubicBezTo>
                <a:cubicBezTo>
                  <a:pt x="159" y="254"/>
                  <a:pt x="158" y="253"/>
                  <a:pt x="157" y="252"/>
                </a:cubicBezTo>
                <a:cubicBezTo>
                  <a:pt x="157" y="251"/>
                  <a:pt x="157" y="251"/>
                  <a:pt x="157" y="251"/>
                </a:cubicBezTo>
                <a:cubicBezTo>
                  <a:pt x="156" y="250"/>
                  <a:pt x="155" y="248"/>
                  <a:pt x="153" y="246"/>
                </a:cubicBezTo>
                <a:cubicBezTo>
                  <a:pt x="152" y="245"/>
                  <a:pt x="150" y="243"/>
                  <a:pt x="148" y="242"/>
                </a:cubicBezTo>
                <a:cubicBezTo>
                  <a:pt x="148" y="241"/>
                  <a:pt x="148" y="240"/>
                  <a:pt x="147" y="239"/>
                </a:cubicBezTo>
                <a:cubicBezTo>
                  <a:pt x="147" y="238"/>
                  <a:pt x="147" y="238"/>
                  <a:pt x="147" y="238"/>
                </a:cubicBezTo>
                <a:cubicBezTo>
                  <a:pt x="146" y="238"/>
                  <a:pt x="146" y="238"/>
                  <a:pt x="145" y="238"/>
                </a:cubicBezTo>
                <a:cubicBezTo>
                  <a:pt x="145" y="238"/>
                  <a:pt x="144" y="237"/>
                  <a:pt x="143" y="237"/>
                </a:cubicBezTo>
                <a:cubicBezTo>
                  <a:pt x="141" y="237"/>
                  <a:pt x="140" y="237"/>
                  <a:pt x="139" y="236"/>
                </a:cubicBezTo>
                <a:cubicBezTo>
                  <a:pt x="138" y="236"/>
                  <a:pt x="138" y="236"/>
                  <a:pt x="138" y="236"/>
                </a:cubicBezTo>
                <a:cubicBezTo>
                  <a:pt x="139" y="235"/>
                  <a:pt x="139" y="234"/>
                  <a:pt x="139" y="233"/>
                </a:cubicBezTo>
                <a:cubicBezTo>
                  <a:pt x="137" y="232"/>
                  <a:pt x="137" y="232"/>
                  <a:pt x="137" y="232"/>
                </a:cubicBezTo>
                <a:cubicBezTo>
                  <a:pt x="137" y="231"/>
                  <a:pt x="137" y="231"/>
                  <a:pt x="137" y="231"/>
                </a:cubicBezTo>
                <a:cubicBezTo>
                  <a:pt x="137" y="231"/>
                  <a:pt x="137" y="231"/>
                  <a:pt x="137" y="231"/>
                </a:cubicBezTo>
                <a:cubicBezTo>
                  <a:pt x="137" y="231"/>
                  <a:pt x="137" y="230"/>
                  <a:pt x="137" y="230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7" y="229"/>
                  <a:pt x="137" y="229"/>
                  <a:pt x="137" y="229"/>
                </a:cubicBezTo>
                <a:cubicBezTo>
                  <a:pt x="136" y="229"/>
                  <a:pt x="135" y="229"/>
                  <a:pt x="134" y="228"/>
                </a:cubicBezTo>
                <a:cubicBezTo>
                  <a:pt x="134" y="228"/>
                  <a:pt x="134" y="228"/>
                  <a:pt x="134" y="228"/>
                </a:cubicBezTo>
                <a:cubicBezTo>
                  <a:pt x="134" y="228"/>
                  <a:pt x="134" y="227"/>
                  <a:pt x="134" y="227"/>
                </a:cubicBezTo>
                <a:cubicBezTo>
                  <a:pt x="134" y="227"/>
                  <a:pt x="134" y="227"/>
                  <a:pt x="134" y="227"/>
                </a:cubicBezTo>
                <a:cubicBezTo>
                  <a:pt x="135" y="227"/>
                  <a:pt x="135" y="227"/>
                  <a:pt x="136" y="227"/>
                </a:cubicBezTo>
                <a:cubicBezTo>
                  <a:pt x="137" y="225"/>
                  <a:pt x="138" y="223"/>
                  <a:pt x="137" y="221"/>
                </a:cubicBezTo>
                <a:cubicBezTo>
                  <a:pt x="137" y="220"/>
                  <a:pt x="136" y="220"/>
                  <a:pt x="135" y="219"/>
                </a:cubicBezTo>
                <a:cubicBezTo>
                  <a:pt x="135" y="219"/>
                  <a:pt x="135" y="219"/>
                  <a:pt x="135" y="219"/>
                </a:cubicBezTo>
                <a:cubicBezTo>
                  <a:pt x="134" y="219"/>
                  <a:pt x="134" y="219"/>
                  <a:pt x="133" y="220"/>
                </a:cubicBezTo>
                <a:cubicBezTo>
                  <a:pt x="133" y="220"/>
                  <a:pt x="133" y="220"/>
                  <a:pt x="133" y="220"/>
                </a:cubicBezTo>
                <a:cubicBezTo>
                  <a:pt x="133" y="220"/>
                  <a:pt x="133" y="220"/>
                  <a:pt x="133" y="220"/>
                </a:cubicBezTo>
                <a:cubicBezTo>
                  <a:pt x="130" y="217"/>
                  <a:pt x="128" y="214"/>
                  <a:pt x="125" y="212"/>
                </a:cubicBezTo>
                <a:cubicBezTo>
                  <a:pt x="125" y="212"/>
                  <a:pt x="125" y="212"/>
                  <a:pt x="125" y="212"/>
                </a:cubicBezTo>
                <a:cubicBezTo>
                  <a:pt x="125" y="212"/>
                  <a:pt x="125" y="212"/>
                  <a:pt x="125" y="212"/>
                </a:cubicBezTo>
                <a:cubicBezTo>
                  <a:pt x="125" y="212"/>
                  <a:pt x="125" y="212"/>
                  <a:pt x="125" y="212"/>
                </a:cubicBezTo>
                <a:cubicBezTo>
                  <a:pt x="126" y="212"/>
                  <a:pt x="126" y="212"/>
                  <a:pt x="126" y="212"/>
                </a:cubicBezTo>
                <a:cubicBezTo>
                  <a:pt x="126" y="212"/>
                  <a:pt x="126" y="212"/>
                  <a:pt x="126" y="212"/>
                </a:cubicBezTo>
                <a:cubicBezTo>
                  <a:pt x="126" y="211"/>
                  <a:pt x="126" y="211"/>
                  <a:pt x="126" y="211"/>
                </a:cubicBezTo>
                <a:cubicBezTo>
                  <a:pt x="126" y="211"/>
                  <a:pt x="126" y="211"/>
                  <a:pt x="126" y="211"/>
                </a:cubicBezTo>
                <a:cubicBezTo>
                  <a:pt x="126" y="211"/>
                  <a:pt x="126" y="211"/>
                  <a:pt x="126" y="211"/>
                </a:cubicBezTo>
                <a:cubicBezTo>
                  <a:pt x="126" y="210"/>
                  <a:pt x="126" y="210"/>
                  <a:pt x="125" y="209"/>
                </a:cubicBezTo>
                <a:cubicBezTo>
                  <a:pt x="125" y="209"/>
                  <a:pt x="125" y="209"/>
                  <a:pt x="125" y="208"/>
                </a:cubicBezTo>
                <a:cubicBezTo>
                  <a:pt x="125" y="207"/>
                  <a:pt x="125" y="206"/>
                  <a:pt x="125" y="205"/>
                </a:cubicBezTo>
                <a:cubicBezTo>
                  <a:pt x="124" y="205"/>
                  <a:pt x="124" y="204"/>
                  <a:pt x="123" y="203"/>
                </a:cubicBezTo>
                <a:cubicBezTo>
                  <a:pt x="123" y="203"/>
                  <a:pt x="123" y="203"/>
                  <a:pt x="123" y="203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4" y="202"/>
                  <a:pt x="125" y="203"/>
                  <a:pt x="126" y="203"/>
                </a:cubicBezTo>
                <a:cubicBezTo>
                  <a:pt x="126" y="202"/>
                  <a:pt x="126" y="202"/>
                  <a:pt x="126" y="202"/>
                </a:cubicBezTo>
                <a:cubicBezTo>
                  <a:pt x="126" y="202"/>
                  <a:pt x="126" y="202"/>
                  <a:pt x="126" y="202"/>
                </a:cubicBezTo>
                <a:cubicBezTo>
                  <a:pt x="126" y="201"/>
                  <a:pt x="126" y="201"/>
                  <a:pt x="126" y="201"/>
                </a:cubicBezTo>
                <a:cubicBezTo>
                  <a:pt x="126" y="200"/>
                  <a:pt x="125" y="199"/>
                  <a:pt x="125" y="197"/>
                </a:cubicBezTo>
                <a:cubicBezTo>
                  <a:pt x="126" y="195"/>
                  <a:pt x="126" y="195"/>
                  <a:pt x="126" y="195"/>
                </a:cubicBezTo>
                <a:cubicBezTo>
                  <a:pt x="126" y="195"/>
                  <a:pt x="126" y="195"/>
                  <a:pt x="126" y="195"/>
                </a:cubicBezTo>
                <a:cubicBezTo>
                  <a:pt x="125" y="194"/>
                  <a:pt x="125" y="194"/>
                  <a:pt x="125" y="194"/>
                </a:cubicBezTo>
                <a:cubicBezTo>
                  <a:pt x="125" y="194"/>
                  <a:pt x="125" y="194"/>
                  <a:pt x="125" y="194"/>
                </a:cubicBezTo>
                <a:cubicBezTo>
                  <a:pt x="124" y="194"/>
                  <a:pt x="124" y="194"/>
                  <a:pt x="123" y="193"/>
                </a:cubicBezTo>
                <a:cubicBezTo>
                  <a:pt x="122" y="192"/>
                  <a:pt x="122" y="192"/>
                  <a:pt x="122" y="192"/>
                </a:cubicBezTo>
                <a:cubicBezTo>
                  <a:pt x="122" y="191"/>
                  <a:pt x="122" y="191"/>
                  <a:pt x="122" y="191"/>
                </a:cubicBezTo>
                <a:cubicBezTo>
                  <a:pt x="122" y="190"/>
                  <a:pt x="122" y="190"/>
                  <a:pt x="122" y="190"/>
                </a:cubicBezTo>
                <a:cubicBezTo>
                  <a:pt x="122" y="189"/>
                  <a:pt x="122" y="189"/>
                  <a:pt x="122" y="189"/>
                </a:cubicBezTo>
                <a:cubicBezTo>
                  <a:pt x="122" y="187"/>
                  <a:pt x="122" y="187"/>
                  <a:pt x="122" y="187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24" y="184"/>
                  <a:pt x="125" y="184"/>
                  <a:pt x="125" y="184"/>
                </a:cubicBezTo>
                <a:cubicBezTo>
                  <a:pt x="126" y="185"/>
                  <a:pt x="127" y="185"/>
                  <a:pt x="127" y="185"/>
                </a:cubicBezTo>
                <a:cubicBezTo>
                  <a:pt x="127" y="185"/>
                  <a:pt x="127" y="185"/>
                  <a:pt x="127" y="185"/>
                </a:cubicBezTo>
                <a:cubicBezTo>
                  <a:pt x="127" y="182"/>
                  <a:pt x="125" y="179"/>
                  <a:pt x="124" y="177"/>
                </a:cubicBezTo>
                <a:cubicBezTo>
                  <a:pt x="123" y="176"/>
                  <a:pt x="122" y="176"/>
                  <a:pt x="121" y="176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1" y="175"/>
                  <a:pt x="121" y="175"/>
                  <a:pt x="121" y="175"/>
                </a:cubicBezTo>
                <a:cubicBezTo>
                  <a:pt x="122" y="175"/>
                  <a:pt x="122" y="174"/>
                  <a:pt x="122" y="174"/>
                </a:cubicBezTo>
                <a:cubicBezTo>
                  <a:pt x="123" y="173"/>
                  <a:pt x="123" y="172"/>
                  <a:pt x="123" y="171"/>
                </a:cubicBezTo>
                <a:cubicBezTo>
                  <a:pt x="123" y="170"/>
                  <a:pt x="122" y="169"/>
                  <a:pt x="122" y="168"/>
                </a:cubicBezTo>
                <a:cubicBezTo>
                  <a:pt x="122" y="167"/>
                  <a:pt x="123" y="166"/>
                  <a:pt x="123" y="165"/>
                </a:cubicBezTo>
                <a:cubicBezTo>
                  <a:pt x="123" y="165"/>
                  <a:pt x="123" y="165"/>
                  <a:pt x="123" y="165"/>
                </a:cubicBezTo>
                <a:cubicBezTo>
                  <a:pt x="123" y="165"/>
                  <a:pt x="123" y="165"/>
                  <a:pt x="123" y="165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22" y="164"/>
                  <a:pt x="121" y="164"/>
                  <a:pt x="121" y="164"/>
                </a:cubicBezTo>
                <a:cubicBezTo>
                  <a:pt x="121" y="164"/>
                  <a:pt x="120" y="164"/>
                  <a:pt x="120" y="163"/>
                </a:cubicBezTo>
                <a:cubicBezTo>
                  <a:pt x="120" y="163"/>
                  <a:pt x="120" y="163"/>
                  <a:pt x="120" y="163"/>
                </a:cubicBezTo>
                <a:cubicBezTo>
                  <a:pt x="119" y="163"/>
                  <a:pt x="119" y="163"/>
                  <a:pt x="119" y="163"/>
                </a:cubicBezTo>
                <a:cubicBezTo>
                  <a:pt x="120" y="162"/>
                  <a:pt x="120" y="162"/>
                  <a:pt x="120" y="161"/>
                </a:cubicBezTo>
                <a:cubicBezTo>
                  <a:pt x="120" y="161"/>
                  <a:pt x="120" y="161"/>
                  <a:pt x="120" y="161"/>
                </a:cubicBezTo>
                <a:cubicBezTo>
                  <a:pt x="120" y="161"/>
                  <a:pt x="120" y="161"/>
                  <a:pt x="120" y="161"/>
                </a:cubicBezTo>
                <a:cubicBezTo>
                  <a:pt x="120" y="160"/>
                  <a:pt x="119" y="160"/>
                  <a:pt x="118" y="159"/>
                </a:cubicBezTo>
                <a:cubicBezTo>
                  <a:pt x="116" y="161"/>
                  <a:pt x="116" y="161"/>
                  <a:pt x="116" y="161"/>
                </a:cubicBezTo>
                <a:cubicBezTo>
                  <a:pt x="115" y="162"/>
                  <a:pt x="115" y="162"/>
                  <a:pt x="115" y="162"/>
                </a:cubicBezTo>
                <a:cubicBezTo>
                  <a:pt x="116" y="163"/>
                  <a:pt x="116" y="163"/>
                  <a:pt x="116" y="163"/>
                </a:cubicBezTo>
                <a:cubicBezTo>
                  <a:pt x="116" y="164"/>
                  <a:pt x="116" y="164"/>
                  <a:pt x="116" y="165"/>
                </a:cubicBezTo>
                <a:cubicBezTo>
                  <a:pt x="116" y="165"/>
                  <a:pt x="116" y="165"/>
                  <a:pt x="116" y="165"/>
                </a:cubicBezTo>
                <a:cubicBezTo>
                  <a:pt x="115" y="167"/>
                  <a:pt x="113" y="168"/>
                  <a:pt x="111" y="169"/>
                </a:cubicBezTo>
                <a:cubicBezTo>
                  <a:pt x="108" y="170"/>
                  <a:pt x="106" y="170"/>
                  <a:pt x="103" y="169"/>
                </a:cubicBezTo>
                <a:cubicBezTo>
                  <a:pt x="102" y="169"/>
                  <a:pt x="102" y="169"/>
                  <a:pt x="102" y="169"/>
                </a:cubicBezTo>
                <a:cubicBezTo>
                  <a:pt x="102" y="169"/>
                  <a:pt x="102" y="169"/>
                  <a:pt x="102" y="169"/>
                </a:cubicBezTo>
                <a:cubicBezTo>
                  <a:pt x="102" y="165"/>
                  <a:pt x="102" y="162"/>
                  <a:pt x="102" y="159"/>
                </a:cubicBezTo>
                <a:cubicBezTo>
                  <a:pt x="101" y="158"/>
                  <a:pt x="101" y="157"/>
                  <a:pt x="100" y="157"/>
                </a:cubicBezTo>
                <a:cubicBezTo>
                  <a:pt x="100" y="157"/>
                  <a:pt x="100" y="157"/>
                  <a:pt x="100" y="157"/>
                </a:cubicBezTo>
                <a:cubicBezTo>
                  <a:pt x="100" y="157"/>
                  <a:pt x="100" y="157"/>
                  <a:pt x="100" y="157"/>
                </a:cubicBezTo>
                <a:cubicBezTo>
                  <a:pt x="100" y="156"/>
                  <a:pt x="101" y="156"/>
                  <a:pt x="101" y="155"/>
                </a:cubicBezTo>
                <a:cubicBezTo>
                  <a:pt x="101" y="155"/>
                  <a:pt x="101" y="155"/>
                  <a:pt x="100" y="155"/>
                </a:cubicBezTo>
                <a:cubicBezTo>
                  <a:pt x="100" y="154"/>
                  <a:pt x="100" y="154"/>
                  <a:pt x="100" y="154"/>
                </a:cubicBezTo>
                <a:cubicBezTo>
                  <a:pt x="100" y="154"/>
                  <a:pt x="100" y="154"/>
                  <a:pt x="100" y="154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98" y="155"/>
                  <a:pt x="98" y="155"/>
                  <a:pt x="97" y="156"/>
                </a:cubicBezTo>
                <a:cubicBezTo>
                  <a:pt x="97" y="156"/>
                  <a:pt x="96" y="156"/>
                  <a:pt x="96" y="157"/>
                </a:cubicBezTo>
                <a:cubicBezTo>
                  <a:pt x="96" y="157"/>
                  <a:pt x="96" y="157"/>
                  <a:pt x="96" y="157"/>
                </a:cubicBezTo>
                <a:cubicBezTo>
                  <a:pt x="96" y="157"/>
                  <a:pt x="96" y="157"/>
                  <a:pt x="96" y="157"/>
                </a:cubicBezTo>
                <a:cubicBezTo>
                  <a:pt x="96" y="158"/>
                  <a:pt x="95" y="159"/>
                  <a:pt x="95" y="159"/>
                </a:cubicBezTo>
                <a:cubicBezTo>
                  <a:pt x="94" y="160"/>
                  <a:pt x="94" y="160"/>
                  <a:pt x="94" y="160"/>
                </a:cubicBezTo>
                <a:cubicBezTo>
                  <a:pt x="93" y="160"/>
                  <a:pt x="93" y="160"/>
                  <a:pt x="93" y="160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2" y="159"/>
                  <a:pt x="92" y="159"/>
                  <a:pt x="92" y="159"/>
                </a:cubicBezTo>
                <a:cubicBezTo>
                  <a:pt x="92" y="158"/>
                  <a:pt x="92" y="158"/>
                  <a:pt x="92" y="158"/>
                </a:cubicBezTo>
                <a:cubicBezTo>
                  <a:pt x="93" y="158"/>
                  <a:pt x="94" y="157"/>
                  <a:pt x="94" y="156"/>
                </a:cubicBezTo>
                <a:cubicBezTo>
                  <a:pt x="94" y="155"/>
                  <a:pt x="94" y="154"/>
                  <a:pt x="94" y="153"/>
                </a:cubicBezTo>
                <a:cubicBezTo>
                  <a:pt x="95" y="152"/>
                  <a:pt x="96" y="151"/>
                  <a:pt x="96" y="151"/>
                </a:cubicBezTo>
                <a:cubicBezTo>
                  <a:pt x="97" y="150"/>
                  <a:pt x="97" y="150"/>
                  <a:pt x="97" y="149"/>
                </a:cubicBezTo>
                <a:cubicBezTo>
                  <a:pt x="96" y="147"/>
                  <a:pt x="94" y="145"/>
                  <a:pt x="92" y="143"/>
                </a:cubicBezTo>
                <a:cubicBezTo>
                  <a:pt x="92" y="141"/>
                  <a:pt x="91" y="139"/>
                  <a:pt x="92" y="137"/>
                </a:cubicBezTo>
                <a:cubicBezTo>
                  <a:pt x="91" y="137"/>
                  <a:pt x="91" y="137"/>
                  <a:pt x="91" y="137"/>
                </a:cubicBezTo>
                <a:cubicBezTo>
                  <a:pt x="90" y="135"/>
                  <a:pt x="89" y="134"/>
                  <a:pt x="87" y="132"/>
                </a:cubicBezTo>
                <a:cubicBezTo>
                  <a:pt x="87" y="132"/>
                  <a:pt x="87" y="132"/>
                  <a:pt x="87" y="132"/>
                </a:cubicBezTo>
                <a:cubicBezTo>
                  <a:pt x="85" y="133"/>
                  <a:pt x="82" y="135"/>
                  <a:pt x="81" y="137"/>
                </a:cubicBezTo>
                <a:cubicBezTo>
                  <a:pt x="80" y="137"/>
                  <a:pt x="80" y="137"/>
                  <a:pt x="80" y="137"/>
                </a:cubicBezTo>
                <a:cubicBezTo>
                  <a:pt x="80" y="137"/>
                  <a:pt x="80" y="137"/>
                  <a:pt x="80" y="137"/>
                </a:cubicBezTo>
                <a:cubicBezTo>
                  <a:pt x="80" y="137"/>
                  <a:pt x="80" y="137"/>
                  <a:pt x="80" y="137"/>
                </a:cubicBezTo>
                <a:cubicBezTo>
                  <a:pt x="79" y="135"/>
                  <a:pt x="78" y="134"/>
                  <a:pt x="78" y="132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7" y="133"/>
                  <a:pt x="77" y="133"/>
                  <a:pt x="77" y="133"/>
                </a:cubicBezTo>
                <a:cubicBezTo>
                  <a:pt x="77" y="133"/>
                  <a:pt x="77" y="133"/>
                  <a:pt x="77" y="133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5" y="134"/>
                  <a:pt x="75" y="134"/>
                  <a:pt x="75" y="134"/>
                </a:cubicBezTo>
                <a:cubicBezTo>
                  <a:pt x="75" y="135"/>
                  <a:pt x="75" y="136"/>
                  <a:pt x="75" y="137"/>
                </a:cubicBezTo>
                <a:cubicBezTo>
                  <a:pt x="75" y="137"/>
                  <a:pt x="75" y="137"/>
                  <a:pt x="75" y="137"/>
                </a:cubicBezTo>
                <a:cubicBezTo>
                  <a:pt x="74" y="137"/>
                  <a:pt x="74" y="137"/>
                  <a:pt x="74" y="137"/>
                </a:cubicBezTo>
                <a:cubicBezTo>
                  <a:pt x="72" y="137"/>
                  <a:pt x="72" y="137"/>
                  <a:pt x="72" y="137"/>
                </a:cubicBezTo>
                <a:cubicBezTo>
                  <a:pt x="71" y="137"/>
                  <a:pt x="71" y="136"/>
                  <a:pt x="70" y="136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0" y="135"/>
                  <a:pt x="70" y="134"/>
                  <a:pt x="71" y="133"/>
                </a:cubicBezTo>
                <a:cubicBezTo>
                  <a:pt x="71" y="133"/>
                  <a:pt x="71" y="132"/>
                  <a:pt x="71" y="132"/>
                </a:cubicBezTo>
                <a:cubicBezTo>
                  <a:pt x="71" y="132"/>
                  <a:pt x="71" y="132"/>
                  <a:pt x="71" y="132"/>
                </a:cubicBezTo>
                <a:cubicBezTo>
                  <a:pt x="71" y="131"/>
                  <a:pt x="71" y="131"/>
                  <a:pt x="71" y="131"/>
                </a:cubicBezTo>
                <a:cubicBezTo>
                  <a:pt x="72" y="131"/>
                  <a:pt x="72" y="131"/>
                  <a:pt x="72" y="131"/>
                </a:cubicBezTo>
                <a:cubicBezTo>
                  <a:pt x="72" y="131"/>
                  <a:pt x="72" y="131"/>
                  <a:pt x="72" y="131"/>
                </a:cubicBezTo>
                <a:cubicBezTo>
                  <a:pt x="72" y="130"/>
                  <a:pt x="72" y="130"/>
                  <a:pt x="72" y="130"/>
                </a:cubicBezTo>
                <a:cubicBezTo>
                  <a:pt x="71" y="129"/>
                  <a:pt x="72" y="128"/>
                  <a:pt x="72" y="127"/>
                </a:cubicBezTo>
                <a:cubicBezTo>
                  <a:pt x="72" y="127"/>
                  <a:pt x="72" y="126"/>
                  <a:pt x="72" y="125"/>
                </a:cubicBezTo>
                <a:cubicBezTo>
                  <a:pt x="72" y="125"/>
                  <a:pt x="72" y="124"/>
                  <a:pt x="72" y="124"/>
                </a:cubicBezTo>
                <a:cubicBezTo>
                  <a:pt x="73" y="124"/>
                  <a:pt x="73" y="124"/>
                  <a:pt x="73" y="124"/>
                </a:cubicBezTo>
                <a:cubicBezTo>
                  <a:pt x="73" y="123"/>
                  <a:pt x="73" y="123"/>
                  <a:pt x="73" y="123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70" y="123"/>
                  <a:pt x="69" y="124"/>
                  <a:pt x="67" y="124"/>
                </a:cubicBezTo>
                <a:cubicBezTo>
                  <a:pt x="64" y="122"/>
                  <a:pt x="64" y="122"/>
                  <a:pt x="64" y="122"/>
                </a:cubicBezTo>
                <a:cubicBezTo>
                  <a:pt x="63" y="123"/>
                  <a:pt x="63" y="123"/>
                  <a:pt x="62" y="123"/>
                </a:cubicBezTo>
                <a:cubicBezTo>
                  <a:pt x="61" y="123"/>
                  <a:pt x="61" y="123"/>
                  <a:pt x="61" y="123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2" y="120"/>
                  <a:pt x="49" y="121"/>
                  <a:pt x="46" y="122"/>
                </a:cubicBezTo>
                <a:cubicBezTo>
                  <a:pt x="40" y="122"/>
                  <a:pt x="40" y="122"/>
                  <a:pt x="40" y="122"/>
                </a:cubicBezTo>
                <a:cubicBezTo>
                  <a:pt x="39" y="122"/>
                  <a:pt x="37" y="123"/>
                  <a:pt x="36" y="125"/>
                </a:cubicBezTo>
                <a:cubicBezTo>
                  <a:pt x="36" y="126"/>
                  <a:pt x="37" y="127"/>
                  <a:pt x="37" y="127"/>
                </a:cubicBezTo>
                <a:cubicBezTo>
                  <a:pt x="37" y="128"/>
                  <a:pt x="37" y="128"/>
                  <a:pt x="37" y="128"/>
                </a:cubicBezTo>
                <a:cubicBezTo>
                  <a:pt x="36" y="129"/>
                  <a:pt x="36" y="129"/>
                  <a:pt x="36" y="129"/>
                </a:cubicBezTo>
                <a:cubicBezTo>
                  <a:pt x="36" y="129"/>
                  <a:pt x="36" y="130"/>
                  <a:pt x="36" y="130"/>
                </a:cubicBezTo>
                <a:cubicBezTo>
                  <a:pt x="36" y="130"/>
                  <a:pt x="37" y="131"/>
                  <a:pt x="37" y="131"/>
                </a:cubicBezTo>
                <a:cubicBezTo>
                  <a:pt x="38" y="131"/>
                  <a:pt x="40" y="131"/>
                  <a:pt x="41" y="132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42" y="133"/>
                  <a:pt x="42" y="133"/>
                  <a:pt x="42" y="133"/>
                </a:cubicBezTo>
                <a:cubicBezTo>
                  <a:pt x="42" y="134"/>
                  <a:pt x="42" y="134"/>
                  <a:pt x="42" y="135"/>
                </a:cubicBezTo>
                <a:cubicBezTo>
                  <a:pt x="42" y="135"/>
                  <a:pt x="42" y="135"/>
                  <a:pt x="42" y="135"/>
                </a:cubicBezTo>
                <a:cubicBezTo>
                  <a:pt x="43" y="136"/>
                  <a:pt x="43" y="136"/>
                  <a:pt x="43" y="136"/>
                </a:cubicBezTo>
                <a:cubicBezTo>
                  <a:pt x="43" y="136"/>
                  <a:pt x="43" y="136"/>
                  <a:pt x="43" y="136"/>
                </a:cubicBezTo>
                <a:cubicBezTo>
                  <a:pt x="43" y="136"/>
                  <a:pt x="43" y="135"/>
                  <a:pt x="44" y="135"/>
                </a:cubicBezTo>
                <a:cubicBezTo>
                  <a:pt x="44" y="134"/>
                  <a:pt x="44" y="133"/>
                  <a:pt x="45" y="133"/>
                </a:cubicBezTo>
                <a:cubicBezTo>
                  <a:pt x="45" y="132"/>
                  <a:pt x="45" y="132"/>
                  <a:pt x="46" y="132"/>
                </a:cubicBezTo>
                <a:cubicBezTo>
                  <a:pt x="48" y="133"/>
                  <a:pt x="48" y="133"/>
                  <a:pt x="48" y="133"/>
                </a:cubicBezTo>
                <a:cubicBezTo>
                  <a:pt x="48" y="133"/>
                  <a:pt x="48" y="134"/>
                  <a:pt x="48" y="134"/>
                </a:cubicBezTo>
                <a:cubicBezTo>
                  <a:pt x="48" y="136"/>
                  <a:pt x="47" y="139"/>
                  <a:pt x="47" y="141"/>
                </a:cubicBezTo>
                <a:cubicBezTo>
                  <a:pt x="47" y="142"/>
                  <a:pt x="48" y="142"/>
                  <a:pt x="48" y="143"/>
                </a:cubicBezTo>
                <a:cubicBezTo>
                  <a:pt x="46" y="145"/>
                  <a:pt x="46" y="145"/>
                  <a:pt x="46" y="145"/>
                </a:cubicBezTo>
                <a:cubicBezTo>
                  <a:pt x="45" y="145"/>
                  <a:pt x="45" y="145"/>
                  <a:pt x="45" y="145"/>
                </a:cubicBezTo>
                <a:cubicBezTo>
                  <a:pt x="45" y="145"/>
                  <a:pt x="45" y="145"/>
                  <a:pt x="45" y="145"/>
                </a:cubicBezTo>
                <a:cubicBezTo>
                  <a:pt x="44" y="143"/>
                  <a:pt x="44" y="143"/>
                  <a:pt x="44" y="143"/>
                </a:cubicBezTo>
                <a:cubicBezTo>
                  <a:pt x="43" y="143"/>
                  <a:pt x="43" y="143"/>
                  <a:pt x="43" y="143"/>
                </a:cubicBezTo>
                <a:cubicBezTo>
                  <a:pt x="43" y="143"/>
                  <a:pt x="43" y="143"/>
                  <a:pt x="43" y="143"/>
                </a:cubicBezTo>
                <a:cubicBezTo>
                  <a:pt x="40" y="144"/>
                  <a:pt x="37" y="145"/>
                  <a:pt x="34" y="146"/>
                </a:cubicBezTo>
                <a:cubicBezTo>
                  <a:pt x="33" y="147"/>
                  <a:pt x="33" y="147"/>
                  <a:pt x="33" y="147"/>
                </a:cubicBezTo>
                <a:cubicBezTo>
                  <a:pt x="33" y="147"/>
                  <a:pt x="34" y="148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ubicBezTo>
                  <a:pt x="32" y="151"/>
                  <a:pt x="31" y="152"/>
                  <a:pt x="31" y="154"/>
                </a:cubicBezTo>
                <a:cubicBezTo>
                  <a:pt x="30" y="154"/>
                  <a:pt x="30" y="154"/>
                  <a:pt x="30" y="154"/>
                </a:cubicBezTo>
                <a:cubicBezTo>
                  <a:pt x="30" y="154"/>
                  <a:pt x="30" y="154"/>
                  <a:pt x="30" y="154"/>
                </a:cubicBezTo>
                <a:cubicBezTo>
                  <a:pt x="27" y="154"/>
                  <a:pt x="25" y="154"/>
                  <a:pt x="22" y="154"/>
                </a:cubicBezTo>
                <a:cubicBezTo>
                  <a:pt x="16" y="155"/>
                  <a:pt x="16" y="155"/>
                  <a:pt x="16" y="155"/>
                </a:cubicBezTo>
                <a:cubicBezTo>
                  <a:pt x="16" y="155"/>
                  <a:pt x="16" y="155"/>
                  <a:pt x="16" y="155"/>
                </a:cubicBezTo>
                <a:cubicBezTo>
                  <a:pt x="15" y="155"/>
                  <a:pt x="15" y="155"/>
                  <a:pt x="15" y="155"/>
                </a:cubicBezTo>
                <a:cubicBezTo>
                  <a:pt x="13" y="152"/>
                  <a:pt x="13" y="152"/>
                  <a:pt x="13" y="152"/>
                </a:cubicBezTo>
                <a:cubicBezTo>
                  <a:pt x="12" y="151"/>
                  <a:pt x="11" y="151"/>
                  <a:pt x="11" y="150"/>
                </a:cubicBezTo>
                <a:cubicBezTo>
                  <a:pt x="11" y="149"/>
                  <a:pt x="11" y="149"/>
                  <a:pt x="11" y="149"/>
                </a:cubicBezTo>
                <a:cubicBezTo>
                  <a:pt x="12" y="148"/>
                  <a:pt x="14" y="146"/>
                  <a:pt x="15" y="145"/>
                </a:cubicBezTo>
                <a:cubicBezTo>
                  <a:pt x="14" y="142"/>
                  <a:pt x="14" y="140"/>
                  <a:pt x="14" y="137"/>
                </a:cubicBezTo>
                <a:cubicBezTo>
                  <a:pt x="14" y="137"/>
                  <a:pt x="14" y="137"/>
                  <a:pt x="14" y="137"/>
                </a:cubicBezTo>
                <a:cubicBezTo>
                  <a:pt x="15" y="137"/>
                  <a:pt x="15" y="137"/>
                  <a:pt x="16" y="137"/>
                </a:cubicBezTo>
                <a:cubicBezTo>
                  <a:pt x="16" y="137"/>
                  <a:pt x="17" y="136"/>
                  <a:pt x="17" y="136"/>
                </a:cubicBezTo>
                <a:cubicBezTo>
                  <a:pt x="17" y="135"/>
                  <a:pt x="17" y="135"/>
                  <a:pt x="17" y="135"/>
                </a:cubicBezTo>
                <a:cubicBezTo>
                  <a:pt x="17" y="133"/>
                  <a:pt x="17" y="131"/>
                  <a:pt x="19" y="129"/>
                </a:cubicBezTo>
                <a:cubicBezTo>
                  <a:pt x="19" y="128"/>
                  <a:pt x="19" y="128"/>
                  <a:pt x="19" y="128"/>
                </a:cubicBezTo>
                <a:cubicBezTo>
                  <a:pt x="19" y="128"/>
                  <a:pt x="19" y="128"/>
                  <a:pt x="19" y="128"/>
                </a:cubicBezTo>
                <a:cubicBezTo>
                  <a:pt x="18" y="128"/>
                  <a:pt x="17" y="127"/>
                  <a:pt x="16" y="127"/>
                </a:cubicBezTo>
                <a:cubicBezTo>
                  <a:pt x="16" y="126"/>
                  <a:pt x="16" y="126"/>
                  <a:pt x="16" y="126"/>
                </a:cubicBezTo>
                <a:cubicBezTo>
                  <a:pt x="16" y="126"/>
                  <a:pt x="16" y="126"/>
                  <a:pt x="16" y="126"/>
                </a:cubicBezTo>
                <a:cubicBezTo>
                  <a:pt x="16" y="124"/>
                  <a:pt x="17" y="123"/>
                  <a:pt x="18" y="122"/>
                </a:cubicBezTo>
                <a:cubicBezTo>
                  <a:pt x="18" y="122"/>
                  <a:pt x="18" y="122"/>
                  <a:pt x="18" y="122"/>
                </a:cubicBezTo>
                <a:cubicBezTo>
                  <a:pt x="18" y="121"/>
                  <a:pt x="18" y="121"/>
                  <a:pt x="18" y="121"/>
                </a:cubicBezTo>
                <a:cubicBezTo>
                  <a:pt x="17" y="121"/>
                  <a:pt x="17" y="121"/>
                  <a:pt x="17" y="121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6" y="120"/>
                  <a:pt x="16" y="120"/>
                  <a:pt x="15" y="121"/>
                </a:cubicBezTo>
                <a:cubicBezTo>
                  <a:pt x="15" y="121"/>
                  <a:pt x="15" y="121"/>
                  <a:pt x="15" y="121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3" y="118"/>
                  <a:pt x="12" y="116"/>
                  <a:pt x="13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2" y="113"/>
                  <a:pt x="12" y="113"/>
                  <a:pt x="12" y="113"/>
                </a:cubicBezTo>
                <a:cubicBezTo>
                  <a:pt x="12" y="113"/>
                  <a:pt x="12" y="113"/>
                  <a:pt x="12" y="113"/>
                </a:cubicBezTo>
                <a:cubicBezTo>
                  <a:pt x="12" y="113"/>
                  <a:pt x="12" y="113"/>
                  <a:pt x="12" y="113"/>
                </a:cubicBezTo>
                <a:cubicBezTo>
                  <a:pt x="12" y="113"/>
                  <a:pt x="11" y="114"/>
                  <a:pt x="11" y="115"/>
                </a:cubicBezTo>
                <a:cubicBezTo>
                  <a:pt x="11" y="115"/>
                  <a:pt x="11" y="115"/>
                  <a:pt x="11" y="115"/>
                </a:cubicBezTo>
                <a:cubicBezTo>
                  <a:pt x="11" y="115"/>
                  <a:pt x="11" y="115"/>
                  <a:pt x="11" y="115"/>
                </a:cubicBezTo>
                <a:cubicBezTo>
                  <a:pt x="10" y="115"/>
                  <a:pt x="10" y="115"/>
                  <a:pt x="10" y="115"/>
                </a:cubicBezTo>
                <a:cubicBezTo>
                  <a:pt x="10" y="114"/>
                  <a:pt x="10" y="114"/>
                  <a:pt x="10" y="113"/>
                </a:cubicBezTo>
                <a:cubicBezTo>
                  <a:pt x="6" y="106"/>
                  <a:pt x="5" y="99"/>
                  <a:pt x="6" y="91"/>
                </a:cubicBezTo>
                <a:cubicBezTo>
                  <a:pt x="8" y="91"/>
                  <a:pt x="8" y="91"/>
                  <a:pt x="8" y="91"/>
                </a:cubicBezTo>
                <a:cubicBezTo>
                  <a:pt x="8" y="91"/>
                  <a:pt x="8" y="91"/>
                  <a:pt x="8" y="91"/>
                </a:cubicBezTo>
                <a:cubicBezTo>
                  <a:pt x="9" y="91"/>
                  <a:pt x="9" y="91"/>
                  <a:pt x="9" y="91"/>
                </a:cubicBezTo>
                <a:cubicBezTo>
                  <a:pt x="8" y="90"/>
                  <a:pt x="8" y="89"/>
                  <a:pt x="7" y="88"/>
                </a:cubicBezTo>
                <a:cubicBezTo>
                  <a:pt x="7" y="86"/>
                  <a:pt x="7" y="86"/>
                  <a:pt x="7" y="86"/>
                </a:cubicBezTo>
                <a:cubicBezTo>
                  <a:pt x="6" y="85"/>
                  <a:pt x="6" y="85"/>
                  <a:pt x="6" y="85"/>
                </a:cubicBezTo>
                <a:cubicBezTo>
                  <a:pt x="6" y="84"/>
                  <a:pt x="6" y="83"/>
                  <a:pt x="6" y="81"/>
                </a:cubicBezTo>
                <a:cubicBezTo>
                  <a:pt x="5" y="81"/>
                  <a:pt x="5" y="81"/>
                  <a:pt x="5" y="81"/>
                </a:cubicBezTo>
                <a:cubicBezTo>
                  <a:pt x="4" y="81"/>
                  <a:pt x="4" y="81"/>
                  <a:pt x="4" y="81"/>
                </a:cubicBezTo>
                <a:cubicBezTo>
                  <a:pt x="3" y="81"/>
                  <a:pt x="3" y="81"/>
                  <a:pt x="3" y="81"/>
                </a:cubicBezTo>
                <a:cubicBezTo>
                  <a:pt x="3" y="81"/>
                  <a:pt x="3" y="81"/>
                  <a:pt x="3" y="81"/>
                </a:cubicBezTo>
                <a:cubicBezTo>
                  <a:pt x="2" y="81"/>
                  <a:pt x="2" y="81"/>
                  <a:pt x="2" y="81"/>
                </a:cubicBezTo>
                <a:cubicBezTo>
                  <a:pt x="2" y="81"/>
                  <a:pt x="1" y="80"/>
                  <a:pt x="0" y="80"/>
                </a:cubicBezTo>
                <a:cubicBezTo>
                  <a:pt x="1" y="79"/>
                  <a:pt x="1" y="79"/>
                  <a:pt x="2" y="79"/>
                </a:cubicBezTo>
                <a:cubicBezTo>
                  <a:pt x="2" y="78"/>
                  <a:pt x="2" y="78"/>
                  <a:pt x="2" y="78"/>
                </a:cubicBezTo>
                <a:cubicBezTo>
                  <a:pt x="2" y="78"/>
                  <a:pt x="2" y="78"/>
                  <a:pt x="2" y="78"/>
                </a:cubicBezTo>
                <a:cubicBezTo>
                  <a:pt x="3" y="78"/>
                  <a:pt x="3" y="78"/>
                  <a:pt x="3" y="78"/>
                </a:cubicBezTo>
                <a:cubicBezTo>
                  <a:pt x="3" y="78"/>
                  <a:pt x="3" y="78"/>
                  <a:pt x="3" y="78"/>
                </a:cubicBezTo>
                <a:cubicBezTo>
                  <a:pt x="4" y="78"/>
                  <a:pt x="4" y="78"/>
                  <a:pt x="4" y="78"/>
                </a:cubicBezTo>
                <a:cubicBezTo>
                  <a:pt x="3" y="76"/>
                  <a:pt x="4" y="74"/>
                  <a:pt x="5" y="72"/>
                </a:cubicBezTo>
                <a:cubicBezTo>
                  <a:pt x="8" y="71"/>
                  <a:pt x="12" y="70"/>
                  <a:pt x="15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7" y="70"/>
                  <a:pt x="18" y="70"/>
                </a:cubicBezTo>
                <a:cubicBezTo>
                  <a:pt x="19" y="71"/>
                  <a:pt x="19" y="71"/>
                  <a:pt x="19" y="71"/>
                </a:cubicBezTo>
                <a:cubicBezTo>
                  <a:pt x="19" y="71"/>
                  <a:pt x="19" y="71"/>
                  <a:pt x="19" y="71"/>
                </a:cubicBezTo>
                <a:cubicBezTo>
                  <a:pt x="19" y="71"/>
                  <a:pt x="19" y="71"/>
                  <a:pt x="19" y="71"/>
                </a:cubicBezTo>
                <a:cubicBezTo>
                  <a:pt x="19" y="72"/>
                  <a:pt x="19" y="72"/>
                  <a:pt x="19" y="73"/>
                </a:cubicBezTo>
                <a:cubicBezTo>
                  <a:pt x="18" y="73"/>
                  <a:pt x="18" y="73"/>
                  <a:pt x="18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20" y="72"/>
                  <a:pt x="22" y="71"/>
                  <a:pt x="23" y="70"/>
                </a:cubicBezTo>
                <a:cubicBezTo>
                  <a:pt x="23" y="69"/>
                  <a:pt x="23" y="69"/>
                  <a:pt x="23" y="69"/>
                </a:cubicBezTo>
                <a:cubicBezTo>
                  <a:pt x="23" y="68"/>
                  <a:pt x="23" y="68"/>
                  <a:pt x="23" y="67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6"/>
                  <a:pt x="33" y="66"/>
                  <a:pt x="38" y="66"/>
                </a:cubicBezTo>
                <a:cubicBezTo>
                  <a:pt x="40" y="67"/>
                  <a:pt x="42" y="68"/>
                  <a:pt x="44" y="70"/>
                </a:cubicBezTo>
                <a:cubicBezTo>
                  <a:pt x="44" y="71"/>
                  <a:pt x="45" y="73"/>
                  <a:pt x="46" y="74"/>
                </a:cubicBezTo>
                <a:cubicBezTo>
                  <a:pt x="49" y="74"/>
                  <a:pt x="49" y="74"/>
                  <a:pt x="49" y="74"/>
                </a:cubicBezTo>
                <a:cubicBezTo>
                  <a:pt x="51" y="74"/>
                  <a:pt x="54" y="73"/>
                  <a:pt x="57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8" y="70"/>
                  <a:pt x="58" y="70"/>
                  <a:pt x="58" y="70"/>
                </a:cubicBezTo>
                <a:cubicBezTo>
                  <a:pt x="58" y="69"/>
                  <a:pt x="57" y="68"/>
                  <a:pt x="57" y="67"/>
                </a:cubicBezTo>
                <a:cubicBezTo>
                  <a:pt x="58" y="65"/>
                  <a:pt x="58" y="64"/>
                  <a:pt x="59" y="62"/>
                </a:cubicBezTo>
                <a:cubicBezTo>
                  <a:pt x="59" y="62"/>
                  <a:pt x="59" y="62"/>
                  <a:pt x="59" y="62"/>
                </a:cubicBezTo>
                <a:cubicBezTo>
                  <a:pt x="59" y="62"/>
                  <a:pt x="59" y="62"/>
                  <a:pt x="59" y="61"/>
                </a:cubicBezTo>
                <a:cubicBezTo>
                  <a:pt x="58" y="61"/>
                  <a:pt x="57" y="61"/>
                  <a:pt x="57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59"/>
                  <a:pt x="56" y="57"/>
                  <a:pt x="57" y="56"/>
                </a:cubicBezTo>
                <a:cubicBezTo>
                  <a:pt x="57" y="54"/>
                  <a:pt x="57" y="53"/>
                  <a:pt x="57" y="52"/>
                </a:cubicBezTo>
                <a:cubicBezTo>
                  <a:pt x="57" y="51"/>
                  <a:pt x="57" y="51"/>
                  <a:pt x="57" y="51"/>
                </a:cubicBezTo>
                <a:cubicBezTo>
                  <a:pt x="57" y="51"/>
                  <a:pt x="57" y="51"/>
                  <a:pt x="57" y="51"/>
                </a:cubicBezTo>
                <a:cubicBezTo>
                  <a:pt x="58" y="51"/>
                  <a:pt x="58" y="52"/>
                  <a:pt x="5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0" y="51"/>
                  <a:pt x="60" y="51"/>
                  <a:pt x="60" y="51"/>
                </a:cubicBezTo>
                <a:cubicBezTo>
                  <a:pt x="61" y="51"/>
                  <a:pt x="61" y="51"/>
                  <a:pt x="61" y="51"/>
                </a:cubicBezTo>
                <a:cubicBezTo>
                  <a:pt x="61" y="51"/>
                  <a:pt x="61" y="51"/>
                  <a:pt x="61" y="51"/>
                </a:cubicBezTo>
                <a:cubicBezTo>
                  <a:pt x="61" y="52"/>
                  <a:pt x="62" y="52"/>
                  <a:pt x="62" y="53"/>
                </a:cubicBezTo>
                <a:cubicBezTo>
                  <a:pt x="62" y="53"/>
                  <a:pt x="62" y="53"/>
                  <a:pt x="62" y="53"/>
                </a:cubicBezTo>
                <a:cubicBezTo>
                  <a:pt x="62" y="53"/>
                  <a:pt x="62" y="53"/>
                  <a:pt x="62" y="53"/>
                </a:cubicBezTo>
                <a:cubicBezTo>
                  <a:pt x="63" y="52"/>
                  <a:pt x="64" y="52"/>
                  <a:pt x="65" y="52"/>
                </a:cubicBezTo>
                <a:cubicBezTo>
                  <a:pt x="65" y="52"/>
                  <a:pt x="66" y="53"/>
                  <a:pt x="66" y="53"/>
                </a:cubicBezTo>
                <a:cubicBezTo>
                  <a:pt x="66" y="53"/>
                  <a:pt x="67" y="53"/>
                  <a:pt x="68" y="53"/>
                </a:cubicBezTo>
                <a:cubicBezTo>
                  <a:pt x="70" y="53"/>
                  <a:pt x="71" y="52"/>
                  <a:pt x="73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0"/>
                  <a:pt x="73" y="50"/>
                  <a:pt x="73" y="50"/>
                </a:cubicBezTo>
                <a:cubicBezTo>
                  <a:pt x="73" y="49"/>
                  <a:pt x="73" y="49"/>
                  <a:pt x="73" y="49"/>
                </a:cubicBezTo>
                <a:cubicBezTo>
                  <a:pt x="73" y="48"/>
                  <a:pt x="73" y="48"/>
                  <a:pt x="73" y="48"/>
                </a:cubicBezTo>
                <a:cubicBezTo>
                  <a:pt x="74" y="46"/>
                  <a:pt x="74" y="46"/>
                  <a:pt x="74" y="46"/>
                </a:cubicBezTo>
                <a:cubicBezTo>
                  <a:pt x="74" y="45"/>
                  <a:pt x="75" y="45"/>
                  <a:pt x="75" y="44"/>
                </a:cubicBezTo>
                <a:cubicBezTo>
                  <a:pt x="78" y="44"/>
                  <a:pt x="80" y="43"/>
                  <a:pt x="82" y="41"/>
                </a:cubicBezTo>
                <a:cubicBezTo>
                  <a:pt x="83" y="40"/>
                  <a:pt x="83" y="40"/>
                  <a:pt x="83" y="40"/>
                </a:cubicBezTo>
                <a:cubicBezTo>
                  <a:pt x="83" y="38"/>
                  <a:pt x="82" y="36"/>
                  <a:pt x="82" y="34"/>
                </a:cubicBezTo>
                <a:cubicBezTo>
                  <a:pt x="84" y="25"/>
                  <a:pt x="84" y="25"/>
                  <a:pt x="84" y="25"/>
                </a:cubicBezTo>
                <a:cubicBezTo>
                  <a:pt x="86" y="23"/>
                  <a:pt x="86" y="23"/>
                  <a:pt x="86" y="23"/>
                </a:cubicBezTo>
                <a:cubicBezTo>
                  <a:pt x="86" y="23"/>
                  <a:pt x="87" y="23"/>
                  <a:pt x="88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94" y="30"/>
                  <a:pt x="104" y="22"/>
                  <a:pt x="109" y="18"/>
                </a:cubicBezTo>
                <a:cubicBezTo>
                  <a:pt x="112" y="14"/>
                  <a:pt x="114" y="11"/>
                  <a:pt x="115" y="7"/>
                </a:cubicBezTo>
                <a:cubicBezTo>
                  <a:pt x="117" y="4"/>
                  <a:pt x="120" y="2"/>
                  <a:pt x="123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3" y="0"/>
                  <a:pt x="123" y="1"/>
                  <a:pt x="123" y="1"/>
                </a:cubicBezTo>
                <a:cubicBezTo>
                  <a:pt x="123" y="1"/>
                  <a:pt x="123" y="2"/>
                  <a:pt x="123" y="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6" name="Freeform 25">
            <a:extLst>
              <a:ext uri="{FF2B5EF4-FFF2-40B4-BE49-F238E27FC236}">
                <a16:creationId xmlns:a16="http://schemas.microsoft.com/office/drawing/2014/main" id="{DF871253-51D0-CBB9-A6D3-913A5139184C}"/>
              </a:ext>
            </a:extLst>
          </p:cNvPr>
          <p:cNvSpPr>
            <a:spLocks/>
          </p:cNvSpPr>
          <p:nvPr/>
        </p:nvSpPr>
        <p:spPr bwMode="auto">
          <a:xfrm>
            <a:off x="8683625" y="5156200"/>
            <a:ext cx="1206500" cy="1317625"/>
          </a:xfrm>
          <a:custGeom>
            <a:avLst/>
            <a:gdLst>
              <a:gd name="T0" fmla="*/ 2147483646 w 317"/>
              <a:gd name="T1" fmla="*/ 43504474 h 346"/>
              <a:gd name="T2" fmla="*/ 2147483646 w 317"/>
              <a:gd name="T3" fmla="*/ 174025512 h 346"/>
              <a:gd name="T4" fmla="*/ 2147483646 w 317"/>
              <a:gd name="T5" fmla="*/ 203028495 h 346"/>
              <a:gd name="T6" fmla="*/ 2147483646 w 317"/>
              <a:gd name="T7" fmla="*/ 246536777 h 346"/>
              <a:gd name="T8" fmla="*/ 2147483646 w 317"/>
              <a:gd name="T9" fmla="*/ 449565272 h 346"/>
              <a:gd name="T10" fmla="*/ 2147483646 w 317"/>
              <a:gd name="T11" fmla="*/ 536578028 h 346"/>
              <a:gd name="T12" fmla="*/ 2147483646 w 317"/>
              <a:gd name="T13" fmla="*/ 536578028 h 346"/>
              <a:gd name="T14" fmla="*/ 2147483646 w 317"/>
              <a:gd name="T15" fmla="*/ 652593767 h 346"/>
              <a:gd name="T16" fmla="*/ 2147483646 w 317"/>
              <a:gd name="T17" fmla="*/ 623590784 h 346"/>
              <a:gd name="T18" fmla="*/ 2147483646 w 317"/>
              <a:gd name="T19" fmla="*/ 739606523 h 346"/>
              <a:gd name="T20" fmla="*/ 2147483646 w 317"/>
              <a:gd name="T21" fmla="*/ 928137335 h 346"/>
              <a:gd name="T22" fmla="*/ 2147483646 w 317"/>
              <a:gd name="T23" fmla="*/ 1087657548 h 346"/>
              <a:gd name="T24" fmla="*/ 2147483646 w 317"/>
              <a:gd name="T25" fmla="*/ 1189175603 h 346"/>
              <a:gd name="T26" fmla="*/ 2147483646 w 317"/>
              <a:gd name="T27" fmla="*/ 1319692833 h 346"/>
              <a:gd name="T28" fmla="*/ 2147483646 w 317"/>
              <a:gd name="T29" fmla="*/ 1450210064 h 346"/>
              <a:gd name="T30" fmla="*/ 2147483646 w 317"/>
              <a:gd name="T31" fmla="*/ 1580731102 h 346"/>
              <a:gd name="T32" fmla="*/ 2147483646 w 317"/>
              <a:gd name="T33" fmla="*/ 1696746841 h 346"/>
              <a:gd name="T34" fmla="*/ 2147483646 w 317"/>
              <a:gd name="T35" fmla="*/ 1986791900 h 346"/>
              <a:gd name="T36" fmla="*/ 2147483646 w 317"/>
              <a:gd name="T37" fmla="*/ 2147483646 h 346"/>
              <a:gd name="T38" fmla="*/ 2147483646 w 317"/>
              <a:gd name="T39" fmla="*/ 2147483646 h 346"/>
              <a:gd name="T40" fmla="*/ 2147483646 w 317"/>
              <a:gd name="T41" fmla="*/ 2147483646 h 346"/>
              <a:gd name="T42" fmla="*/ 2147483646 w 317"/>
              <a:gd name="T43" fmla="*/ 2147483646 h 346"/>
              <a:gd name="T44" fmla="*/ 2147483646 w 317"/>
              <a:gd name="T45" fmla="*/ 2147483646 h 346"/>
              <a:gd name="T46" fmla="*/ 2147483646 w 317"/>
              <a:gd name="T47" fmla="*/ 2147483646 h 346"/>
              <a:gd name="T48" fmla="*/ 2147483646 w 317"/>
              <a:gd name="T49" fmla="*/ 2147483646 h 346"/>
              <a:gd name="T50" fmla="*/ 2147483646 w 317"/>
              <a:gd name="T51" fmla="*/ 2147483646 h 346"/>
              <a:gd name="T52" fmla="*/ 2147483646 w 317"/>
              <a:gd name="T53" fmla="*/ 2147483646 h 346"/>
              <a:gd name="T54" fmla="*/ 2147483646 w 317"/>
              <a:gd name="T55" fmla="*/ 2147483646 h 346"/>
              <a:gd name="T56" fmla="*/ 2147483646 w 317"/>
              <a:gd name="T57" fmla="*/ 2147483646 h 346"/>
              <a:gd name="T58" fmla="*/ 2147483646 w 317"/>
              <a:gd name="T59" fmla="*/ 2147483646 h 346"/>
              <a:gd name="T60" fmla="*/ 2147483646 w 317"/>
              <a:gd name="T61" fmla="*/ 2147483646 h 346"/>
              <a:gd name="T62" fmla="*/ 2147483646 w 317"/>
              <a:gd name="T63" fmla="*/ 2147483646 h 346"/>
              <a:gd name="T64" fmla="*/ 1926582588 w 317"/>
              <a:gd name="T65" fmla="*/ 2147483646 h 346"/>
              <a:gd name="T66" fmla="*/ 1825183304 w 317"/>
              <a:gd name="T67" fmla="*/ 2147483646 h 346"/>
              <a:gd name="T68" fmla="*/ 1680327185 w 317"/>
              <a:gd name="T69" fmla="*/ 2147483646 h 346"/>
              <a:gd name="T70" fmla="*/ 1361643721 w 317"/>
              <a:gd name="T71" fmla="*/ 2147483646 h 346"/>
              <a:gd name="T72" fmla="*/ 1622384737 w 317"/>
              <a:gd name="T73" fmla="*/ 2147483646 h 346"/>
              <a:gd name="T74" fmla="*/ 1636870349 w 317"/>
              <a:gd name="T75" fmla="*/ 2147483646 h 346"/>
              <a:gd name="T76" fmla="*/ 1549956677 w 317"/>
              <a:gd name="T77" fmla="*/ 2147483646 h 346"/>
              <a:gd name="T78" fmla="*/ 1028478451 w 317"/>
              <a:gd name="T79" fmla="*/ 2147483646 h 346"/>
              <a:gd name="T80" fmla="*/ 463539584 w 317"/>
              <a:gd name="T81" fmla="*/ 2147483646 h 346"/>
              <a:gd name="T82" fmla="*/ 115884896 w 317"/>
              <a:gd name="T83" fmla="*/ 2147483646 h 346"/>
              <a:gd name="T84" fmla="*/ 28971224 w 317"/>
              <a:gd name="T85" fmla="*/ 2147483646 h 346"/>
              <a:gd name="T86" fmla="*/ 115884896 w 317"/>
              <a:gd name="T87" fmla="*/ 2147483646 h 346"/>
              <a:gd name="T88" fmla="*/ 362140300 w 317"/>
              <a:gd name="T89" fmla="*/ 2147483646 h 346"/>
              <a:gd name="T90" fmla="*/ 535967644 w 317"/>
              <a:gd name="T91" fmla="*/ 2147483646 h 346"/>
              <a:gd name="T92" fmla="*/ 767737435 w 317"/>
              <a:gd name="T93" fmla="*/ 2147483646 h 346"/>
              <a:gd name="T94" fmla="*/ 1100906511 w 317"/>
              <a:gd name="T95" fmla="*/ 1870772353 h 346"/>
              <a:gd name="T96" fmla="*/ 1506499841 w 317"/>
              <a:gd name="T97" fmla="*/ 870127561 h 346"/>
              <a:gd name="T98" fmla="*/ 1390614945 w 317"/>
              <a:gd name="T99" fmla="*/ 493073554 h 346"/>
              <a:gd name="T100" fmla="*/ 1665841573 w 317"/>
              <a:gd name="T101" fmla="*/ 420562289 h 346"/>
              <a:gd name="T102" fmla="*/ 1810697692 w 317"/>
              <a:gd name="T103" fmla="*/ 478568255 h 346"/>
              <a:gd name="T104" fmla="*/ 2100409932 w 317"/>
              <a:gd name="T105" fmla="*/ 725105032 h 346"/>
              <a:gd name="T106" fmla="*/ 1999010648 w 317"/>
              <a:gd name="T107" fmla="*/ 884629053 h 346"/>
              <a:gd name="T108" fmla="*/ 2143866768 w 317"/>
              <a:gd name="T109" fmla="*/ 797616297 h 346"/>
              <a:gd name="T110" fmla="*/ 2147483646 w 317"/>
              <a:gd name="T111" fmla="*/ 710603540 h 346"/>
              <a:gd name="T112" fmla="*/ 2147483646 w 317"/>
              <a:gd name="T113" fmla="*/ 638092276 h 346"/>
              <a:gd name="T114" fmla="*/ 2147483646 w 317"/>
              <a:gd name="T115" fmla="*/ 507575046 h 346"/>
              <a:gd name="T116" fmla="*/ 2147483646 w 317"/>
              <a:gd name="T117" fmla="*/ 493073554 h 346"/>
              <a:gd name="T118" fmla="*/ 2147483646 w 317"/>
              <a:gd name="T119" fmla="*/ 333549533 h 346"/>
              <a:gd name="T120" fmla="*/ 2147483646 w 317"/>
              <a:gd name="T121" fmla="*/ 188527004 h 346"/>
              <a:gd name="T122" fmla="*/ 2147483646 w 317"/>
              <a:gd name="T123" fmla="*/ 174025512 h 346"/>
              <a:gd name="T124" fmla="*/ 2147483646 w 317"/>
              <a:gd name="T125" fmla="*/ 0 h 3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17" h="346">
                <a:moveTo>
                  <a:pt x="210" y="0"/>
                </a:moveTo>
                <a:cubicBezTo>
                  <a:pt x="216" y="3"/>
                  <a:pt x="216" y="3"/>
                  <a:pt x="216" y="3"/>
                </a:cubicBezTo>
                <a:cubicBezTo>
                  <a:pt x="217" y="3"/>
                  <a:pt x="217" y="3"/>
                  <a:pt x="217" y="3"/>
                </a:cubicBezTo>
                <a:cubicBezTo>
                  <a:pt x="218" y="3"/>
                  <a:pt x="218" y="3"/>
                  <a:pt x="219" y="2"/>
                </a:cubicBezTo>
                <a:cubicBezTo>
                  <a:pt x="222" y="4"/>
                  <a:pt x="222" y="4"/>
                  <a:pt x="222" y="4"/>
                </a:cubicBezTo>
                <a:cubicBezTo>
                  <a:pt x="224" y="4"/>
                  <a:pt x="225" y="3"/>
                  <a:pt x="227" y="2"/>
                </a:cubicBezTo>
                <a:cubicBezTo>
                  <a:pt x="227" y="2"/>
                  <a:pt x="227" y="2"/>
                  <a:pt x="227" y="2"/>
                </a:cubicBezTo>
                <a:cubicBezTo>
                  <a:pt x="227" y="3"/>
                  <a:pt x="227" y="3"/>
                  <a:pt x="227" y="3"/>
                </a:cubicBezTo>
                <a:cubicBezTo>
                  <a:pt x="228" y="3"/>
                  <a:pt x="228" y="3"/>
                  <a:pt x="228" y="3"/>
                </a:cubicBezTo>
                <a:cubicBezTo>
                  <a:pt x="228" y="4"/>
                  <a:pt x="228" y="4"/>
                  <a:pt x="228" y="4"/>
                </a:cubicBezTo>
                <a:cubicBezTo>
                  <a:pt x="227" y="4"/>
                  <a:pt x="227" y="4"/>
                  <a:pt x="227" y="4"/>
                </a:cubicBezTo>
                <a:cubicBezTo>
                  <a:pt x="227" y="4"/>
                  <a:pt x="227" y="5"/>
                  <a:pt x="227" y="5"/>
                </a:cubicBezTo>
                <a:cubicBezTo>
                  <a:pt x="227" y="6"/>
                  <a:pt x="227" y="7"/>
                  <a:pt x="227" y="7"/>
                </a:cubicBezTo>
                <a:cubicBezTo>
                  <a:pt x="227" y="8"/>
                  <a:pt x="226" y="9"/>
                  <a:pt x="227" y="10"/>
                </a:cubicBezTo>
                <a:cubicBezTo>
                  <a:pt x="227" y="11"/>
                  <a:pt x="227" y="11"/>
                  <a:pt x="227" y="11"/>
                </a:cubicBezTo>
                <a:cubicBezTo>
                  <a:pt x="227" y="11"/>
                  <a:pt x="227" y="11"/>
                  <a:pt x="227" y="11"/>
                </a:cubicBezTo>
                <a:cubicBezTo>
                  <a:pt x="226" y="11"/>
                  <a:pt x="226" y="11"/>
                  <a:pt x="226" y="11"/>
                </a:cubicBezTo>
                <a:cubicBezTo>
                  <a:pt x="226" y="12"/>
                  <a:pt x="226" y="12"/>
                  <a:pt x="226" y="12"/>
                </a:cubicBezTo>
                <a:cubicBezTo>
                  <a:pt x="226" y="12"/>
                  <a:pt x="226" y="12"/>
                  <a:pt x="226" y="12"/>
                </a:cubicBezTo>
                <a:cubicBezTo>
                  <a:pt x="226" y="12"/>
                  <a:pt x="226" y="13"/>
                  <a:pt x="226" y="13"/>
                </a:cubicBezTo>
                <a:cubicBezTo>
                  <a:pt x="225" y="14"/>
                  <a:pt x="225" y="15"/>
                  <a:pt x="225" y="15"/>
                </a:cubicBezTo>
                <a:cubicBezTo>
                  <a:pt x="225" y="16"/>
                  <a:pt x="225" y="16"/>
                  <a:pt x="225" y="16"/>
                </a:cubicBezTo>
                <a:cubicBezTo>
                  <a:pt x="226" y="16"/>
                  <a:pt x="226" y="17"/>
                  <a:pt x="227" y="17"/>
                </a:cubicBezTo>
                <a:cubicBezTo>
                  <a:pt x="229" y="17"/>
                  <a:pt x="229" y="17"/>
                  <a:pt x="229" y="17"/>
                </a:cubicBezTo>
                <a:cubicBezTo>
                  <a:pt x="230" y="17"/>
                  <a:pt x="230" y="17"/>
                  <a:pt x="230" y="17"/>
                </a:cubicBezTo>
                <a:cubicBezTo>
                  <a:pt x="230" y="17"/>
                  <a:pt x="230" y="17"/>
                  <a:pt x="230" y="17"/>
                </a:cubicBezTo>
                <a:cubicBezTo>
                  <a:pt x="230" y="16"/>
                  <a:pt x="230" y="15"/>
                  <a:pt x="230" y="14"/>
                </a:cubicBezTo>
                <a:cubicBezTo>
                  <a:pt x="231" y="14"/>
                  <a:pt x="231" y="14"/>
                  <a:pt x="231" y="14"/>
                </a:cubicBezTo>
                <a:cubicBezTo>
                  <a:pt x="232" y="13"/>
                  <a:pt x="232" y="13"/>
                  <a:pt x="232" y="13"/>
                </a:cubicBezTo>
                <a:cubicBezTo>
                  <a:pt x="232" y="13"/>
                  <a:pt x="232" y="13"/>
                  <a:pt x="232" y="13"/>
                </a:cubicBezTo>
                <a:cubicBezTo>
                  <a:pt x="233" y="12"/>
                  <a:pt x="233" y="12"/>
                  <a:pt x="233" y="12"/>
                </a:cubicBezTo>
                <a:cubicBezTo>
                  <a:pt x="233" y="12"/>
                  <a:pt x="233" y="12"/>
                  <a:pt x="233" y="12"/>
                </a:cubicBezTo>
                <a:cubicBezTo>
                  <a:pt x="233" y="12"/>
                  <a:pt x="233" y="12"/>
                  <a:pt x="233" y="12"/>
                </a:cubicBezTo>
                <a:cubicBezTo>
                  <a:pt x="233" y="12"/>
                  <a:pt x="233" y="12"/>
                  <a:pt x="233" y="12"/>
                </a:cubicBezTo>
                <a:cubicBezTo>
                  <a:pt x="233" y="14"/>
                  <a:pt x="234" y="15"/>
                  <a:pt x="235" y="17"/>
                </a:cubicBezTo>
                <a:cubicBezTo>
                  <a:pt x="235" y="17"/>
                  <a:pt x="235" y="17"/>
                  <a:pt x="235" y="17"/>
                </a:cubicBezTo>
                <a:cubicBezTo>
                  <a:pt x="235" y="17"/>
                  <a:pt x="235" y="17"/>
                  <a:pt x="235" y="17"/>
                </a:cubicBezTo>
                <a:cubicBezTo>
                  <a:pt x="236" y="17"/>
                  <a:pt x="236" y="17"/>
                  <a:pt x="236" y="17"/>
                </a:cubicBezTo>
                <a:cubicBezTo>
                  <a:pt x="237" y="15"/>
                  <a:pt x="240" y="13"/>
                  <a:pt x="242" y="12"/>
                </a:cubicBezTo>
                <a:cubicBezTo>
                  <a:pt x="242" y="12"/>
                  <a:pt x="242" y="12"/>
                  <a:pt x="242" y="12"/>
                </a:cubicBezTo>
                <a:cubicBezTo>
                  <a:pt x="244" y="14"/>
                  <a:pt x="245" y="15"/>
                  <a:pt x="246" y="17"/>
                </a:cubicBezTo>
                <a:cubicBezTo>
                  <a:pt x="247" y="17"/>
                  <a:pt x="247" y="17"/>
                  <a:pt x="247" y="17"/>
                </a:cubicBezTo>
                <a:cubicBezTo>
                  <a:pt x="246" y="19"/>
                  <a:pt x="247" y="21"/>
                  <a:pt x="247" y="23"/>
                </a:cubicBezTo>
                <a:cubicBezTo>
                  <a:pt x="249" y="25"/>
                  <a:pt x="251" y="27"/>
                  <a:pt x="252" y="29"/>
                </a:cubicBezTo>
                <a:cubicBezTo>
                  <a:pt x="252" y="30"/>
                  <a:pt x="252" y="30"/>
                  <a:pt x="251" y="31"/>
                </a:cubicBezTo>
                <a:cubicBezTo>
                  <a:pt x="251" y="31"/>
                  <a:pt x="250" y="32"/>
                  <a:pt x="249" y="33"/>
                </a:cubicBezTo>
                <a:cubicBezTo>
                  <a:pt x="249" y="34"/>
                  <a:pt x="249" y="35"/>
                  <a:pt x="249" y="36"/>
                </a:cubicBezTo>
                <a:cubicBezTo>
                  <a:pt x="249" y="37"/>
                  <a:pt x="248" y="38"/>
                  <a:pt x="247" y="38"/>
                </a:cubicBezTo>
                <a:cubicBezTo>
                  <a:pt x="247" y="39"/>
                  <a:pt x="247" y="39"/>
                  <a:pt x="247" y="39"/>
                </a:cubicBezTo>
                <a:cubicBezTo>
                  <a:pt x="247" y="39"/>
                  <a:pt x="247" y="39"/>
                  <a:pt x="247" y="39"/>
                </a:cubicBezTo>
                <a:cubicBezTo>
                  <a:pt x="248" y="40"/>
                  <a:pt x="248" y="40"/>
                  <a:pt x="248" y="40"/>
                </a:cubicBezTo>
                <a:cubicBezTo>
                  <a:pt x="249" y="40"/>
                  <a:pt x="249" y="40"/>
                  <a:pt x="249" y="40"/>
                </a:cubicBezTo>
                <a:cubicBezTo>
                  <a:pt x="250" y="39"/>
                  <a:pt x="250" y="39"/>
                  <a:pt x="250" y="39"/>
                </a:cubicBezTo>
                <a:cubicBezTo>
                  <a:pt x="250" y="39"/>
                  <a:pt x="251" y="38"/>
                  <a:pt x="251" y="37"/>
                </a:cubicBezTo>
                <a:cubicBezTo>
                  <a:pt x="251" y="37"/>
                  <a:pt x="251" y="37"/>
                  <a:pt x="251" y="37"/>
                </a:cubicBezTo>
                <a:cubicBezTo>
                  <a:pt x="251" y="37"/>
                  <a:pt x="251" y="37"/>
                  <a:pt x="251" y="37"/>
                </a:cubicBezTo>
                <a:cubicBezTo>
                  <a:pt x="251" y="36"/>
                  <a:pt x="252" y="36"/>
                  <a:pt x="252" y="36"/>
                </a:cubicBezTo>
                <a:cubicBezTo>
                  <a:pt x="253" y="35"/>
                  <a:pt x="253" y="35"/>
                  <a:pt x="254" y="34"/>
                </a:cubicBezTo>
                <a:cubicBezTo>
                  <a:pt x="255" y="34"/>
                  <a:pt x="255" y="34"/>
                  <a:pt x="255" y="34"/>
                </a:cubicBezTo>
                <a:cubicBezTo>
                  <a:pt x="255" y="34"/>
                  <a:pt x="255" y="34"/>
                  <a:pt x="255" y="34"/>
                </a:cubicBezTo>
                <a:cubicBezTo>
                  <a:pt x="255" y="35"/>
                  <a:pt x="255" y="35"/>
                  <a:pt x="255" y="35"/>
                </a:cubicBezTo>
                <a:cubicBezTo>
                  <a:pt x="256" y="35"/>
                  <a:pt x="256" y="35"/>
                  <a:pt x="256" y="35"/>
                </a:cubicBezTo>
                <a:cubicBezTo>
                  <a:pt x="256" y="36"/>
                  <a:pt x="255" y="36"/>
                  <a:pt x="255" y="37"/>
                </a:cubicBezTo>
                <a:cubicBezTo>
                  <a:pt x="255" y="37"/>
                  <a:pt x="255" y="37"/>
                  <a:pt x="255" y="37"/>
                </a:cubicBezTo>
                <a:cubicBezTo>
                  <a:pt x="255" y="37"/>
                  <a:pt x="255" y="37"/>
                  <a:pt x="255" y="37"/>
                </a:cubicBezTo>
                <a:cubicBezTo>
                  <a:pt x="256" y="37"/>
                  <a:pt x="256" y="38"/>
                  <a:pt x="257" y="39"/>
                </a:cubicBezTo>
                <a:cubicBezTo>
                  <a:pt x="257" y="42"/>
                  <a:pt x="257" y="45"/>
                  <a:pt x="257" y="49"/>
                </a:cubicBezTo>
                <a:cubicBezTo>
                  <a:pt x="257" y="49"/>
                  <a:pt x="257" y="49"/>
                  <a:pt x="257" y="49"/>
                </a:cubicBezTo>
                <a:cubicBezTo>
                  <a:pt x="258" y="49"/>
                  <a:pt x="258" y="49"/>
                  <a:pt x="258" y="49"/>
                </a:cubicBezTo>
                <a:cubicBezTo>
                  <a:pt x="261" y="50"/>
                  <a:pt x="263" y="50"/>
                  <a:pt x="266" y="49"/>
                </a:cubicBezTo>
                <a:cubicBezTo>
                  <a:pt x="268" y="48"/>
                  <a:pt x="270" y="47"/>
                  <a:pt x="271" y="45"/>
                </a:cubicBezTo>
                <a:cubicBezTo>
                  <a:pt x="271" y="45"/>
                  <a:pt x="271" y="45"/>
                  <a:pt x="271" y="45"/>
                </a:cubicBezTo>
                <a:cubicBezTo>
                  <a:pt x="271" y="44"/>
                  <a:pt x="271" y="44"/>
                  <a:pt x="271" y="43"/>
                </a:cubicBezTo>
                <a:cubicBezTo>
                  <a:pt x="271" y="43"/>
                  <a:pt x="271" y="43"/>
                  <a:pt x="270" y="42"/>
                </a:cubicBezTo>
                <a:cubicBezTo>
                  <a:pt x="271" y="41"/>
                  <a:pt x="271" y="41"/>
                  <a:pt x="271" y="41"/>
                </a:cubicBezTo>
                <a:cubicBezTo>
                  <a:pt x="273" y="39"/>
                  <a:pt x="273" y="39"/>
                  <a:pt x="273" y="39"/>
                </a:cubicBezTo>
                <a:cubicBezTo>
                  <a:pt x="274" y="40"/>
                  <a:pt x="275" y="40"/>
                  <a:pt x="275" y="41"/>
                </a:cubicBezTo>
                <a:cubicBezTo>
                  <a:pt x="275" y="41"/>
                  <a:pt x="275" y="41"/>
                  <a:pt x="275" y="41"/>
                </a:cubicBezTo>
                <a:cubicBezTo>
                  <a:pt x="275" y="41"/>
                  <a:pt x="275" y="41"/>
                  <a:pt x="275" y="41"/>
                </a:cubicBezTo>
                <a:cubicBezTo>
                  <a:pt x="275" y="42"/>
                  <a:pt x="275" y="42"/>
                  <a:pt x="274" y="43"/>
                </a:cubicBezTo>
                <a:cubicBezTo>
                  <a:pt x="275" y="43"/>
                  <a:pt x="275" y="43"/>
                  <a:pt x="275" y="43"/>
                </a:cubicBezTo>
                <a:cubicBezTo>
                  <a:pt x="275" y="43"/>
                  <a:pt x="275" y="43"/>
                  <a:pt x="275" y="43"/>
                </a:cubicBezTo>
                <a:cubicBezTo>
                  <a:pt x="275" y="44"/>
                  <a:pt x="276" y="44"/>
                  <a:pt x="276" y="44"/>
                </a:cubicBezTo>
                <a:cubicBezTo>
                  <a:pt x="276" y="44"/>
                  <a:pt x="277" y="44"/>
                  <a:pt x="277" y="44"/>
                </a:cubicBezTo>
                <a:cubicBezTo>
                  <a:pt x="277" y="44"/>
                  <a:pt x="277" y="44"/>
                  <a:pt x="277" y="44"/>
                </a:cubicBezTo>
                <a:cubicBezTo>
                  <a:pt x="278" y="45"/>
                  <a:pt x="278" y="45"/>
                  <a:pt x="278" y="45"/>
                </a:cubicBezTo>
                <a:cubicBezTo>
                  <a:pt x="278" y="45"/>
                  <a:pt x="278" y="45"/>
                  <a:pt x="278" y="45"/>
                </a:cubicBezTo>
                <a:cubicBezTo>
                  <a:pt x="278" y="45"/>
                  <a:pt x="278" y="45"/>
                  <a:pt x="278" y="45"/>
                </a:cubicBezTo>
                <a:cubicBezTo>
                  <a:pt x="278" y="46"/>
                  <a:pt x="277" y="47"/>
                  <a:pt x="277" y="48"/>
                </a:cubicBezTo>
                <a:cubicBezTo>
                  <a:pt x="277" y="49"/>
                  <a:pt x="278" y="50"/>
                  <a:pt x="278" y="51"/>
                </a:cubicBezTo>
                <a:cubicBezTo>
                  <a:pt x="278" y="52"/>
                  <a:pt x="278" y="53"/>
                  <a:pt x="277" y="54"/>
                </a:cubicBezTo>
                <a:cubicBezTo>
                  <a:pt x="277" y="54"/>
                  <a:pt x="277" y="55"/>
                  <a:pt x="276" y="55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56"/>
                  <a:pt x="276" y="56"/>
                  <a:pt x="276" y="56"/>
                </a:cubicBezTo>
                <a:cubicBezTo>
                  <a:pt x="277" y="56"/>
                  <a:pt x="278" y="56"/>
                  <a:pt x="279" y="57"/>
                </a:cubicBezTo>
                <a:cubicBezTo>
                  <a:pt x="280" y="59"/>
                  <a:pt x="282" y="62"/>
                  <a:pt x="282" y="65"/>
                </a:cubicBezTo>
                <a:cubicBezTo>
                  <a:pt x="282" y="65"/>
                  <a:pt x="282" y="65"/>
                  <a:pt x="282" y="65"/>
                </a:cubicBezTo>
                <a:cubicBezTo>
                  <a:pt x="282" y="65"/>
                  <a:pt x="281" y="65"/>
                  <a:pt x="280" y="64"/>
                </a:cubicBezTo>
                <a:cubicBezTo>
                  <a:pt x="280" y="64"/>
                  <a:pt x="279" y="64"/>
                  <a:pt x="279" y="64"/>
                </a:cubicBezTo>
                <a:cubicBezTo>
                  <a:pt x="277" y="67"/>
                  <a:pt x="277" y="67"/>
                  <a:pt x="277" y="67"/>
                </a:cubicBezTo>
                <a:cubicBezTo>
                  <a:pt x="277" y="69"/>
                  <a:pt x="277" y="69"/>
                  <a:pt x="277" y="69"/>
                </a:cubicBezTo>
                <a:cubicBezTo>
                  <a:pt x="277" y="70"/>
                  <a:pt x="277" y="70"/>
                  <a:pt x="277" y="70"/>
                </a:cubicBezTo>
                <a:cubicBezTo>
                  <a:pt x="277" y="71"/>
                  <a:pt x="277" y="71"/>
                  <a:pt x="277" y="71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3"/>
                  <a:pt x="278" y="73"/>
                  <a:pt x="278" y="73"/>
                </a:cubicBezTo>
                <a:cubicBezTo>
                  <a:pt x="279" y="74"/>
                  <a:pt x="279" y="74"/>
                  <a:pt x="280" y="74"/>
                </a:cubicBezTo>
                <a:cubicBezTo>
                  <a:pt x="280" y="74"/>
                  <a:pt x="280" y="74"/>
                  <a:pt x="280" y="74"/>
                </a:cubicBezTo>
                <a:cubicBezTo>
                  <a:pt x="281" y="75"/>
                  <a:pt x="281" y="75"/>
                  <a:pt x="281" y="75"/>
                </a:cubicBezTo>
                <a:cubicBezTo>
                  <a:pt x="281" y="75"/>
                  <a:pt x="281" y="75"/>
                  <a:pt x="281" y="75"/>
                </a:cubicBezTo>
                <a:cubicBezTo>
                  <a:pt x="280" y="77"/>
                  <a:pt x="280" y="77"/>
                  <a:pt x="280" y="77"/>
                </a:cubicBezTo>
                <a:cubicBezTo>
                  <a:pt x="280" y="79"/>
                  <a:pt x="281" y="80"/>
                  <a:pt x="281" y="81"/>
                </a:cubicBezTo>
                <a:cubicBezTo>
                  <a:pt x="281" y="82"/>
                  <a:pt x="281" y="82"/>
                  <a:pt x="281" y="82"/>
                </a:cubicBezTo>
                <a:cubicBezTo>
                  <a:pt x="281" y="82"/>
                  <a:pt x="281" y="82"/>
                  <a:pt x="281" y="82"/>
                </a:cubicBezTo>
                <a:cubicBezTo>
                  <a:pt x="281" y="83"/>
                  <a:pt x="281" y="83"/>
                  <a:pt x="281" y="83"/>
                </a:cubicBezTo>
                <a:cubicBezTo>
                  <a:pt x="280" y="83"/>
                  <a:pt x="279" y="82"/>
                  <a:pt x="278" y="82"/>
                </a:cubicBezTo>
                <a:cubicBezTo>
                  <a:pt x="278" y="82"/>
                  <a:pt x="278" y="82"/>
                  <a:pt x="278" y="82"/>
                </a:cubicBezTo>
                <a:cubicBezTo>
                  <a:pt x="278" y="82"/>
                  <a:pt x="278" y="82"/>
                  <a:pt x="278" y="82"/>
                </a:cubicBezTo>
                <a:cubicBezTo>
                  <a:pt x="278" y="82"/>
                  <a:pt x="278" y="82"/>
                  <a:pt x="278" y="82"/>
                </a:cubicBezTo>
                <a:cubicBezTo>
                  <a:pt x="278" y="83"/>
                  <a:pt x="278" y="83"/>
                  <a:pt x="278" y="83"/>
                </a:cubicBezTo>
                <a:cubicBezTo>
                  <a:pt x="278" y="83"/>
                  <a:pt x="278" y="83"/>
                  <a:pt x="278" y="83"/>
                </a:cubicBezTo>
                <a:cubicBezTo>
                  <a:pt x="279" y="84"/>
                  <a:pt x="279" y="85"/>
                  <a:pt x="280" y="85"/>
                </a:cubicBezTo>
                <a:cubicBezTo>
                  <a:pt x="280" y="86"/>
                  <a:pt x="280" y="87"/>
                  <a:pt x="280" y="88"/>
                </a:cubicBezTo>
                <a:cubicBezTo>
                  <a:pt x="280" y="89"/>
                  <a:pt x="280" y="89"/>
                  <a:pt x="280" y="89"/>
                </a:cubicBezTo>
                <a:cubicBezTo>
                  <a:pt x="281" y="90"/>
                  <a:pt x="281" y="90"/>
                  <a:pt x="281" y="91"/>
                </a:cubicBezTo>
                <a:cubicBezTo>
                  <a:pt x="281" y="91"/>
                  <a:pt x="281" y="91"/>
                  <a:pt x="281" y="91"/>
                </a:cubicBezTo>
                <a:cubicBezTo>
                  <a:pt x="281" y="91"/>
                  <a:pt x="281" y="91"/>
                  <a:pt x="281" y="91"/>
                </a:cubicBezTo>
                <a:cubicBezTo>
                  <a:pt x="281" y="92"/>
                  <a:pt x="281" y="92"/>
                  <a:pt x="281" y="92"/>
                </a:cubicBezTo>
                <a:cubicBezTo>
                  <a:pt x="281" y="92"/>
                  <a:pt x="281" y="92"/>
                  <a:pt x="281" y="92"/>
                </a:cubicBezTo>
                <a:cubicBezTo>
                  <a:pt x="280" y="92"/>
                  <a:pt x="280" y="92"/>
                  <a:pt x="280" y="92"/>
                </a:cubicBezTo>
                <a:cubicBezTo>
                  <a:pt x="280" y="92"/>
                  <a:pt x="280" y="92"/>
                  <a:pt x="280" y="92"/>
                </a:cubicBezTo>
                <a:cubicBezTo>
                  <a:pt x="280" y="92"/>
                  <a:pt x="280" y="92"/>
                  <a:pt x="280" y="92"/>
                </a:cubicBezTo>
                <a:cubicBezTo>
                  <a:pt x="280" y="92"/>
                  <a:pt x="280" y="92"/>
                  <a:pt x="280" y="92"/>
                </a:cubicBezTo>
                <a:cubicBezTo>
                  <a:pt x="283" y="94"/>
                  <a:pt x="285" y="97"/>
                  <a:pt x="288" y="100"/>
                </a:cubicBezTo>
                <a:cubicBezTo>
                  <a:pt x="288" y="100"/>
                  <a:pt x="288" y="100"/>
                  <a:pt x="288" y="100"/>
                </a:cubicBezTo>
                <a:cubicBezTo>
                  <a:pt x="288" y="100"/>
                  <a:pt x="288" y="100"/>
                  <a:pt x="288" y="100"/>
                </a:cubicBezTo>
                <a:cubicBezTo>
                  <a:pt x="289" y="99"/>
                  <a:pt x="289" y="99"/>
                  <a:pt x="290" y="99"/>
                </a:cubicBezTo>
                <a:cubicBezTo>
                  <a:pt x="290" y="99"/>
                  <a:pt x="290" y="99"/>
                  <a:pt x="290" y="99"/>
                </a:cubicBezTo>
                <a:cubicBezTo>
                  <a:pt x="291" y="100"/>
                  <a:pt x="292" y="100"/>
                  <a:pt x="292" y="101"/>
                </a:cubicBezTo>
                <a:cubicBezTo>
                  <a:pt x="293" y="103"/>
                  <a:pt x="292" y="105"/>
                  <a:pt x="291" y="107"/>
                </a:cubicBezTo>
                <a:cubicBezTo>
                  <a:pt x="290" y="107"/>
                  <a:pt x="290" y="107"/>
                  <a:pt x="289" y="107"/>
                </a:cubicBezTo>
                <a:cubicBezTo>
                  <a:pt x="289" y="107"/>
                  <a:pt x="289" y="107"/>
                  <a:pt x="289" y="107"/>
                </a:cubicBezTo>
                <a:cubicBezTo>
                  <a:pt x="289" y="107"/>
                  <a:pt x="289" y="108"/>
                  <a:pt x="289" y="108"/>
                </a:cubicBezTo>
                <a:cubicBezTo>
                  <a:pt x="289" y="108"/>
                  <a:pt x="289" y="108"/>
                  <a:pt x="289" y="108"/>
                </a:cubicBezTo>
                <a:cubicBezTo>
                  <a:pt x="290" y="109"/>
                  <a:pt x="291" y="109"/>
                  <a:pt x="292" y="109"/>
                </a:cubicBezTo>
                <a:cubicBezTo>
                  <a:pt x="292" y="110"/>
                  <a:pt x="292" y="110"/>
                  <a:pt x="292" y="110"/>
                </a:cubicBezTo>
                <a:cubicBezTo>
                  <a:pt x="292" y="110"/>
                  <a:pt x="292" y="110"/>
                  <a:pt x="292" y="110"/>
                </a:cubicBezTo>
                <a:cubicBezTo>
                  <a:pt x="292" y="110"/>
                  <a:pt x="292" y="111"/>
                  <a:pt x="292" y="111"/>
                </a:cubicBezTo>
                <a:cubicBezTo>
                  <a:pt x="292" y="111"/>
                  <a:pt x="292" y="111"/>
                  <a:pt x="292" y="111"/>
                </a:cubicBezTo>
                <a:cubicBezTo>
                  <a:pt x="292" y="112"/>
                  <a:pt x="292" y="112"/>
                  <a:pt x="292" y="112"/>
                </a:cubicBezTo>
                <a:cubicBezTo>
                  <a:pt x="294" y="113"/>
                  <a:pt x="294" y="113"/>
                  <a:pt x="294" y="113"/>
                </a:cubicBezTo>
                <a:cubicBezTo>
                  <a:pt x="294" y="114"/>
                  <a:pt x="294" y="115"/>
                  <a:pt x="293" y="116"/>
                </a:cubicBezTo>
                <a:cubicBezTo>
                  <a:pt x="294" y="116"/>
                  <a:pt x="294" y="116"/>
                  <a:pt x="294" y="116"/>
                </a:cubicBezTo>
                <a:cubicBezTo>
                  <a:pt x="295" y="117"/>
                  <a:pt x="296" y="117"/>
                  <a:pt x="298" y="117"/>
                </a:cubicBezTo>
                <a:cubicBezTo>
                  <a:pt x="299" y="117"/>
                  <a:pt x="300" y="118"/>
                  <a:pt x="300" y="118"/>
                </a:cubicBezTo>
                <a:cubicBezTo>
                  <a:pt x="301" y="118"/>
                  <a:pt x="301" y="118"/>
                  <a:pt x="302" y="118"/>
                </a:cubicBezTo>
                <a:cubicBezTo>
                  <a:pt x="302" y="119"/>
                  <a:pt x="302" y="119"/>
                  <a:pt x="302" y="119"/>
                </a:cubicBezTo>
                <a:cubicBezTo>
                  <a:pt x="303" y="120"/>
                  <a:pt x="303" y="121"/>
                  <a:pt x="303" y="122"/>
                </a:cubicBezTo>
                <a:cubicBezTo>
                  <a:pt x="305" y="123"/>
                  <a:pt x="307" y="125"/>
                  <a:pt x="308" y="126"/>
                </a:cubicBezTo>
                <a:cubicBezTo>
                  <a:pt x="310" y="128"/>
                  <a:pt x="311" y="130"/>
                  <a:pt x="312" y="131"/>
                </a:cubicBezTo>
                <a:cubicBezTo>
                  <a:pt x="312" y="132"/>
                  <a:pt x="312" y="132"/>
                  <a:pt x="312" y="132"/>
                </a:cubicBezTo>
                <a:cubicBezTo>
                  <a:pt x="313" y="133"/>
                  <a:pt x="314" y="134"/>
                  <a:pt x="314" y="136"/>
                </a:cubicBezTo>
                <a:cubicBezTo>
                  <a:pt x="314" y="137"/>
                  <a:pt x="314" y="137"/>
                  <a:pt x="314" y="137"/>
                </a:cubicBezTo>
                <a:cubicBezTo>
                  <a:pt x="313" y="137"/>
                  <a:pt x="312" y="138"/>
                  <a:pt x="312" y="138"/>
                </a:cubicBezTo>
                <a:cubicBezTo>
                  <a:pt x="312" y="138"/>
                  <a:pt x="312" y="138"/>
                  <a:pt x="312" y="138"/>
                </a:cubicBezTo>
                <a:cubicBezTo>
                  <a:pt x="312" y="138"/>
                  <a:pt x="312" y="138"/>
                  <a:pt x="312" y="138"/>
                </a:cubicBezTo>
                <a:cubicBezTo>
                  <a:pt x="312" y="138"/>
                  <a:pt x="312" y="139"/>
                  <a:pt x="313" y="139"/>
                </a:cubicBezTo>
                <a:cubicBezTo>
                  <a:pt x="313" y="142"/>
                  <a:pt x="313" y="144"/>
                  <a:pt x="312" y="147"/>
                </a:cubicBezTo>
                <a:cubicBezTo>
                  <a:pt x="312" y="147"/>
                  <a:pt x="313" y="148"/>
                  <a:pt x="313" y="149"/>
                </a:cubicBezTo>
                <a:cubicBezTo>
                  <a:pt x="313" y="151"/>
                  <a:pt x="313" y="152"/>
                  <a:pt x="311" y="154"/>
                </a:cubicBezTo>
                <a:cubicBezTo>
                  <a:pt x="311" y="155"/>
                  <a:pt x="311" y="157"/>
                  <a:pt x="311" y="159"/>
                </a:cubicBezTo>
                <a:cubicBezTo>
                  <a:pt x="310" y="160"/>
                  <a:pt x="310" y="161"/>
                  <a:pt x="310" y="162"/>
                </a:cubicBezTo>
                <a:cubicBezTo>
                  <a:pt x="311" y="163"/>
                  <a:pt x="311" y="163"/>
                  <a:pt x="311" y="163"/>
                </a:cubicBezTo>
                <a:cubicBezTo>
                  <a:pt x="313" y="164"/>
                  <a:pt x="313" y="164"/>
                  <a:pt x="313" y="164"/>
                </a:cubicBezTo>
                <a:cubicBezTo>
                  <a:pt x="314" y="164"/>
                  <a:pt x="314" y="164"/>
                  <a:pt x="314" y="164"/>
                </a:cubicBezTo>
                <a:cubicBezTo>
                  <a:pt x="314" y="164"/>
                  <a:pt x="314" y="164"/>
                  <a:pt x="314" y="164"/>
                </a:cubicBezTo>
                <a:cubicBezTo>
                  <a:pt x="315" y="165"/>
                  <a:pt x="315" y="165"/>
                  <a:pt x="315" y="166"/>
                </a:cubicBezTo>
                <a:cubicBezTo>
                  <a:pt x="317" y="170"/>
                  <a:pt x="317" y="170"/>
                  <a:pt x="317" y="170"/>
                </a:cubicBezTo>
                <a:cubicBezTo>
                  <a:pt x="315" y="171"/>
                  <a:pt x="313" y="173"/>
                  <a:pt x="311" y="174"/>
                </a:cubicBezTo>
                <a:cubicBezTo>
                  <a:pt x="311" y="174"/>
                  <a:pt x="311" y="174"/>
                  <a:pt x="311" y="174"/>
                </a:cubicBezTo>
                <a:cubicBezTo>
                  <a:pt x="311" y="174"/>
                  <a:pt x="311" y="174"/>
                  <a:pt x="311" y="174"/>
                </a:cubicBezTo>
                <a:cubicBezTo>
                  <a:pt x="310" y="173"/>
                  <a:pt x="310" y="172"/>
                  <a:pt x="311" y="171"/>
                </a:cubicBezTo>
                <a:cubicBezTo>
                  <a:pt x="311" y="171"/>
                  <a:pt x="311" y="171"/>
                  <a:pt x="311" y="171"/>
                </a:cubicBezTo>
                <a:cubicBezTo>
                  <a:pt x="311" y="170"/>
                  <a:pt x="311" y="170"/>
                  <a:pt x="311" y="170"/>
                </a:cubicBezTo>
                <a:cubicBezTo>
                  <a:pt x="311" y="170"/>
                  <a:pt x="311" y="170"/>
                  <a:pt x="311" y="170"/>
                </a:cubicBezTo>
                <a:cubicBezTo>
                  <a:pt x="311" y="170"/>
                  <a:pt x="311" y="170"/>
                  <a:pt x="311" y="170"/>
                </a:cubicBezTo>
                <a:cubicBezTo>
                  <a:pt x="311" y="170"/>
                  <a:pt x="311" y="170"/>
                  <a:pt x="311" y="170"/>
                </a:cubicBezTo>
                <a:cubicBezTo>
                  <a:pt x="311" y="169"/>
                  <a:pt x="311" y="169"/>
                  <a:pt x="311" y="169"/>
                </a:cubicBezTo>
                <a:cubicBezTo>
                  <a:pt x="311" y="169"/>
                  <a:pt x="311" y="169"/>
                  <a:pt x="311" y="169"/>
                </a:cubicBezTo>
                <a:cubicBezTo>
                  <a:pt x="311" y="169"/>
                  <a:pt x="311" y="169"/>
                  <a:pt x="311" y="169"/>
                </a:cubicBezTo>
                <a:cubicBezTo>
                  <a:pt x="310" y="169"/>
                  <a:pt x="310" y="169"/>
                  <a:pt x="310" y="169"/>
                </a:cubicBezTo>
                <a:cubicBezTo>
                  <a:pt x="308" y="171"/>
                  <a:pt x="306" y="173"/>
                  <a:pt x="304" y="175"/>
                </a:cubicBezTo>
                <a:cubicBezTo>
                  <a:pt x="304" y="175"/>
                  <a:pt x="304" y="175"/>
                  <a:pt x="304" y="175"/>
                </a:cubicBezTo>
                <a:cubicBezTo>
                  <a:pt x="304" y="175"/>
                  <a:pt x="304" y="175"/>
                  <a:pt x="304" y="175"/>
                </a:cubicBezTo>
                <a:cubicBezTo>
                  <a:pt x="303" y="174"/>
                  <a:pt x="302" y="173"/>
                  <a:pt x="302" y="172"/>
                </a:cubicBezTo>
                <a:cubicBezTo>
                  <a:pt x="302" y="171"/>
                  <a:pt x="302" y="171"/>
                  <a:pt x="302" y="171"/>
                </a:cubicBezTo>
                <a:cubicBezTo>
                  <a:pt x="301" y="171"/>
                  <a:pt x="301" y="171"/>
                  <a:pt x="301" y="171"/>
                </a:cubicBezTo>
                <a:cubicBezTo>
                  <a:pt x="299" y="171"/>
                  <a:pt x="299" y="171"/>
                  <a:pt x="299" y="171"/>
                </a:cubicBezTo>
                <a:cubicBezTo>
                  <a:pt x="298" y="171"/>
                  <a:pt x="297" y="170"/>
                  <a:pt x="296" y="169"/>
                </a:cubicBezTo>
                <a:cubicBezTo>
                  <a:pt x="296" y="169"/>
                  <a:pt x="296" y="169"/>
                  <a:pt x="296" y="169"/>
                </a:cubicBezTo>
                <a:cubicBezTo>
                  <a:pt x="295" y="170"/>
                  <a:pt x="294" y="171"/>
                  <a:pt x="293" y="172"/>
                </a:cubicBezTo>
                <a:cubicBezTo>
                  <a:pt x="293" y="172"/>
                  <a:pt x="293" y="172"/>
                  <a:pt x="293" y="172"/>
                </a:cubicBezTo>
                <a:cubicBezTo>
                  <a:pt x="293" y="172"/>
                  <a:pt x="293" y="172"/>
                  <a:pt x="293" y="172"/>
                </a:cubicBezTo>
                <a:cubicBezTo>
                  <a:pt x="293" y="174"/>
                  <a:pt x="293" y="174"/>
                  <a:pt x="293" y="174"/>
                </a:cubicBezTo>
                <a:cubicBezTo>
                  <a:pt x="294" y="175"/>
                  <a:pt x="294" y="176"/>
                  <a:pt x="295" y="178"/>
                </a:cubicBezTo>
                <a:cubicBezTo>
                  <a:pt x="295" y="178"/>
                  <a:pt x="295" y="178"/>
                  <a:pt x="295" y="178"/>
                </a:cubicBezTo>
                <a:cubicBezTo>
                  <a:pt x="297" y="179"/>
                  <a:pt x="298" y="180"/>
                  <a:pt x="300" y="181"/>
                </a:cubicBezTo>
                <a:cubicBezTo>
                  <a:pt x="300" y="182"/>
                  <a:pt x="300" y="182"/>
                  <a:pt x="300" y="182"/>
                </a:cubicBezTo>
                <a:cubicBezTo>
                  <a:pt x="300" y="182"/>
                  <a:pt x="299" y="183"/>
                  <a:pt x="299" y="183"/>
                </a:cubicBezTo>
                <a:cubicBezTo>
                  <a:pt x="298" y="183"/>
                  <a:pt x="298" y="183"/>
                  <a:pt x="298" y="184"/>
                </a:cubicBezTo>
                <a:cubicBezTo>
                  <a:pt x="297" y="184"/>
                  <a:pt x="297" y="184"/>
                  <a:pt x="297" y="184"/>
                </a:cubicBezTo>
                <a:cubicBezTo>
                  <a:pt x="297" y="184"/>
                  <a:pt x="297" y="184"/>
                  <a:pt x="297" y="184"/>
                </a:cubicBezTo>
                <a:cubicBezTo>
                  <a:pt x="299" y="187"/>
                  <a:pt x="299" y="191"/>
                  <a:pt x="297" y="194"/>
                </a:cubicBezTo>
                <a:cubicBezTo>
                  <a:pt x="297" y="194"/>
                  <a:pt x="298" y="195"/>
                  <a:pt x="298" y="195"/>
                </a:cubicBezTo>
                <a:cubicBezTo>
                  <a:pt x="298" y="195"/>
                  <a:pt x="298" y="195"/>
                  <a:pt x="298" y="195"/>
                </a:cubicBezTo>
                <a:cubicBezTo>
                  <a:pt x="298" y="195"/>
                  <a:pt x="298" y="195"/>
                  <a:pt x="298" y="195"/>
                </a:cubicBezTo>
                <a:cubicBezTo>
                  <a:pt x="298" y="195"/>
                  <a:pt x="298" y="195"/>
                  <a:pt x="298" y="195"/>
                </a:cubicBezTo>
                <a:cubicBezTo>
                  <a:pt x="296" y="195"/>
                  <a:pt x="294" y="195"/>
                  <a:pt x="293" y="196"/>
                </a:cubicBezTo>
                <a:cubicBezTo>
                  <a:pt x="292" y="197"/>
                  <a:pt x="291" y="198"/>
                  <a:pt x="291" y="199"/>
                </a:cubicBezTo>
                <a:cubicBezTo>
                  <a:pt x="281" y="205"/>
                  <a:pt x="281" y="205"/>
                  <a:pt x="281" y="205"/>
                </a:cubicBezTo>
                <a:cubicBezTo>
                  <a:pt x="280" y="205"/>
                  <a:pt x="280" y="205"/>
                  <a:pt x="280" y="205"/>
                </a:cubicBezTo>
                <a:cubicBezTo>
                  <a:pt x="280" y="205"/>
                  <a:pt x="280" y="205"/>
                  <a:pt x="279" y="205"/>
                </a:cubicBezTo>
                <a:cubicBezTo>
                  <a:pt x="279" y="204"/>
                  <a:pt x="279" y="203"/>
                  <a:pt x="278" y="202"/>
                </a:cubicBezTo>
                <a:cubicBezTo>
                  <a:pt x="278" y="202"/>
                  <a:pt x="278" y="202"/>
                  <a:pt x="278" y="202"/>
                </a:cubicBezTo>
                <a:cubicBezTo>
                  <a:pt x="277" y="202"/>
                  <a:pt x="277" y="202"/>
                  <a:pt x="277" y="202"/>
                </a:cubicBezTo>
                <a:cubicBezTo>
                  <a:pt x="276" y="202"/>
                  <a:pt x="276" y="203"/>
                  <a:pt x="275" y="203"/>
                </a:cubicBezTo>
                <a:cubicBezTo>
                  <a:pt x="274" y="204"/>
                  <a:pt x="273" y="204"/>
                  <a:pt x="271" y="204"/>
                </a:cubicBezTo>
                <a:cubicBezTo>
                  <a:pt x="271" y="204"/>
                  <a:pt x="271" y="204"/>
                  <a:pt x="271" y="204"/>
                </a:cubicBezTo>
                <a:cubicBezTo>
                  <a:pt x="270" y="205"/>
                  <a:pt x="269" y="206"/>
                  <a:pt x="269" y="208"/>
                </a:cubicBezTo>
                <a:cubicBezTo>
                  <a:pt x="268" y="208"/>
                  <a:pt x="269" y="209"/>
                  <a:pt x="269" y="210"/>
                </a:cubicBezTo>
                <a:cubicBezTo>
                  <a:pt x="268" y="210"/>
                  <a:pt x="268" y="210"/>
                  <a:pt x="268" y="210"/>
                </a:cubicBezTo>
                <a:cubicBezTo>
                  <a:pt x="262" y="218"/>
                  <a:pt x="262" y="218"/>
                  <a:pt x="262" y="218"/>
                </a:cubicBezTo>
                <a:cubicBezTo>
                  <a:pt x="263" y="220"/>
                  <a:pt x="263" y="220"/>
                  <a:pt x="263" y="220"/>
                </a:cubicBezTo>
                <a:cubicBezTo>
                  <a:pt x="263" y="220"/>
                  <a:pt x="264" y="220"/>
                  <a:pt x="264" y="220"/>
                </a:cubicBezTo>
                <a:cubicBezTo>
                  <a:pt x="264" y="220"/>
                  <a:pt x="264" y="220"/>
                  <a:pt x="264" y="220"/>
                </a:cubicBezTo>
                <a:cubicBezTo>
                  <a:pt x="264" y="220"/>
                  <a:pt x="264" y="220"/>
                  <a:pt x="264" y="220"/>
                </a:cubicBezTo>
                <a:cubicBezTo>
                  <a:pt x="274" y="237"/>
                  <a:pt x="283" y="260"/>
                  <a:pt x="275" y="279"/>
                </a:cubicBezTo>
                <a:cubicBezTo>
                  <a:pt x="274" y="279"/>
                  <a:pt x="274" y="279"/>
                  <a:pt x="274" y="280"/>
                </a:cubicBezTo>
                <a:cubicBezTo>
                  <a:pt x="273" y="280"/>
                  <a:pt x="273" y="280"/>
                  <a:pt x="273" y="280"/>
                </a:cubicBezTo>
                <a:cubicBezTo>
                  <a:pt x="273" y="282"/>
                  <a:pt x="274" y="284"/>
                  <a:pt x="276" y="285"/>
                </a:cubicBezTo>
                <a:cubicBezTo>
                  <a:pt x="276" y="287"/>
                  <a:pt x="276" y="289"/>
                  <a:pt x="276" y="291"/>
                </a:cubicBezTo>
                <a:cubicBezTo>
                  <a:pt x="275" y="292"/>
                  <a:pt x="275" y="292"/>
                  <a:pt x="275" y="292"/>
                </a:cubicBezTo>
                <a:cubicBezTo>
                  <a:pt x="275" y="293"/>
                  <a:pt x="275" y="295"/>
                  <a:pt x="273" y="296"/>
                </a:cubicBezTo>
                <a:cubicBezTo>
                  <a:pt x="273" y="296"/>
                  <a:pt x="273" y="296"/>
                  <a:pt x="273" y="296"/>
                </a:cubicBezTo>
                <a:cubicBezTo>
                  <a:pt x="273" y="296"/>
                  <a:pt x="274" y="296"/>
                  <a:pt x="274" y="296"/>
                </a:cubicBezTo>
                <a:cubicBezTo>
                  <a:pt x="274" y="297"/>
                  <a:pt x="274" y="297"/>
                  <a:pt x="274" y="297"/>
                </a:cubicBezTo>
                <a:cubicBezTo>
                  <a:pt x="274" y="297"/>
                  <a:pt x="274" y="297"/>
                  <a:pt x="275" y="297"/>
                </a:cubicBezTo>
                <a:cubicBezTo>
                  <a:pt x="275" y="296"/>
                  <a:pt x="275" y="296"/>
                  <a:pt x="275" y="296"/>
                </a:cubicBezTo>
                <a:cubicBezTo>
                  <a:pt x="275" y="296"/>
                  <a:pt x="275" y="296"/>
                  <a:pt x="275" y="296"/>
                </a:cubicBezTo>
                <a:cubicBezTo>
                  <a:pt x="275" y="296"/>
                  <a:pt x="275" y="296"/>
                  <a:pt x="275" y="296"/>
                </a:cubicBezTo>
                <a:cubicBezTo>
                  <a:pt x="276" y="299"/>
                  <a:pt x="277" y="301"/>
                  <a:pt x="278" y="303"/>
                </a:cubicBezTo>
                <a:cubicBezTo>
                  <a:pt x="278" y="303"/>
                  <a:pt x="277" y="304"/>
                  <a:pt x="277" y="304"/>
                </a:cubicBezTo>
                <a:cubicBezTo>
                  <a:pt x="277" y="304"/>
                  <a:pt x="277" y="304"/>
                  <a:pt x="277" y="304"/>
                </a:cubicBezTo>
                <a:cubicBezTo>
                  <a:pt x="277" y="304"/>
                  <a:pt x="276" y="305"/>
                  <a:pt x="276" y="305"/>
                </a:cubicBezTo>
                <a:cubicBezTo>
                  <a:pt x="276" y="305"/>
                  <a:pt x="276" y="305"/>
                  <a:pt x="276" y="305"/>
                </a:cubicBezTo>
                <a:cubicBezTo>
                  <a:pt x="275" y="305"/>
                  <a:pt x="274" y="305"/>
                  <a:pt x="274" y="305"/>
                </a:cubicBezTo>
                <a:cubicBezTo>
                  <a:pt x="273" y="306"/>
                  <a:pt x="273" y="306"/>
                  <a:pt x="273" y="307"/>
                </a:cubicBezTo>
                <a:cubicBezTo>
                  <a:pt x="273" y="307"/>
                  <a:pt x="273" y="307"/>
                  <a:pt x="273" y="307"/>
                </a:cubicBezTo>
                <a:cubicBezTo>
                  <a:pt x="273" y="308"/>
                  <a:pt x="273" y="308"/>
                  <a:pt x="273" y="308"/>
                </a:cubicBezTo>
                <a:cubicBezTo>
                  <a:pt x="273" y="308"/>
                  <a:pt x="274" y="309"/>
                  <a:pt x="274" y="309"/>
                </a:cubicBezTo>
                <a:cubicBezTo>
                  <a:pt x="274" y="309"/>
                  <a:pt x="275" y="310"/>
                  <a:pt x="275" y="310"/>
                </a:cubicBezTo>
                <a:cubicBezTo>
                  <a:pt x="275" y="310"/>
                  <a:pt x="275" y="310"/>
                  <a:pt x="275" y="310"/>
                </a:cubicBezTo>
                <a:cubicBezTo>
                  <a:pt x="275" y="311"/>
                  <a:pt x="275" y="311"/>
                  <a:pt x="275" y="311"/>
                </a:cubicBezTo>
                <a:cubicBezTo>
                  <a:pt x="276" y="311"/>
                  <a:pt x="276" y="311"/>
                  <a:pt x="276" y="311"/>
                </a:cubicBezTo>
                <a:cubicBezTo>
                  <a:pt x="276" y="311"/>
                  <a:pt x="276" y="311"/>
                  <a:pt x="276" y="311"/>
                </a:cubicBezTo>
                <a:cubicBezTo>
                  <a:pt x="277" y="315"/>
                  <a:pt x="278" y="320"/>
                  <a:pt x="278" y="324"/>
                </a:cubicBezTo>
                <a:cubicBezTo>
                  <a:pt x="278" y="324"/>
                  <a:pt x="278" y="324"/>
                  <a:pt x="278" y="324"/>
                </a:cubicBezTo>
                <a:cubicBezTo>
                  <a:pt x="277" y="325"/>
                  <a:pt x="277" y="325"/>
                  <a:pt x="277" y="325"/>
                </a:cubicBezTo>
                <a:cubicBezTo>
                  <a:pt x="276" y="325"/>
                  <a:pt x="275" y="324"/>
                  <a:pt x="274" y="324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3" y="325"/>
                  <a:pt x="273" y="326"/>
                  <a:pt x="273" y="327"/>
                </a:cubicBezTo>
                <a:cubicBezTo>
                  <a:pt x="272" y="328"/>
                  <a:pt x="272" y="328"/>
                  <a:pt x="272" y="328"/>
                </a:cubicBezTo>
                <a:cubicBezTo>
                  <a:pt x="272" y="327"/>
                  <a:pt x="271" y="326"/>
                  <a:pt x="271" y="324"/>
                </a:cubicBezTo>
                <a:cubicBezTo>
                  <a:pt x="270" y="324"/>
                  <a:pt x="270" y="324"/>
                  <a:pt x="270" y="324"/>
                </a:cubicBezTo>
                <a:cubicBezTo>
                  <a:pt x="263" y="325"/>
                  <a:pt x="257" y="329"/>
                  <a:pt x="250" y="325"/>
                </a:cubicBezTo>
                <a:cubicBezTo>
                  <a:pt x="244" y="327"/>
                  <a:pt x="240" y="332"/>
                  <a:pt x="234" y="335"/>
                </a:cubicBezTo>
                <a:cubicBezTo>
                  <a:pt x="231" y="334"/>
                  <a:pt x="231" y="334"/>
                  <a:pt x="231" y="334"/>
                </a:cubicBezTo>
                <a:cubicBezTo>
                  <a:pt x="230" y="334"/>
                  <a:pt x="230" y="334"/>
                  <a:pt x="230" y="334"/>
                </a:cubicBezTo>
                <a:cubicBezTo>
                  <a:pt x="229" y="335"/>
                  <a:pt x="229" y="335"/>
                  <a:pt x="229" y="335"/>
                </a:cubicBezTo>
                <a:cubicBezTo>
                  <a:pt x="228" y="335"/>
                  <a:pt x="228" y="336"/>
                  <a:pt x="228" y="336"/>
                </a:cubicBezTo>
                <a:cubicBezTo>
                  <a:pt x="226" y="337"/>
                  <a:pt x="225" y="337"/>
                  <a:pt x="223" y="337"/>
                </a:cubicBezTo>
                <a:cubicBezTo>
                  <a:pt x="223" y="338"/>
                  <a:pt x="223" y="338"/>
                  <a:pt x="223" y="338"/>
                </a:cubicBezTo>
                <a:cubicBezTo>
                  <a:pt x="221" y="340"/>
                  <a:pt x="219" y="343"/>
                  <a:pt x="217" y="346"/>
                </a:cubicBezTo>
                <a:cubicBezTo>
                  <a:pt x="216" y="346"/>
                  <a:pt x="216" y="346"/>
                  <a:pt x="216" y="346"/>
                </a:cubicBezTo>
                <a:cubicBezTo>
                  <a:pt x="207" y="340"/>
                  <a:pt x="197" y="334"/>
                  <a:pt x="187" y="328"/>
                </a:cubicBezTo>
                <a:cubicBezTo>
                  <a:pt x="184" y="327"/>
                  <a:pt x="182" y="327"/>
                  <a:pt x="179" y="327"/>
                </a:cubicBezTo>
                <a:cubicBezTo>
                  <a:pt x="177" y="325"/>
                  <a:pt x="177" y="325"/>
                  <a:pt x="177" y="325"/>
                </a:cubicBezTo>
                <a:cubicBezTo>
                  <a:pt x="171" y="325"/>
                  <a:pt x="166" y="325"/>
                  <a:pt x="160" y="324"/>
                </a:cubicBezTo>
                <a:cubicBezTo>
                  <a:pt x="158" y="325"/>
                  <a:pt x="158" y="325"/>
                  <a:pt x="158" y="325"/>
                </a:cubicBezTo>
                <a:cubicBezTo>
                  <a:pt x="156" y="326"/>
                  <a:pt x="156" y="326"/>
                  <a:pt x="156" y="326"/>
                </a:cubicBezTo>
                <a:cubicBezTo>
                  <a:pt x="153" y="327"/>
                  <a:pt x="151" y="328"/>
                  <a:pt x="148" y="328"/>
                </a:cubicBezTo>
                <a:cubicBezTo>
                  <a:pt x="145" y="327"/>
                  <a:pt x="145" y="327"/>
                  <a:pt x="145" y="327"/>
                </a:cubicBezTo>
                <a:cubicBezTo>
                  <a:pt x="144" y="326"/>
                  <a:pt x="142" y="325"/>
                  <a:pt x="141" y="324"/>
                </a:cubicBezTo>
                <a:cubicBezTo>
                  <a:pt x="141" y="323"/>
                  <a:pt x="141" y="323"/>
                  <a:pt x="141" y="323"/>
                </a:cubicBezTo>
                <a:cubicBezTo>
                  <a:pt x="143" y="322"/>
                  <a:pt x="143" y="322"/>
                  <a:pt x="143" y="322"/>
                </a:cubicBezTo>
                <a:cubicBezTo>
                  <a:pt x="141" y="320"/>
                  <a:pt x="139" y="319"/>
                  <a:pt x="136" y="318"/>
                </a:cubicBezTo>
                <a:cubicBezTo>
                  <a:pt x="134" y="318"/>
                  <a:pt x="134" y="318"/>
                  <a:pt x="134" y="318"/>
                </a:cubicBezTo>
                <a:cubicBezTo>
                  <a:pt x="133" y="320"/>
                  <a:pt x="133" y="320"/>
                  <a:pt x="133" y="320"/>
                </a:cubicBezTo>
                <a:cubicBezTo>
                  <a:pt x="133" y="321"/>
                  <a:pt x="133" y="321"/>
                  <a:pt x="133" y="321"/>
                </a:cubicBezTo>
                <a:cubicBezTo>
                  <a:pt x="132" y="321"/>
                  <a:pt x="130" y="321"/>
                  <a:pt x="128" y="321"/>
                </a:cubicBezTo>
                <a:cubicBezTo>
                  <a:pt x="128" y="321"/>
                  <a:pt x="128" y="320"/>
                  <a:pt x="127" y="319"/>
                </a:cubicBezTo>
                <a:cubicBezTo>
                  <a:pt x="127" y="318"/>
                  <a:pt x="127" y="318"/>
                  <a:pt x="127" y="318"/>
                </a:cubicBezTo>
                <a:cubicBezTo>
                  <a:pt x="126" y="318"/>
                  <a:pt x="126" y="318"/>
                  <a:pt x="126" y="317"/>
                </a:cubicBezTo>
                <a:cubicBezTo>
                  <a:pt x="126" y="316"/>
                  <a:pt x="126" y="316"/>
                  <a:pt x="126" y="316"/>
                </a:cubicBezTo>
                <a:cubicBezTo>
                  <a:pt x="127" y="315"/>
                  <a:pt x="128" y="314"/>
                  <a:pt x="128" y="314"/>
                </a:cubicBezTo>
                <a:cubicBezTo>
                  <a:pt x="127" y="312"/>
                  <a:pt x="127" y="312"/>
                  <a:pt x="127" y="312"/>
                </a:cubicBezTo>
                <a:cubicBezTo>
                  <a:pt x="126" y="312"/>
                  <a:pt x="126" y="312"/>
                  <a:pt x="126" y="312"/>
                </a:cubicBezTo>
                <a:cubicBezTo>
                  <a:pt x="125" y="312"/>
                  <a:pt x="125" y="312"/>
                  <a:pt x="125" y="312"/>
                </a:cubicBezTo>
                <a:cubicBezTo>
                  <a:pt x="124" y="312"/>
                  <a:pt x="124" y="312"/>
                  <a:pt x="124" y="312"/>
                </a:cubicBezTo>
                <a:cubicBezTo>
                  <a:pt x="123" y="310"/>
                  <a:pt x="122" y="309"/>
                  <a:pt x="121" y="307"/>
                </a:cubicBezTo>
                <a:cubicBezTo>
                  <a:pt x="120" y="307"/>
                  <a:pt x="120" y="307"/>
                  <a:pt x="120" y="307"/>
                </a:cubicBezTo>
                <a:cubicBezTo>
                  <a:pt x="119" y="308"/>
                  <a:pt x="119" y="308"/>
                  <a:pt x="119" y="308"/>
                </a:cubicBezTo>
                <a:cubicBezTo>
                  <a:pt x="119" y="311"/>
                  <a:pt x="119" y="311"/>
                  <a:pt x="119" y="311"/>
                </a:cubicBezTo>
                <a:cubicBezTo>
                  <a:pt x="117" y="312"/>
                  <a:pt x="117" y="312"/>
                  <a:pt x="117" y="312"/>
                </a:cubicBezTo>
                <a:cubicBezTo>
                  <a:pt x="116" y="311"/>
                  <a:pt x="116" y="311"/>
                  <a:pt x="116" y="311"/>
                </a:cubicBezTo>
                <a:cubicBezTo>
                  <a:pt x="116" y="310"/>
                  <a:pt x="116" y="308"/>
                  <a:pt x="116" y="307"/>
                </a:cubicBezTo>
                <a:cubicBezTo>
                  <a:pt x="114" y="306"/>
                  <a:pt x="114" y="306"/>
                  <a:pt x="114" y="306"/>
                </a:cubicBezTo>
                <a:cubicBezTo>
                  <a:pt x="111" y="306"/>
                  <a:pt x="111" y="306"/>
                  <a:pt x="111" y="306"/>
                </a:cubicBezTo>
                <a:cubicBezTo>
                  <a:pt x="109" y="306"/>
                  <a:pt x="109" y="306"/>
                  <a:pt x="109" y="306"/>
                </a:cubicBezTo>
                <a:cubicBezTo>
                  <a:pt x="109" y="306"/>
                  <a:pt x="110" y="309"/>
                  <a:pt x="110" y="309"/>
                </a:cubicBezTo>
                <a:cubicBezTo>
                  <a:pt x="109" y="310"/>
                  <a:pt x="109" y="310"/>
                  <a:pt x="109" y="310"/>
                </a:cubicBezTo>
                <a:cubicBezTo>
                  <a:pt x="106" y="310"/>
                  <a:pt x="104" y="311"/>
                  <a:pt x="102" y="311"/>
                </a:cubicBezTo>
                <a:cubicBezTo>
                  <a:pt x="101" y="311"/>
                  <a:pt x="101" y="311"/>
                  <a:pt x="101" y="311"/>
                </a:cubicBezTo>
                <a:cubicBezTo>
                  <a:pt x="99" y="313"/>
                  <a:pt x="99" y="315"/>
                  <a:pt x="98" y="317"/>
                </a:cubicBezTo>
                <a:cubicBezTo>
                  <a:pt x="97" y="318"/>
                  <a:pt x="96" y="319"/>
                  <a:pt x="94" y="320"/>
                </a:cubicBezTo>
                <a:cubicBezTo>
                  <a:pt x="93" y="321"/>
                  <a:pt x="93" y="321"/>
                  <a:pt x="93" y="321"/>
                </a:cubicBezTo>
                <a:cubicBezTo>
                  <a:pt x="93" y="321"/>
                  <a:pt x="93" y="321"/>
                  <a:pt x="93" y="322"/>
                </a:cubicBezTo>
                <a:cubicBezTo>
                  <a:pt x="94" y="323"/>
                  <a:pt x="94" y="323"/>
                  <a:pt x="94" y="324"/>
                </a:cubicBezTo>
                <a:cubicBezTo>
                  <a:pt x="93" y="326"/>
                  <a:pt x="93" y="326"/>
                  <a:pt x="93" y="326"/>
                </a:cubicBezTo>
                <a:cubicBezTo>
                  <a:pt x="94" y="326"/>
                  <a:pt x="95" y="326"/>
                  <a:pt x="95" y="327"/>
                </a:cubicBezTo>
                <a:cubicBezTo>
                  <a:pt x="97" y="328"/>
                  <a:pt x="99" y="329"/>
                  <a:pt x="100" y="330"/>
                </a:cubicBezTo>
                <a:cubicBezTo>
                  <a:pt x="102" y="330"/>
                  <a:pt x="102" y="330"/>
                  <a:pt x="102" y="330"/>
                </a:cubicBezTo>
                <a:cubicBezTo>
                  <a:pt x="104" y="329"/>
                  <a:pt x="105" y="328"/>
                  <a:pt x="107" y="327"/>
                </a:cubicBezTo>
                <a:cubicBezTo>
                  <a:pt x="112" y="326"/>
                  <a:pt x="112" y="326"/>
                  <a:pt x="112" y="326"/>
                </a:cubicBezTo>
                <a:cubicBezTo>
                  <a:pt x="113" y="326"/>
                  <a:pt x="114" y="327"/>
                  <a:pt x="115" y="327"/>
                </a:cubicBezTo>
                <a:cubicBezTo>
                  <a:pt x="116" y="327"/>
                  <a:pt x="116" y="327"/>
                  <a:pt x="116" y="327"/>
                </a:cubicBezTo>
                <a:cubicBezTo>
                  <a:pt x="116" y="328"/>
                  <a:pt x="116" y="330"/>
                  <a:pt x="116" y="331"/>
                </a:cubicBezTo>
                <a:cubicBezTo>
                  <a:pt x="115" y="330"/>
                  <a:pt x="115" y="330"/>
                  <a:pt x="115" y="330"/>
                </a:cubicBezTo>
                <a:cubicBezTo>
                  <a:pt x="115" y="330"/>
                  <a:pt x="115" y="330"/>
                  <a:pt x="115" y="330"/>
                </a:cubicBezTo>
                <a:cubicBezTo>
                  <a:pt x="115" y="329"/>
                  <a:pt x="115" y="329"/>
                  <a:pt x="115" y="329"/>
                </a:cubicBezTo>
                <a:cubicBezTo>
                  <a:pt x="114" y="329"/>
                  <a:pt x="114" y="329"/>
                  <a:pt x="114" y="329"/>
                </a:cubicBezTo>
                <a:cubicBezTo>
                  <a:pt x="114" y="329"/>
                  <a:pt x="114" y="329"/>
                  <a:pt x="114" y="329"/>
                </a:cubicBezTo>
                <a:cubicBezTo>
                  <a:pt x="113" y="330"/>
                  <a:pt x="113" y="330"/>
                  <a:pt x="113" y="330"/>
                </a:cubicBezTo>
                <a:cubicBezTo>
                  <a:pt x="113" y="331"/>
                  <a:pt x="113" y="331"/>
                  <a:pt x="113" y="331"/>
                </a:cubicBezTo>
                <a:cubicBezTo>
                  <a:pt x="113" y="331"/>
                  <a:pt x="113" y="331"/>
                  <a:pt x="114" y="332"/>
                </a:cubicBezTo>
                <a:cubicBezTo>
                  <a:pt x="114" y="332"/>
                  <a:pt x="114" y="332"/>
                  <a:pt x="114" y="332"/>
                </a:cubicBezTo>
                <a:cubicBezTo>
                  <a:pt x="113" y="333"/>
                  <a:pt x="113" y="334"/>
                  <a:pt x="113" y="334"/>
                </a:cubicBezTo>
                <a:cubicBezTo>
                  <a:pt x="113" y="336"/>
                  <a:pt x="113" y="336"/>
                  <a:pt x="113" y="336"/>
                </a:cubicBezTo>
                <a:cubicBezTo>
                  <a:pt x="113" y="337"/>
                  <a:pt x="113" y="337"/>
                  <a:pt x="113" y="337"/>
                </a:cubicBezTo>
                <a:cubicBezTo>
                  <a:pt x="111" y="337"/>
                  <a:pt x="111" y="337"/>
                  <a:pt x="111" y="337"/>
                </a:cubicBezTo>
                <a:cubicBezTo>
                  <a:pt x="110" y="336"/>
                  <a:pt x="109" y="335"/>
                  <a:pt x="109" y="334"/>
                </a:cubicBezTo>
                <a:cubicBezTo>
                  <a:pt x="107" y="332"/>
                  <a:pt x="107" y="332"/>
                  <a:pt x="107" y="332"/>
                </a:cubicBezTo>
                <a:cubicBezTo>
                  <a:pt x="104" y="333"/>
                  <a:pt x="104" y="333"/>
                  <a:pt x="104" y="333"/>
                </a:cubicBezTo>
                <a:cubicBezTo>
                  <a:pt x="101" y="335"/>
                  <a:pt x="101" y="335"/>
                  <a:pt x="101" y="335"/>
                </a:cubicBezTo>
                <a:cubicBezTo>
                  <a:pt x="100" y="336"/>
                  <a:pt x="100" y="337"/>
                  <a:pt x="99" y="338"/>
                </a:cubicBezTo>
                <a:cubicBezTo>
                  <a:pt x="95" y="339"/>
                  <a:pt x="90" y="339"/>
                  <a:pt x="85" y="337"/>
                </a:cubicBezTo>
                <a:cubicBezTo>
                  <a:pt x="84" y="337"/>
                  <a:pt x="84" y="337"/>
                  <a:pt x="84" y="337"/>
                </a:cubicBezTo>
                <a:cubicBezTo>
                  <a:pt x="84" y="336"/>
                  <a:pt x="83" y="335"/>
                  <a:pt x="83" y="334"/>
                </a:cubicBezTo>
                <a:cubicBezTo>
                  <a:pt x="82" y="333"/>
                  <a:pt x="82" y="333"/>
                  <a:pt x="82" y="333"/>
                </a:cubicBezTo>
                <a:cubicBezTo>
                  <a:pt x="81" y="333"/>
                  <a:pt x="80" y="333"/>
                  <a:pt x="78" y="332"/>
                </a:cubicBezTo>
                <a:cubicBezTo>
                  <a:pt x="76" y="332"/>
                  <a:pt x="73" y="333"/>
                  <a:pt x="71" y="333"/>
                </a:cubicBezTo>
                <a:cubicBezTo>
                  <a:pt x="70" y="334"/>
                  <a:pt x="70" y="334"/>
                  <a:pt x="70" y="334"/>
                </a:cubicBezTo>
                <a:cubicBezTo>
                  <a:pt x="70" y="334"/>
                  <a:pt x="69" y="335"/>
                  <a:pt x="69" y="335"/>
                </a:cubicBezTo>
                <a:cubicBezTo>
                  <a:pt x="66" y="336"/>
                  <a:pt x="63" y="337"/>
                  <a:pt x="62" y="340"/>
                </a:cubicBezTo>
                <a:cubicBezTo>
                  <a:pt x="61" y="341"/>
                  <a:pt x="61" y="341"/>
                  <a:pt x="61" y="341"/>
                </a:cubicBezTo>
                <a:cubicBezTo>
                  <a:pt x="55" y="342"/>
                  <a:pt x="49" y="342"/>
                  <a:pt x="42" y="342"/>
                </a:cubicBezTo>
                <a:cubicBezTo>
                  <a:pt x="42" y="340"/>
                  <a:pt x="42" y="339"/>
                  <a:pt x="41" y="338"/>
                </a:cubicBezTo>
                <a:cubicBezTo>
                  <a:pt x="41" y="337"/>
                  <a:pt x="41" y="337"/>
                  <a:pt x="41" y="337"/>
                </a:cubicBezTo>
                <a:cubicBezTo>
                  <a:pt x="34" y="337"/>
                  <a:pt x="34" y="337"/>
                  <a:pt x="34" y="337"/>
                </a:cubicBezTo>
                <a:cubicBezTo>
                  <a:pt x="32" y="336"/>
                  <a:pt x="32" y="336"/>
                  <a:pt x="32" y="336"/>
                </a:cubicBezTo>
                <a:cubicBezTo>
                  <a:pt x="31" y="338"/>
                  <a:pt x="30" y="340"/>
                  <a:pt x="29" y="341"/>
                </a:cubicBezTo>
                <a:cubicBezTo>
                  <a:pt x="27" y="342"/>
                  <a:pt x="27" y="342"/>
                  <a:pt x="27" y="342"/>
                </a:cubicBezTo>
                <a:cubicBezTo>
                  <a:pt x="18" y="344"/>
                  <a:pt x="18" y="344"/>
                  <a:pt x="18" y="344"/>
                </a:cubicBezTo>
                <a:cubicBezTo>
                  <a:pt x="16" y="344"/>
                  <a:pt x="16" y="344"/>
                  <a:pt x="16" y="344"/>
                </a:cubicBezTo>
                <a:cubicBezTo>
                  <a:pt x="14" y="343"/>
                  <a:pt x="12" y="342"/>
                  <a:pt x="10" y="341"/>
                </a:cubicBezTo>
                <a:cubicBezTo>
                  <a:pt x="13" y="341"/>
                  <a:pt x="13" y="341"/>
                  <a:pt x="13" y="341"/>
                </a:cubicBezTo>
                <a:cubicBezTo>
                  <a:pt x="14" y="340"/>
                  <a:pt x="14" y="340"/>
                  <a:pt x="14" y="340"/>
                </a:cubicBezTo>
                <a:cubicBezTo>
                  <a:pt x="15" y="336"/>
                  <a:pt x="15" y="336"/>
                  <a:pt x="15" y="336"/>
                </a:cubicBezTo>
                <a:cubicBezTo>
                  <a:pt x="13" y="336"/>
                  <a:pt x="10" y="337"/>
                  <a:pt x="8" y="338"/>
                </a:cubicBezTo>
                <a:cubicBezTo>
                  <a:pt x="8" y="337"/>
                  <a:pt x="8" y="337"/>
                  <a:pt x="8" y="336"/>
                </a:cubicBezTo>
                <a:cubicBezTo>
                  <a:pt x="8" y="334"/>
                  <a:pt x="8" y="334"/>
                  <a:pt x="8" y="334"/>
                </a:cubicBezTo>
                <a:cubicBezTo>
                  <a:pt x="8" y="334"/>
                  <a:pt x="8" y="334"/>
                  <a:pt x="8" y="334"/>
                </a:cubicBezTo>
                <a:cubicBezTo>
                  <a:pt x="6" y="331"/>
                  <a:pt x="4" y="329"/>
                  <a:pt x="2" y="326"/>
                </a:cubicBezTo>
                <a:cubicBezTo>
                  <a:pt x="1" y="325"/>
                  <a:pt x="1" y="325"/>
                  <a:pt x="1" y="325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323"/>
                  <a:pt x="0" y="321"/>
                  <a:pt x="0" y="320"/>
                </a:cubicBezTo>
                <a:cubicBezTo>
                  <a:pt x="0" y="319"/>
                  <a:pt x="0" y="319"/>
                  <a:pt x="0" y="319"/>
                </a:cubicBezTo>
                <a:cubicBezTo>
                  <a:pt x="1" y="318"/>
                  <a:pt x="2" y="317"/>
                  <a:pt x="2" y="316"/>
                </a:cubicBezTo>
                <a:cubicBezTo>
                  <a:pt x="3" y="313"/>
                  <a:pt x="2" y="311"/>
                  <a:pt x="1" y="308"/>
                </a:cubicBezTo>
                <a:cubicBezTo>
                  <a:pt x="2" y="306"/>
                  <a:pt x="2" y="304"/>
                  <a:pt x="3" y="301"/>
                </a:cubicBezTo>
                <a:cubicBezTo>
                  <a:pt x="4" y="301"/>
                  <a:pt x="4" y="301"/>
                  <a:pt x="4" y="301"/>
                </a:cubicBezTo>
                <a:cubicBezTo>
                  <a:pt x="5" y="300"/>
                  <a:pt x="5" y="300"/>
                  <a:pt x="5" y="300"/>
                </a:cubicBezTo>
                <a:cubicBezTo>
                  <a:pt x="5" y="298"/>
                  <a:pt x="5" y="297"/>
                  <a:pt x="5" y="295"/>
                </a:cubicBezTo>
                <a:cubicBezTo>
                  <a:pt x="5" y="294"/>
                  <a:pt x="5" y="293"/>
                  <a:pt x="5" y="293"/>
                </a:cubicBezTo>
                <a:cubicBezTo>
                  <a:pt x="6" y="292"/>
                  <a:pt x="6" y="292"/>
                  <a:pt x="6" y="292"/>
                </a:cubicBezTo>
                <a:cubicBezTo>
                  <a:pt x="7" y="290"/>
                  <a:pt x="7" y="289"/>
                  <a:pt x="7" y="287"/>
                </a:cubicBezTo>
                <a:cubicBezTo>
                  <a:pt x="8" y="285"/>
                  <a:pt x="8" y="285"/>
                  <a:pt x="8" y="285"/>
                </a:cubicBezTo>
                <a:cubicBezTo>
                  <a:pt x="10" y="282"/>
                  <a:pt x="10" y="282"/>
                  <a:pt x="10" y="282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75"/>
                  <a:pt x="11" y="275"/>
                  <a:pt x="11" y="275"/>
                </a:cubicBezTo>
                <a:cubicBezTo>
                  <a:pt x="7" y="268"/>
                  <a:pt x="7" y="268"/>
                  <a:pt x="7" y="268"/>
                </a:cubicBezTo>
                <a:cubicBezTo>
                  <a:pt x="5" y="262"/>
                  <a:pt x="6" y="257"/>
                  <a:pt x="10" y="253"/>
                </a:cubicBezTo>
                <a:cubicBezTo>
                  <a:pt x="10" y="251"/>
                  <a:pt x="10" y="250"/>
                  <a:pt x="11" y="249"/>
                </a:cubicBezTo>
                <a:cubicBezTo>
                  <a:pt x="16" y="242"/>
                  <a:pt x="20" y="237"/>
                  <a:pt x="20" y="229"/>
                </a:cubicBezTo>
                <a:cubicBezTo>
                  <a:pt x="21" y="228"/>
                  <a:pt x="22" y="227"/>
                  <a:pt x="24" y="226"/>
                </a:cubicBezTo>
                <a:cubicBezTo>
                  <a:pt x="25" y="224"/>
                  <a:pt x="25" y="224"/>
                  <a:pt x="25" y="224"/>
                </a:cubicBezTo>
                <a:cubicBezTo>
                  <a:pt x="23" y="217"/>
                  <a:pt x="23" y="211"/>
                  <a:pt x="27" y="204"/>
                </a:cubicBezTo>
                <a:cubicBezTo>
                  <a:pt x="27" y="202"/>
                  <a:pt x="27" y="202"/>
                  <a:pt x="27" y="202"/>
                </a:cubicBezTo>
                <a:cubicBezTo>
                  <a:pt x="28" y="200"/>
                  <a:pt x="28" y="200"/>
                  <a:pt x="28" y="200"/>
                </a:cubicBezTo>
                <a:cubicBezTo>
                  <a:pt x="29" y="199"/>
                  <a:pt x="30" y="198"/>
                  <a:pt x="32" y="197"/>
                </a:cubicBezTo>
                <a:cubicBezTo>
                  <a:pt x="32" y="197"/>
                  <a:pt x="32" y="196"/>
                  <a:pt x="32" y="196"/>
                </a:cubicBezTo>
                <a:cubicBezTo>
                  <a:pt x="31" y="193"/>
                  <a:pt x="31" y="193"/>
                  <a:pt x="31" y="193"/>
                </a:cubicBezTo>
                <a:cubicBezTo>
                  <a:pt x="30" y="189"/>
                  <a:pt x="31" y="186"/>
                  <a:pt x="31" y="182"/>
                </a:cubicBezTo>
                <a:cubicBezTo>
                  <a:pt x="36" y="176"/>
                  <a:pt x="36" y="176"/>
                  <a:pt x="36" y="176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39" y="174"/>
                  <a:pt x="39" y="174"/>
                  <a:pt x="39" y="174"/>
                </a:cubicBezTo>
                <a:cubicBezTo>
                  <a:pt x="41" y="173"/>
                  <a:pt x="42" y="171"/>
                  <a:pt x="43" y="170"/>
                </a:cubicBezTo>
                <a:cubicBezTo>
                  <a:pt x="45" y="169"/>
                  <a:pt x="46" y="168"/>
                  <a:pt x="47" y="166"/>
                </a:cubicBezTo>
                <a:cubicBezTo>
                  <a:pt x="48" y="165"/>
                  <a:pt x="48" y="165"/>
                  <a:pt x="48" y="165"/>
                </a:cubicBezTo>
                <a:cubicBezTo>
                  <a:pt x="48" y="162"/>
                  <a:pt x="48" y="162"/>
                  <a:pt x="48" y="162"/>
                </a:cubicBezTo>
                <a:cubicBezTo>
                  <a:pt x="48" y="161"/>
                  <a:pt x="48" y="161"/>
                  <a:pt x="48" y="161"/>
                </a:cubicBezTo>
                <a:cubicBezTo>
                  <a:pt x="50" y="160"/>
                  <a:pt x="50" y="160"/>
                  <a:pt x="50" y="160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4" y="159"/>
                  <a:pt x="54" y="158"/>
                  <a:pt x="55" y="157"/>
                </a:cubicBezTo>
                <a:cubicBezTo>
                  <a:pt x="55" y="156"/>
                  <a:pt x="55" y="156"/>
                  <a:pt x="55" y="156"/>
                </a:cubicBezTo>
                <a:cubicBezTo>
                  <a:pt x="56" y="156"/>
                  <a:pt x="56" y="156"/>
                  <a:pt x="56" y="156"/>
                </a:cubicBezTo>
                <a:cubicBezTo>
                  <a:pt x="56" y="156"/>
                  <a:pt x="56" y="156"/>
                  <a:pt x="56" y="156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8" y="155"/>
                  <a:pt x="60" y="154"/>
                  <a:pt x="61" y="153"/>
                </a:cubicBezTo>
                <a:cubicBezTo>
                  <a:pt x="65" y="145"/>
                  <a:pt x="67" y="137"/>
                  <a:pt x="73" y="130"/>
                </a:cubicBezTo>
                <a:cubicBezTo>
                  <a:pt x="73" y="130"/>
                  <a:pt x="76" y="129"/>
                  <a:pt x="76" y="129"/>
                </a:cubicBezTo>
                <a:cubicBezTo>
                  <a:pt x="88" y="118"/>
                  <a:pt x="89" y="103"/>
                  <a:pt x="93" y="88"/>
                </a:cubicBezTo>
                <a:cubicBezTo>
                  <a:pt x="94" y="87"/>
                  <a:pt x="94" y="87"/>
                  <a:pt x="94" y="87"/>
                </a:cubicBezTo>
                <a:cubicBezTo>
                  <a:pt x="95" y="86"/>
                  <a:pt x="95" y="86"/>
                  <a:pt x="95" y="86"/>
                </a:cubicBezTo>
                <a:cubicBezTo>
                  <a:pt x="103" y="78"/>
                  <a:pt x="103" y="78"/>
                  <a:pt x="103" y="78"/>
                </a:cubicBezTo>
                <a:cubicBezTo>
                  <a:pt x="103" y="76"/>
                  <a:pt x="103" y="76"/>
                  <a:pt x="103" y="76"/>
                </a:cubicBezTo>
                <a:cubicBezTo>
                  <a:pt x="101" y="75"/>
                  <a:pt x="101" y="75"/>
                  <a:pt x="101" y="75"/>
                </a:cubicBezTo>
                <a:cubicBezTo>
                  <a:pt x="101" y="74"/>
                  <a:pt x="101" y="74"/>
                  <a:pt x="101" y="74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4" y="64"/>
                  <a:pt x="104" y="62"/>
                  <a:pt x="104" y="60"/>
                </a:cubicBezTo>
                <a:cubicBezTo>
                  <a:pt x="104" y="59"/>
                  <a:pt x="105" y="58"/>
                  <a:pt x="105" y="57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4" y="55"/>
                  <a:pt x="104" y="55"/>
                  <a:pt x="104" y="55"/>
                </a:cubicBezTo>
                <a:cubicBezTo>
                  <a:pt x="102" y="55"/>
                  <a:pt x="101" y="54"/>
                  <a:pt x="99" y="54"/>
                </a:cubicBezTo>
                <a:cubicBezTo>
                  <a:pt x="99" y="53"/>
                  <a:pt x="99" y="53"/>
                  <a:pt x="99" y="53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1" y="51"/>
                  <a:pt x="101" y="51"/>
                  <a:pt x="101" y="51"/>
                </a:cubicBezTo>
                <a:cubicBezTo>
                  <a:pt x="99" y="46"/>
                  <a:pt x="97" y="42"/>
                  <a:pt x="95" y="38"/>
                </a:cubicBezTo>
                <a:cubicBezTo>
                  <a:pt x="96" y="34"/>
                  <a:pt x="96" y="34"/>
                  <a:pt x="96" y="34"/>
                </a:cubicBezTo>
                <a:cubicBezTo>
                  <a:pt x="99" y="33"/>
                  <a:pt x="99" y="33"/>
                  <a:pt x="99" y="33"/>
                </a:cubicBezTo>
                <a:cubicBezTo>
                  <a:pt x="100" y="32"/>
                  <a:pt x="101" y="33"/>
                  <a:pt x="102" y="33"/>
                </a:cubicBezTo>
                <a:cubicBezTo>
                  <a:pt x="106" y="36"/>
                  <a:pt x="109" y="39"/>
                  <a:pt x="112" y="42"/>
                </a:cubicBezTo>
                <a:cubicBezTo>
                  <a:pt x="114" y="41"/>
                  <a:pt x="114" y="41"/>
                  <a:pt x="114" y="41"/>
                </a:cubicBezTo>
                <a:cubicBezTo>
                  <a:pt x="114" y="41"/>
                  <a:pt x="115" y="41"/>
                  <a:pt x="115" y="41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7" y="37"/>
                  <a:pt x="116" y="33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ubicBezTo>
                  <a:pt x="116" y="29"/>
                  <a:pt x="116" y="29"/>
                  <a:pt x="116" y="29"/>
                </a:cubicBezTo>
                <a:cubicBezTo>
                  <a:pt x="123" y="27"/>
                  <a:pt x="123" y="27"/>
                  <a:pt x="123" y="27"/>
                </a:cubicBezTo>
                <a:cubicBezTo>
                  <a:pt x="123" y="27"/>
                  <a:pt x="123" y="27"/>
                  <a:pt x="123" y="27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4" y="29"/>
                  <a:pt x="125" y="30"/>
                  <a:pt x="125" y="30"/>
                </a:cubicBezTo>
                <a:cubicBezTo>
                  <a:pt x="125" y="31"/>
                  <a:pt x="125" y="31"/>
                  <a:pt x="125" y="31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5" y="32"/>
                  <a:pt x="125" y="33"/>
                  <a:pt x="125" y="33"/>
                </a:cubicBezTo>
                <a:cubicBezTo>
                  <a:pt x="125" y="38"/>
                  <a:pt x="128" y="41"/>
                  <a:pt x="133" y="43"/>
                </a:cubicBezTo>
                <a:cubicBezTo>
                  <a:pt x="135" y="43"/>
                  <a:pt x="135" y="43"/>
                  <a:pt x="135" y="43"/>
                </a:cubicBezTo>
                <a:cubicBezTo>
                  <a:pt x="136" y="43"/>
                  <a:pt x="137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9" y="45"/>
                  <a:pt x="139" y="46"/>
                </a:cubicBezTo>
                <a:cubicBezTo>
                  <a:pt x="140" y="46"/>
                  <a:pt x="140" y="46"/>
                  <a:pt x="140" y="46"/>
                </a:cubicBezTo>
                <a:cubicBezTo>
                  <a:pt x="142" y="46"/>
                  <a:pt x="144" y="46"/>
                  <a:pt x="146" y="45"/>
                </a:cubicBezTo>
                <a:cubicBezTo>
                  <a:pt x="147" y="47"/>
                  <a:pt x="146" y="49"/>
                  <a:pt x="145" y="50"/>
                </a:cubicBezTo>
                <a:cubicBezTo>
                  <a:pt x="145" y="50"/>
                  <a:pt x="145" y="50"/>
                  <a:pt x="145" y="50"/>
                </a:cubicBezTo>
                <a:cubicBezTo>
                  <a:pt x="144" y="50"/>
                  <a:pt x="144" y="50"/>
                  <a:pt x="144" y="50"/>
                </a:cubicBezTo>
                <a:cubicBezTo>
                  <a:pt x="144" y="50"/>
                  <a:pt x="143" y="49"/>
                  <a:pt x="143" y="49"/>
                </a:cubicBezTo>
                <a:cubicBezTo>
                  <a:pt x="142" y="49"/>
                  <a:pt x="142" y="49"/>
                  <a:pt x="142" y="49"/>
                </a:cubicBezTo>
                <a:cubicBezTo>
                  <a:pt x="142" y="49"/>
                  <a:pt x="142" y="49"/>
                  <a:pt x="142" y="49"/>
                </a:cubicBezTo>
                <a:cubicBezTo>
                  <a:pt x="140" y="51"/>
                  <a:pt x="139" y="54"/>
                  <a:pt x="140" y="57"/>
                </a:cubicBezTo>
                <a:cubicBezTo>
                  <a:pt x="140" y="57"/>
                  <a:pt x="140" y="57"/>
                  <a:pt x="140" y="57"/>
                </a:cubicBezTo>
                <a:cubicBezTo>
                  <a:pt x="139" y="57"/>
                  <a:pt x="139" y="58"/>
                  <a:pt x="138" y="58"/>
                </a:cubicBezTo>
                <a:cubicBezTo>
                  <a:pt x="138" y="59"/>
                  <a:pt x="138" y="60"/>
                  <a:pt x="138" y="61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9" y="62"/>
                  <a:pt x="139" y="62"/>
                  <a:pt x="140" y="62"/>
                </a:cubicBezTo>
                <a:cubicBezTo>
                  <a:pt x="141" y="62"/>
                  <a:pt x="141" y="62"/>
                  <a:pt x="141" y="62"/>
                </a:cubicBezTo>
                <a:cubicBezTo>
                  <a:pt x="142" y="62"/>
                  <a:pt x="142" y="62"/>
                  <a:pt x="142" y="62"/>
                </a:cubicBezTo>
                <a:cubicBezTo>
                  <a:pt x="142" y="62"/>
                  <a:pt x="142" y="62"/>
                  <a:pt x="142" y="62"/>
                </a:cubicBezTo>
                <a:cubicBezTo>
                  <a:pt x="145" y="60"/>
                  <a:pt x="147" y="58"/>
                  <a:pt x="147" y="55"/>
                </a:cubicBezTo>
                <a:cubicBezTo>
                  <a:pt x="147" y="55"/>
                  <a:pt x="147" y="55"/>
                  <a:pt x="147" y="55"/>
                </a:cubicBezTo>
                <a:cubicBezTo>
                  <a:pt x="148" y="55"/>
                  <a:pt x="148" y="55"/>
                  <a:pt x="148" y="55"/>
                </a:cubicBezTo>
                <a:cubicBezTo>
                  <a:pt x="148" y="55"/>
                  <a:pt x="148" y="55"/>
                  <a:pt x="148" y="55"/>
                </a:cubicBezTo>
                <a:cubicBezTo>
                  <a:pt x="148" y="56"/>
                  <a:pt x="148" y="56"/>
                  <a:pt x="148" y="56"/>
                </a:cubicBezTo>
                <a:cubicBezTo>
                  <a:pt x="148" y="56"/>
                  <a:pt x="148" y="56"/>
                  <a:pt x="148" y="56"/>
                </a:cubicBezTo>
                <a:cubicBezTo>
                  <a:pt x="149" y="56"/>
                  <a:pt x="149" y="56"/>
                  <a:pt x="149" y="56"/>
                </a:cubicBezTo>
                <a:cubicBezTo>
                  <a:pt x="149" y="56"/>
                  <a:pt x="149" y="56"/>
                  <a:pt x="149" y="56"/>
                </a:cubicBezTo>
                <a:cubicBezTo>
                  <a:pt x="152" y="55"/>
                  <a:pt x="152" y="55"/>
                  <a:pt x="152" y="55"/>
                </a:cubicBezTo>
                <a:cubicBezTo>
                  <a:pt x="152" y="54"/>
                  <a:pt x="152" y="54"/>
                  <a:pt x="152" y="53"/>
                </a:cubicBezTo>
                <a:cubicBezTo>
                  <a:pt x="152" y="52"/>
                  <a:pt x="151" y="51"/>
                  <a:pt x="150" y="49"/>
                </a:cubicBezTo>
                <a:cubicBezTo>
                  <a:pt x="150" y="49"/>
                  <a:pt x="150" y="49"/>
                  <a:pt x="150" y="49"/>
                </a:cubicBezTo>
                <a:cubicBezTo>
                  <a:pt x="151" y="48"/>
                  <a:pt x="152" y="47"/>
                  <a:pt x="153" y="46"/>
                </a:cubicBezTo>
                <a:cubicBezTo>
                  <a:pt x="153" y="46"/>
                  <a:pt x="153" y="46"/>
                  <a:pt x="153" y="46"/>
                </a:cubicBezTo>
                <a:cubicBezTo>
                  <a:pt x="153" y="46"/>
                  <a:pt x="153" y="46"/>
                  <a:pt x="153" y="46"/>
                </a:cubicBezTo>
                <a:cubicBezTo>
                  <a:pt x="156" y="45"/>
                  <a:pt x="159" y="46"/>
                  <a:pt x="162" y="46"/>
                </a:cubicBezTo>
                <a:cubicBezTo>
                  <a:pt x="162" y="46"/>
                  <a:pt x="162" y="46"/>
                  <a:pt x="163" y="46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7" y="43"/>
                  <a:pt x="167" y="44"/>
                </a:cubicBezTo>
                <a:cubicBezTo>
                  <a:pt x="168" y="43"/>
                  <a:pt x="168" y="43"/>
                  <a:pt x="168" y="43"/>
                </a:cubicBezTo>
                <a:cubicBezTo>
                  <a:pt x="169" y="43"/>
                  <a:pt x="169" y="43"/>
                  <a:pt x="169" y="44"/>
                </a:cubicBezTo>
                <a:cubicBezTo>
                  <a:pt x="169" y="44"/>
                  <a:pt x="170" y="45"/>
                  <a:pt x="170" y="45"/>
                </a:cubicBezTo>
                <a:cubicBezTo>
                  <a:pt x="171" y="45"/>
                  <a:pt x="171" y="45"/>
                  <a:pt x="171" y="45"/>
                </a:cubicBezTo>
                <a:cubicBezTo>
                  <a:pt x="171" y="45"/>
                  <a:pt x="171" y="45"/>
                  <a:pt x="171" y="45"/>
                </a:cubicBezTo>
                <a:cubicBezTo>
                  <a:pt x="171" y="45"/>
                  <a:pt x="171" y="45"/>
                  <a:pt x="171" y="45"/>
                </a:cubicBezTo>
                <a:cubicBezTo>
                  <a:pt x="172" y="45"/>
                  <a:pt x="172" y="45"/>
                  <a:pt x="172" y="45"/>
                </a:cubicBezTo>
                <a:cubicBezTo>
                  <a:pt x="170" y="41"/>
                  <a:pt x="168" y="39"/>
                  <a:pt x="166" y="36"/>
                </a:cubicBezTo>
                <a:cubicBezTo>
                  <a:pt x="166" y="35"/>
                  <a:pt x="166" y="35"/>
                  <a:pt x="166" y="35"/>
                </a:cubicBezTo>
                <a:cubicBezTo>
                  <a:pt x="166" y="35"/>
                  <a:pt x="166" y="35"/>
                  <a:pt x="166" y="35"/>
                </a:cubicBezTo>
                <a:cubicBezTo>
                  <a:pt x="166" y="35"/>
                  <a:pt x="166" y="35"/>
                  <a:pt x="166" y="35"/>
                </a:cubicBezTo>
                <a:cubicBezTo>
                  <a:pt x="168" y="36"/>
                  <a:pt x="168" y="36"/>
                  <a:pt x="168" y="36"/>
                </a:cubicBezTo>
                <a:cubicBezTo>
                  <a:pt x="169" y="36"/>
                  <a:pt x="169" y="36"/>
                  <a:pt x="169" y="36"/>
                </a:cubicBezTo>
                <a:cubicBezTo>
                  <a:pt x="169" y="36"/>
                  <a:pt x="169" y="36"/>
                  <a:pt x="169" y="36"/>
                </a:cubicBezTo>
                <a:cubicBezTo>
                  <a:pt x="170" y="35"/>
                  <a:pt x="170" y="35"/>
                  <a:pt x="170" y="35"/>
                </a:cubicBezTo>
                <a:cubicBezTo>
                  <a:pt x="171" y="35"/>
                  <a:pt x="171" y="35"/>
                  <a:pt x="171" y="35"/>
                </a:cubicBezTo>
                <a:cubicBezTo>
                  <a:pt x="171" y="35"/>
                  <a:pt x="171" y="35"/>
                  <a:pt x="171" y="35"/>
                </a:cubicBezTo>
                <a:cubicBezTo>
                  <a:pt x="177" y="34"/>
                  <a:pt x="177" y="34"/>
                  <a:pt x="177" y="34"/>
                </a:cubicBezTo>
                <a:cubicBezTo>
                  <a:pt x="180" y="34"/>
                  <a:pt x="182" y="34"/>
                  <a:pt x="185" y="34"/>
                </a:cubicBezTo>
                <a:cubicBezTo>
                  <a:pt x="185" y="34"/>
                  <a:pt x="185" y="34"/>
                  <a:pt x="185" y="34"/>
                </a:cubicBezTo>
                <a:cubicBezTo>
                  <a:pt x="186" y="34"/>
                  <a:pt x="186" y="34"/>
                  <a:pt x="186" y="34"/>
                </a:cubicBezTo>
                <a:cubicBezTo>
                  <a:pt x="186" y="32"/>
                  <a:pt x="187" y="31"/>
                  <a:pt x="189" y="29"/>
                </a:cubicBezTo>
                <a:cubicBezTo>
                  <a:pt x="189" y="29"/>
                  <a:pt x="189" y="29"/>
                  <a:pt x="189" y="29"/>
                </a:cubicBezTo>
                <a:cubicBezTo>
                  <a:pt x="189" y="29"/>
                  <a:pt x="189" y="29"/>
                  <a:pt x="189" y="29"/>
                </a:cubicBezTo>
                <a:cubicBezTo>
                  <a:pt x="189" y="28"/>
                  <a:pt x="188" y="27"/>
                  <a:pt x="188" y="27"/>
                </a:cubicBezTo>
                <a:cubicBezTo>
                  <a:pt x="189" y="26"/>
                  <a:pt x="189" y="26"/>
                  <a:pt x="189" y="26"/>
                </a:cubicBezTo>
                <a:cubicBezTo>
                  <a:pt x="192" y="25"/>
                  <a:pt x="195" y="24"/>
                  <a:pt x="198" y="2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199" y="23"/>
                  <a:pt x="199" y="23"/>
                  <a:pt x="199" y="23"/>
                </a:cubicBezTo>
                <a:cubicBezTo>
                  <a:pt x="200" y="25"/>
                  <a:pt x="200" y="25"/>
                  <a:pt x="200" y="25"/>
                </a:cubicBezTo>
                <a:cubicBezTo>
                  <a:pt x="200" y="25"/>
                  <a:pt x="200" y="25"/>
                  <a:pt x="200" y="25"/>
                </a:cubicBezTo>
                <a:cubicBezTo>
                  <a:pt x="201" y="25"/>
                  <a:pt x="201" y="25"/>
                  <a:pt x="201" y="25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22"/>
                  <a:pt x="202" y="22"/>
                  <a:pt x="202" y="21"/>
                </a:cubicBezTo>
                <a:cubicBezTo>
                  <a:pt x="202" y="19"/>
                  <a:pt x="203" y="16"/>
                  <a:pt x="203" y="14"/>
                </a:cubicBezTo>
                <a:cubicBezTo>
                  <a:pt x="203" y="14"/>
                  <a:pt x="203" y="13"/>
                  <a:pt x="203" y="13"/>
                </a:cubicBezTo>
                <a:cubicBezTo>
                  <a:pt x="201" y="12"/>
                  <a:pt x="201" y="12"/>
                  <a:pt x="201" y="12"/>
                </a:cubicBezTo>
                <a:cubicBezTo>
                  <a:pt x="200" y="12"/>
                  <a:pt x="200" y="12"/>
                  <a:pt x="200" y="13"/>
                </a:cubicBezTo>
                <a:cubicBezTo>
                  <a:pt x="199" y="13"/>
                  <a:pt x="199" y="14"/>
                  <a:pt x="199" y="15"/>
                </a:cubicBezTo>
                <a:cubicBezTo>
                  <a:pt x="198" y="15"/>
                  <a:pt x="198" y="16"/>
                  <a:pt x="198" y="16"/>
                </a:cubicBezTo>
                <a:cubicBezTo>
                  <a:pt x="198" y="16"/>
                  <a:pt x="198" y="16"/>
                  <a:pt x="198" y="16"/>
                </a:cubicBezTo>
                <a:cubicBezTo>
                  <a:pt x="197" y="15"/>
                  <a:pt x="197" y="15"/>
                  <a:pt x="197" y="15"/>
                </a:cubicBezTo>
                <a:cubicBezTo>
                  <a:pt x="197" y="15"/>
                  <a:pt x="197" y="15"/>
                  <a:pt x="197" y="15"/>
                </a:cubicBezTo>
                <a:cubicBezTo>
                  <a:pt x="197" y="14"/>
                  <a:pt x="197" y="14"/>
                  <a:pt x="197" y="13"/>
                </a:cubicBezTo>
                <a:cubicBezTo>
                  <a:pt x="197" y="12"/>
                  <a:pt x="197" y="12"/>
                  <a:pt x="197" y="12"/>
                </a:cubicBezTo>
                <a:cubicBezTo>
                  <a:pt x="197" y="12"/>
                  <a:pt x="197" y="12"/>
                  <a:pt x="197" y="12"/>
                </a:cubicBezTo>
                <a:cubicBezTo>
                  <a:pt x="196" y="12"/>
                  <a:pt x="196" y="12"/>
                  <a:pt x="196" y="12"/>
                </a:cubicBezTo>
                <a:cubicBezTo>
                  <a:pt x="195" y="11"/>
                  <a:pt x="193" y="11"/>
                  <a:pt x="192" y="11"/>
                </a:cubicBezTo>
                <a:cubicBezTo>
                  <a:pt x="192" y="11"/>
                  <a:pt x="191" y="10"/>
                  <a:pt x="191" y="10"/>
                </a:cubicBezTo>
                <a:cubicBezTo>
                  <a:pt x="191" y="10"/>
                  <a:pt x="191" y="9"/>
                  <a:pt x="191" y="9"/>
                </a:cubicBezTo>
                <a:cubicBezTo>
                  <a:pt x="192" y="8"/>
                  <a:pt x="192" y="8"/>
                  <a:pt x="192" y="8"/>
                </a:cubicBezTo>
                <a:cubicBezTo>
                  <a:pt x="192" y="8"/>
                  <a:pt x="192" y="8"/>
                  <a:pt x="192" y="7"/>
                </a:cubicBezTo>
                <a:cubicBezTo>
                  <a:pt x="192" y="7"/>
                  <a:pt x="191" y="6"/>
                  <a:pt x="191" y="5"/>
                </a:cubicBezTo>
                <a:cubicBezTo>
                  <a:pt x="192" y="3"/>
                  <a:pt x="194" y="2"/>
                  <a:pt x="195" y="2"/>
                </a:cubicBezTo>
                <a:cubicBezTo>
                  <a:pt x="201" y="2"/>
                  <a:pt x="201" y="2"/>
                  <a:pt x="201" y="2"/>
                </a:cubicBezTo>
                <a:cubicBezTo>
                  <a:pt x="204" y="1"/>
                  <a:pt x="207" y="0"/>
                  <a:pt x="21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8" name="Rectangle 29">
            <a:extLst>
              <a:ext uri="{FF2B5EF4-FFF2-40B4-BE49-F238E27FC236}">
                <a16:creationId xmlns:a16="http://schemas.microsoft.com/office/drawing/2014/main" id="{8D0010CC-FD5C-9B7C-9A98-FBBB5D1BB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6113" y="3235325"/>
            <a:ext cx="4603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>
                <a:solidFill>
                  <a:schemeClr val="bg1"/>
                </a:solidFill>
                <a:latin typeface="open sans" panose="020B0606030504020204" pitchFamily="34" charset="0"/>
              </a:rPr>
              <a:t>Berlin</a:t>
            </a:r>
            <a:endParaRPr lang="ru-RU" altLang="ru-RU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60" name="Rectangle 31">
            <a:extLst>
              <a:ext uri="{FF2B5EF4-FFF2-40B4-BE49-F238E27FC236}">
                <a16:creationId xmlns:a16="http://schemas.microsoft.com/office/drawing/2014/main" id="{C63805ED-F3BF-109C-CD1B-7973FAA97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0675" y="2895600"/>
            <a:ext cx="6762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ru-RU" sz="1200">
                <a:solidFill>
                  <a:schemeClr val="bg1"/>
                </a:solidFill>
                <a:latin typeface="open sans" panose="020B0606030504020204" pitchFamily="34" charset="0"/>
              </a:rPr>
              <a:t>Hamburg</a:t>
            </a:r>
            <a:endParaRPr lang="ru-RU" altLang="ru-RU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63" name="Freeform 19">
            <a:extLst>
              <a:ext uri="{FF2B5EF4-FFF2-40B4-BE49-F238E27FC236}">
                <a16:creationId xmlns:a16="http://schemas.microsoft.com/office/drawing/2014/main" id="{4ACE4938-3C99-9F69-E6C9-3274F8DDB478}"/>
              </a:ext>
            </a:extLst>
          </p:cNvPr>
          <p:cNvSpPr>
            <a:spLocks/>
          </p:cNvSpPr>
          <p:nvPr/>
        </p:nvSpPr>
        <p:spPr bwMode="auto">
          <a:xfrm>
            <a:off x="9585325" y="2714625"/>
            <a:ext cx="236538" cy="209550"/>
          </a:xfrm>
          <a:custGeom>
            <a:avLst/>
            <a:gdLst>
              <a:gd name="T0" fmla="*/ 844196738 w 62"/>
              <a:gd name="T1" fmla="*/ 725805000 h 55"/>
              <a:gd name="T2" fmla="*/ 771419644 w 62"/>
              <a:gd name="T3" fmla="*/ 798385500 h 55"/>
              <a:gd name="T4" fmla="*/ 654978583 w 62"/>
              <a:gd name="T5" fmla="*/ 798385500 h 55"/>
              <a:gd name="T6" fmla="*/ 596759960 w 62"/>
              <a:gd name="T7" fmla="*/ 740321100 h 55"/>
              <a:gd name="T8" fmla="*/ 523982867 w 62"/>
              <a:gd name="T9" fmla="*/ 682256700 h 55"/>
              <a:gd name="T10" fmla="*/ 436651117 w 62"/>
              <a:gd name="T11" fmla="*/ 711288900 h 55"/>
              <a:gd name="T12" fmla="*/ 436651117 w 62"/>
              <a:gd name="T13" fmla="*/ 740321100 h 55"/>
              <a:gd name="T14" fmla="*/ 349323183 w 62"/>
              <a:gd name="T15" fmla="*/ 769353300 h 55"/>
              <a:gd name="T16" fmla="*/ 305655400 w 62"/>
              <a:gd name="T17" fmla="*/ 754837200 h 55"/>
              <a:gd name="T18" fmla="*/ 261991433 w 62"/>
              <a:gd name="T19" fmla="*/ 769353300 h 55"/>
              <a:gd name="T20" fmla="*/ 247436778 w 62"/>
              <a:gd name="T21" fmla="*/ 711288900 h 55"/>
              <a:gd name="T22" fmla="*/ 232882122 w 62"/>
              <a:gd name="T23" fmla="*/ 696772800 h 55"/>
              <a:gd name="T24" fmla="*/ 218327466 w 62"/>
              <a:gd name="T25" fmla="*/ 696772800 h 55"/>
              <a:gd name="T26" fmla="*/ 189214340 w 62"/>
              <a:gd name="T27" fmla="*/ 725805000 h 55"/>
              <a:gd name="T28" fmla="*/ 174659684 w 62"/>
              <a:gd name="T29" fmla="*/ 725805000 h 55"/>
              <a:gd name="T30" fmla="*/ 58218623 w 62"/>
              <a:gd name="T31" fmla="*/ 580644000 h 55"/>
              <a:gd name="T32" fmla="*/ 43663967 w 62"/>
              <a:gd name="T33" fmla="*/ 551611800 h 55"/>
              <a:gd name="T34" fmla="*/ 116441061 w 62"/>
              <a:gd name="T35" fmla="*/ 464515200 h 55"/>
              <a:gd name="T36" fmla="*/ 116441061 w 62"/>
              <a:gd name="T37" fmla="*/ 420966900 h 55"/>
              <a:gd name="T38" fmla="*/ 0 w 62"/>
              <a:gd name="T39" fmla="*/ 391934700 h 55"/>
              <a:gd name="T40" fmla="*/ 29109311 w 62"/>
              <a:gd name="T41" fmla="*/ 275805900 h 55"/>
              <a:gd name="T42" fmla="*/ 43663967 w 62"/>
              <a:gd name="T43" fmla="*/ 246773700 h 55"/>
              <a:gd name="T44" fmla="*/ 87331749 w 62"/>
              <a:gd name="T45" fmla="*/ 261289800 h 55"/>
              <a:gd name="T46" fmla="*/ 101886405 w 62"/>
              <a:gd name="T47" fmla="*/ 275805900 h 55"/>
              <a:gd name="T48" fmla="*/ 101886405 w 62"/>
              <a:gd name="T49" fmla="*/ 319354200 h 55"/>
              <a:gd name="T50" fmla="*/ 291100745 w 62"/>
              <a:gd name="T51" fmla="*/ 203225400 h 55"/>
              <a:gd name="T52" fmla="*/ 363877838 w 62"/>
              <a:gd name="T53" fmla="*/ 203225400 h 55"/>
              <a:gd name="T54" fmla="*/ 378432494 w 62"/>
              <a:gd name="T55" fmla="*/ 203225400 h 55"/>
              <a:gd name="T56" fmla="*/ 407541806 w 62"/>
              <a:gd name="T57" fmla="*/ 145161000 h 55"/>
              <a:gd name="T58" fmla="*/ 480318899 w 62"/>
              <a:gd name="T59" fmla="*/ 130644900 h 55"/>
              <a:gd name="T60" fmla="*/ 523982867 w 62"/>
              <a:gd name="T61" fmla="*/ 43548300 h 55"/>
              <a:gd name="T62" fmla="*/ 538537522 w 62"/>
              <a:gd name="T63" fmla="*/ 14516100 h 55"/>
              <a:gd name="T64" fmla="*/ 625869272 w 62"/>
              <a:gd name="T65" fmla="*/ 43548300 h 55"/>
              <a:gd name="T66" fmla="*/ 684087895 w 62"/>
              <a:gd name="T67" fmla="*/ 0 h 55"/>
              <a:gd name="T68" fmla="*/ 698642550 w 62"/>
              <a:gd name="T69" fmla="*/ 14516100 h 55"/>
              <a:gd name="T70" fmla="*/ 654978583 w 62"/>
              <a:gd name="T71" fmla="*/ 116128800 h 55"/>
              <a:gd name="T72" fmla="*/ 713201021 w 62"/>
              <a:gd name="T73" fmla="*/ 159677100 h 55"/>
              <a:gd name="T74" fmla="*/ 742310333 w 62"/>
              <a:gd name="T75" fmla="*/ 217741500 h 55"/>
              <a:gd name="T76" fmla="*/ 742310333 w 62"/>
              <a:gd name="T77" fmla="*/ 232257600 h 55"/>
              <a:gd name="T78" fmla="*/ 669533239 w 62"/>
              <a:gd name="T79" fmla="*/ 377418600 h 55"/>
              <a:gd name="T80" fmla="*/ 669533239 w 62"/>
              <a:gd name="T81" fmla="*/ 377418600 h 55"/>
              <a:gd name="T82" fmla="*/ 684087895 w 62"/>
              <a:gd name="T83" fmla="*/ 508063500 h 55"/>
              <a:gd name="T84" fmla="*/ 785974300 w 62"/>
              <a:gd name="T85" fmla="*/ 595160100 h 55"/>
              <a:gd name="T86" fmla="*/ 887860705 w 62"/>
              <a:gd name="T87" fmla="*/ 667740600 h 55"/>
              <a:gd name="T88" fmla="*/ 887860705 w 62"/>
              <a:gd name="T89" fmla="*/ 667740600 h 55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62" h="55">
                <a:moveTo>
                  <a:pt x="62" y="50"/>
                </a:moveTo>
                <a:cubicBezTo>
                  <a:pt x="58" y="50"/>
                  <a:pt x="58" y="50"/>
                  <a:pt x="58" y="50"/>
                </a:cubicBezTo>
                <a:cubicBezTo>
                  <a:pt x="57" y="50"/>
                  <a:pt x="56" y="51"/>
                  <a:pt x="56" y="51"/>
                </a:cubicBezTo>
                <a:cubicBezTo>
                  <a:pt x="55" y="52"/>
                  <a:pt x="54" y="54"/>
                  <a:pt x="53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4" y="54"/>
                  <a:pt x="44" y="54"/>
                  <a:pt x="44" y="54"/>
                </a:cubicBezTo>
                <a:cubicBezTo>
                  <a:pt x="43" y="53"/>
                  <a:pt x="42" y="52"/>
                  <a:pt x="41" y="51"/>
                </a:cubicBezTo>
                <a:cubicBezTo>
                  <a:pt x="39" y="50"/>
                  <a:pt x="39" y="50"/>
                  <a:pt x="39" y="50"/>
                </a:cubicBezTo>
                <a:cubicBezTo>
                  <a:pt x="38" y="49"/>
                  <a:pt x="37" y="48"/>
                  <a:pt x="36" y="47"/>
                </a:cubicBezTo>
                <a:cubicBezTo>
                  <a:pt x="34" y="48"/>
                  <a:pt x="32" y="48"/>
                  <a:pt x="31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50"/>
                  <a:pt x="31" y="50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9" y="52"/>
                  <a:pt x="27" y="53"/>
                  <a:pt x="25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2" y="52"/>
                  <a:pt x="22" y="52"/>
                  <a:pt x="22" y="52"/>
                </a:cubicBezTo>
                <a:cubicBezTo>
                  <a:pt x="21" y="52"/>
                  <a:pt x="21" y="52"/>
                  <a:pt x="21" y="52"/>
                </a:cubicBezTo>
                <a:cubicBezTo>
                  <a:pt x="20" y="52"/>
                  <a:pt x="20" y="53"/>
                  <a:pt x="19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18" y="53"/>
                  <a:pt x="18" y="53"/>
                  <a:pt x="18" y="53"/>
                </a:cubicBezTo>
                <a:cubicBezTo>
                  <a:pt x="18" y="51"/>
                  <a:pt x="17" y="50"/>
                  <a:pt x="17" y="49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5" y="48"/>
                  <a:pt x="15" y="48"/>
                  <a:pt x="15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50"/>
                  <a:pt x="13" y="50"/>
                  <a:pt x="13" y="50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9" y="48"/>
                  <a:pt x="6" y="45"/>
                  <a:pt x="5" y="41"/>
                </a:cubicBezTo>
                <a:cubicBezTo>
                  <a:pt x="5" y="40"/>
                  <a:pt x="4" y="40"/>
                  <a:pt x="4" y="40"/>
                </a:cubicBezTo>
                <a:cubicBezTo>
                  <a:pt x="4" y="40"/>
                  <a:pt x="4" y="39"/>
                  <a:pt x="4" y="39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5"/>
                  <a:pt x="2" y="33"/>
                  <a:pt x="2" y="31"/>
                </a:cubicBezTo>
                <a:cubicBezTo>
                  <a:pt x="8" y="32"/>
                  <a:pt x="8" y="32"/>
                  <a:pt x="8" y="32"/>
                </a:cubicBezTo>
                <a:cubicBezTo>
                  <a:pt x="9" y="31"/>
                  <a:pt x="9" y="31"/>
                  <a:pt x="9" y="31"/>
                </a:cubicBezTo>
                <a:cubicBezTo>
                  <a:pt x="8" y="29"/>
                  <a:pt x="8" y="29"/>
                  <a:pt x="8" y="29"/>
                </a:cubicBezTo>
                <a:cubicBezTo>
                  <a:pt x="4" y="27"/>
                  <a:pt x="4" y="27"/>
                  <a:pt x="4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4"/>
                  <a:pt x="1" y="22"/>
                  <a:pt x="1" y="20"/>
                </a:cubicBezTo>
                <a:cubicBezTo>
                  <a:pt x="2" y="20"/>
                  <a:pt x="2" y="19"/>
                  <a:pt x="2" y="19"/>
                </a:cubicBezTo>
                <a:cubicBezTo>
                  <a:pt x="2" y="18"/>
                  <a:pt x="2" y="18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4" y="17"/>
                  <a:pt x="4" y="17"/>
                  <a:pt x="5" y="17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7" y="19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7" y="20"/>
                  <a:pt x="7" y="21"/>
                  <a:pt x="7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3"/>
                  <a:pt x="7" y="23"/>
                  <a:pt x="8" y="23"/>
                </a:cubicBezTo>
                <a:cubicBezTo>
                  <a:pt x="12" y="20"/>
                  <a:pt x="16" y="17"/>
                  <a:pt x="20" y="14"/>
                </a:cubicBezTo>
                <a:cubicBezTo>
                  <a:pt x="22" y="13"/>
                  <a:pt x="22" y="13"/>
                  <a:pt x="22" y="13"/>
                </a:cubicBezTo>
                <a:cubicBezTo>
                  <a:pt x="25" y="14"/>
                  <a:pt x="25" y="14"/>
                  <a:pt x="25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7" y="13"/>
                  <a:pt x="27" y="13"/>
                  <a:pt x="27" y="13"/>
                </a:cubicBezTo>
                <a:cubicBezTo>
                  <a:pt x="27" y="12"/>
                  <a:pt x="27" y="11"/>
                  <a:pt x="28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30" y="9"/>
                  <a:pt x="31" y="9"/>
                  <a:pt x="33" y="9"/>
                </a:cubicBezTo>
                <a:cubicBezTo>
                  <a:pt x="33" y="9"/>
                  <a:pt x="34" y="9"/>
                  <a:pt x="34" y="8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2"/>
                  <a:pt x="36" y="2"/>
                  <a:pt x="37" y="2"/>
                </a:cubicBezTo>
                <a:cubicBezTo>
                  <a:pt x="37" y="1"/>
                  <a:pt x="37" y="1"/>
                  <a:pt x="37" y="1"/>
                </a:cubicBezTo>
                <a:cubicBezTo>
                  <a:pt x="42" y="3"/>
                  <a:pt x="42" y="3"/>
                  <a:pt x="42" y="3"/>
                </a:cubicBezTo>
                <a:cubicBezTo>
                  <a:pt x="43" y="3"/>
                  <a:pt x="43" y="3"/>
                  <a:pt x="43" y="3"/>
                </a:cubicBezTo>
                <a:cubicBezTo>
                  <a:pt x="44" y="2"/>
                  <a:pt x="45" y="1"/>
                  <a:pt x="46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1"/>
                  <a:pt x="48" y="1"/>
                  <a:pt x="48" y="1"/>
                </a:cubicBezTo>
                <a:cubicBezTo>
                  <a:pt x="48" y="1"/>
                  <a:pt x="48" y="1"/>
                  <a:pt x="48" y="1"/>
                </a:cubicBezTo>
                <a:cubicBezTo>
                  <a:pt x="47" y="3"/>
                  <a:pt x="46" y="5"/>
                  <a:pt x="45" y="8"/>
                </a:cubicBezTo>
                <a:cubicBezTo>
                  <a:pt x="45" y="8"/>
                  <a:pt x="45" y="8"/>
                  <a:pt x="45" y="9"/>
                </a:cubicBezTo>
                <a:cubicBezTo>
                  <a:pt x="47" y="9"/>
                  <a:pt x="48" y="10"/>
                  <a:pt x="49" y="11"/>
                </a:cubicBezTo>
                <a:cubicBezTo>
                  <a:pt x="49" y="12"/>
                  <a:pt x="49" y="13"/>
                  <a:pt x="49" y="14"/>
                </a:cubicBezTo>
                <a:cubicBezTo>
                  <a:pt x="50" y="15"/>
                  <a:pt x="50" y="15"/>
                  <a:pt x="51" y="15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0" y="19"/>
                  <a:pt x="50" y="22"/>
                  <a:pt x="50" y="25"/>
                </a:cubicBezTo>
                <a:cubicBezTo>
                  <a:pt x="49" y="25"/>
                  <a:pt x="47" y="26"/>
                  <a:pt x="46" y="26"/>
                </a:cubicBezTo>
                <a:cubicBezTo>
                  <a:pt x="46" y="26"/>
                  <a:pt x="46" y="26"/>
                  <a:pt x="46" y="26"/>
                </a:cubicBezTo>
                <a:cubicBezTo>
                  <a:pt x="46" y="26"/>
                  <a:pt x="46" y="26"/>
                  <a:pt x="46" y="26"/>
                </a:cubicBezTo>
                <a:cubicBezTo>
                  <a:pt x="46" y="29"/>
                  <a:pt x="47" y="31"/>
                  <a:pt x="47" y="34"/>
                </a:cubicBezTo>
                <a:cubicBezTo>
                  <a:pt x="47" y="35"/>
                  <a:pt x="47" y="35"/>
                  <a:pt x="47" y="35"/>
                </a:cubicBezTo>
                <a:cubicBezTo>
                  <a:pt x="48" y="35"/>
                  <a:pt x="49" y="36"/>
                  <a:pt x="50" y="36"/>
                </a:cubicBezTo>
                <a:cubicBezTo>
                  <a:pt x="51" y="37"/>
                  <a:pt x="53" y="39"/>
                  <a:pt x="54" y="41"/>
                </a:cubicBezTo>
                <a:cubicBezTo>
                  <a:pt x="56" y="42"/>
                  <a:pt x="59" y="44"/>
                  <a:pt x="60" y="47"/>
                </a:cubicBezTo>
                <a:cubicBezTo>
                  <a:pt x="61" y="47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8"/>
                  <a:pt x="62" y="49"/>
                  <a:pt x="62" y="50"/>
                </a:cubicBezTo>
                <a:close/>
              </a:path>
            </a:pathLst>
          </a:custGeom>
          <a:solidFill>
            <a:schemeClr val="accent4"/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4" name="Freeform 13">
            <a:extLst>
              <a:ext uri="{FF2B5EF4-FFF2-40B4-BE49-F238E27FC236}">
                <a16:creationId xmlns:a16="http://schemas.microsoft.com/office/drawing/2014/main" id="{9B7DB24B-930E-AA5C-3723-B45DF245CDC4}"/>
              </a:ext>
            </a:extLst>
          </p:cNvPr>
          <p:cNvSpPr>
            <a:spLocks/>
          </p:cNvSpPr>
          <p:nvPr/>
        </p:nvSpPr>
        <p:spPr bwMode="auto">
          <a:xfrm>
            <a:off x="10456863" y="4021138"/>
            <a:ext cx="1265237" cy="917575"/>
          </a:xfrm>
          <a:custGeom>
            <a:avLst/>
            <a:gdLst>
              <a:gd name="T0" fmla="*/ 1815420736 w 332"/>
              <a:gd name="T1" fmla="*/ 130463174 h 241"/>
              <a:gd name="T2" fmla="*/ 1917085578 w 332"/>
              <a:gd name="T3" fmla="*/ 188449345 h 241"/>
              <a:gd name="T4" fmla="*/ 1975179773 w 332"/>
              <a:gd name="T5" fmla="*/ 304417880 h 241"/>
              <a:gd name="T6" fmla="*/ 1989703322 w 332"/>
              <a:gd name="T7" fmla="*/ 449375693 h 241"/>
              <a:gd name="T8" fmla="*/ 1975179773 w 332"/>
              <a:gd name="T9" fmla="*/ 608831953 h 241"/>
              <a:gd name="T10" fmla="*/ 2062321066 w 332"/>
              <a:gd name="T11" fmla="*/ 623330399 h 241"/>
              <a:gd name="T12" fmla="*/ 2147483646 w 332"/>
              <a:gd name="T13" fmla="*/ 579842675 h 241"/>
              <a:gd name="T14" fmla="*/ 2147483646 w 332"/>
              <a:gd name="T15" fmla="*/ 724800488 h 241"/>
              <a:gd name="T16" fmla="*/ 2147483646 w 332"/>
              <a:gd name="T17" fmla="*/ 333407158 h 241"/>
              <a:gd name="T18" fmla="*/ 2147483646 w 332"/>
              <a:gd name="T19" fmla="*/ 318912519 h 241"/>
              <a:gd name="T20" fmla="*/ 2147483646 w 332"/>
              <a:gd name="T21" fmla="*/ 579842675 h 241"/>
              <a:gd name="T22" fmla="*/ 2147483646 w 332"/>
              <a:gd name="T23" fmla="*/ 1275650077 h 241"/>
              <a:gd name="T24" fmla="*/ 2147483646 w 332"/>
              <a:gd name="T25" fmla="*/ 2000450565 h 241"/>
              <a:gd name="T26" fmla="*/ 2147483646 w 332"/>
              <a:gd name="T27" fmla="*/ 1768517303 h 241"/>
              <a:gd name="T28" fmla="*/ 2147483646 w 332"/>
              <a:gd name="T29" fmla="*/ 1638050321 h 241"/>
              <a:gd name="T30" fmla="*/ 2147483646 w 332"/>
              <a:gd name="T31" fmla="*/ 1478594062 h 241"/>
              <a:gd name="T32" fmla="*/ 2147483646 w 332"/>
              <a:gd name="T33" fmla="*/ 1522081786 h 241"/>
              <a:gd name="T34" fmla="*/ 2147483646 w 332"/>
              <a:gd name="T35" fmla="*/ 1580067957 h 241"/>
              <a:gd name="T36" fmla="*/ 2147483646 w 332"/>
              <a:gd name="T37" fmla="*/ 1667043407 h 241"/>
              <a:gd name="T38" fmla="*/ 2147483646 w 332"/>
              <a:gd name="T39" fmla="*/ 1840994305 h 241"/>
              <a:gd name="T40" fmla="*/ 2147483646 w 332"/>
              <a:gd name="T41" fmla="*/ 2072931375 h 241"/>
              <a:gd name="T42" fmla="*/ 2147483646 w 332"/>
              <a:gd name="T43" fmla="*/ 2147483646 h 241"/>
              <a:gd name="T44" fmla="*/ 2147483646 w 332"/>
              <a:gd name="T45" fmla="*/ 2147483646 h 241"/>
              <a:gd name="T46" fmla="*/ 2147483646 w 332"/>
              <a:gd name="T47" fmla="*/ 2147483646 h 241"/>
              <a:gd name="T48" fmla="*/ 2147483646 w 332"/>
              <a:gd name="T49" fmla="*/ 2147483646 h 241"/>
              <a:gd name="T50" fmla="*/ 2147483646 w 332"/>
              <a:gd name="T51" fmla="*/ 2147483646 h 241"/>
              <a:gd name="T52" fmla="*/ 1873514932 w 332"/>
              <a:gd name="T53" fmla="*/ 2147483646 h 241"/>
              <a:gd name="T54" fmla="*/ 1713759706 w 332"/>
              <a:gd name="T55" fmla="*/ 2147483646 h 241"/>
              <a:gd name="T56" fmla="*/ 1379721894 w 332"/>
              <a:gd name="T57" fmla="*/ 2147483646 h 241"/>
              <a:gd name="T58" fmla="*/ 885925045 w 332"/>
              <a:gd name="T59" fmla="*/ 2147483646 h 241"/>
              <a:gd name="T60" fmla="*/ 784264014 w 332"/>
              <a:gd name="T61" fmla="*/ 2147483646 h 241"/>
              <a:gd name="T62" fmla="*/ 639028526 w 332"/>
              <a:gd name="T63" fmla="*/ 2147483646 h 241"/>
              <a:gd name="T64" fmla="*/ 508316587 w 332"/>
              <a:gd name="T65" fmla="*/ 2147483646 h 241"/>
              <a:gd name="T66" fmla="*/ 522840135 w 332"/>
              <a:gd name="T67" fmla="*/ 2147483646 h 241"/>
              <a:gd name="T68" fmla="*/ 421179105 w 332"/>
              <a:gd name="T69" fmla="*/ 2147483646 h 241"/>
              <a:gd name="T70" fmla="*/ 145235488 w 332"/>
              <a:gd name="T71" fmla="*/ 2147483646 h 241"/>
              <a:gd name="T72" fmla="*/ 58094195 w 332"/>
              <a:gd name="T73" fmla="*/ 2147483646 h 241"/>
              <a:gd name="T74" fmla="*/ 58094195 w 332"/>
              <a:gd name="T75" fmla="*/ 2147483646 h 241"/>
              <a:gd name="T76" fmla="*/ 43570646 w 332"/>
              <a:gd name="T77" fmla="*/ 2147483646 h 241"/>
              <a:gd name="T78" fmla="*/ 174278775 w 332"/>
              <a:gd name="T79" fmla="*/ 2147483646 h 241"/>
              <a:gd name="T80" fmla="*/ 319514263 w 332"/>
              <a:gd name="T81" fmla="*/ 2147483646 h 241"/>
              <a:gd name="T82" fmla="*/ 392132007 w 332"/>
              <a:gd name="T83" fmla="*/ 2147483646 h 241"/>
              <a:gd name="T84" fmla="*/ 653552075 w 332"/>
              <a:gd name="T85" fmla="*/ 2147483646 h 241"/>
              <a:gd name="T86" fmla="*/ 566410782 w 332"/>
              <a:gd name="T87" fmla="*/ 2147483646 h 241"/>
              <a:gd name="T88" fmla="*/ 551887233 w 332"/>
              <a:gd name="T89" fmla="*/ 2145412186 h 241"/>
              <a:gd name="T90" fmla="*/ 595457880 w 332"/>
              <a:gd name="T91" fmla="*/ 2101924461 h 241"/>
              <a:gd name="T92" fmla="*/ 798787563 w 332"/>
              <a:gd name="T93" fmla="*/ 1971461287 h 241"/>
              <a:gd name="T94" fmla="*/ 944019240 w 332"/>
              <a:gd name="T95" fmla="*/ 1840994305 h 241"/>
              <a:gd name="T96" fmla="*/ 1103778277 w 332"/>
              <a:gd name="T97" fmla="*/ 1869987391 h 241"/>
              <a:gd name="T98" fmla="*/ 973066338 w 332"/>
              <a:gd name="T99" fmla="*/ 1609061043 h 241"/>
              <a:gd name="T100" fmla="*/ 493793038 w 332"/>
              <a:gd name="T101" fmla="*/ 1348130887 h 241"/>
              <a:gd name="T102" fmla="*/ 435702654 w 332"/>
              <a:gd name="T103" fmla="*/ 1246656992 h 241"/>
              <a:gd name="T104" fmla="*/ 377608458 w 332"/>
              <a:gd name="T105" fmla="*/ 826274384 h 241"/>
              <a:gd name="T106" fmla="*/ 421179105 w 332"/>
              <a:gd name="T107" fmla="*/ 681312763 h 241"/>
              <a:gd name="T108" fmla="*/ 508316587 w 332"/>
              <a:gd name="T109" fmla="*/ 289919434 h 241"/>
              <a:gd name="T110" fmla="*/ 827830850 w 332"/>
              <a:gd name="T111" fmla="*/ 231937070 h 241"/>
              <a:gd name="T112" fmla="*/ 1161868661 w 332"/>
              <a:gd name="T113" fmla="*/ 144961621 h 241"/>
              <a:gd name="T114" fmla="*/ 1263533503 w 332"/>
              <a:gd name="T115" fmla="*/ 72480810 h 241"/>
              <a:gd name="T116" fmla="*/ 1554000669 w 332"/>
              <a:gd name="T117" fmla="*/ 28993086 h 24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32" h="241">
                <a:moveTo>
                  <a:pt x="113" y="5"/>
                </a:moveTo>
                <a:cubicBezTo>
                  <a:pt x="115" y="7"/>
                  <a:pt x="115" y="7"/>
                  <a:pt x="115" y="7"/>
                </a:cubicBezTo>
                <a:cubicBezTo>
                  <a:pt x="116" y="6"/>
                  <a:pt x="116" y="6"/>
                  <a:pt x="116" y="6"/>
                </a:cubicBezTo>
                <a:cubicBezTo>
                  <a:pt x="117" y="6"/>
                  <a:pt x="117" y="5"/>
                  <a:pt x="118" y="5"/>
                </a:cubicBezTo>
                <a:cubicBezTo>
                  <a:pt x="120" y="6"/>
                  <a:pt x="121" y="7"/>
                  <a:pt x="122" y="8"/>
                </a:cubicBezTo>
                <a:cubicBezTo>
                  <a:pt x="123" y="8"/>
                  <a:pt x="124" y="9"/>
                  <a:pt x="125" y="9"/>
                </a:cubicBezTo>
                <a:cubicBezTo>
                  <a:pt x="128" y="13"/>
                  <a:pt x="128" y="13"/>
                  <a:pt x="128" y="13"/>
                </a:cubicBezTo>
                <a:cubicBezTo>
                  <a:pt x="129" y="13"/>
                  <a:pt x="129" y="14"/>
                  <a:pt x="130" y="14"/>
                </a:cubicBezTo>
                <a:cubicBezTo>
                  <a:pt x="131" y="14"/>
                  <a:pt x="131" y="14"/>
                  <a:pt x="131" y="14"/>
                </a:cubicBezTo>
                <a:cubicBezTo>
                  <a:pt x="131" y="13"/>
                  <a:pt x="131" y="13"/>
                  <a:pt x="131" y="13"/>
                </a:cubicBezTo>
                <a:cubicBezTo>
                  <a:pt x="131" y="13"/>
                  <a:pt x="131" y="13"/>
                  <a:pt x="131" y="13"/>
                </a:cubicBezTo>
                <a:cubicBezTo>
                  <a:pt x="132" y="13"/>
                  <a:pt x="132" y="13"/>
                  <a:pt x="132" y="13"/>
                </a:cubicBezTo>
                <a:cubicBezTo>
                  <a:pt x="133" y="14"/>
                  <a:pt x="134" y="15"/>
                  <a:pt x="135" y="15"/>
                </a:cubicBezTo>
                <a:cubicBezTo>
                  <a:pt x="135" y="16"/>
                  <a:pt x="135" y="16"/>
                  <a:pt x="135" y="16"/>
                </a:cubicBezTo>
                <a:cubicBezTo>
                  <a:pt x="135" y="17"/>
                  <a:pt x="135" y="17"/>
                  <a:pt x="135" y="17"/>
                </a:cubicBezTo>
                <a:cubicBezTo>
                  <a:pt x="135" y="17"/>
                  <a:pt x="135" y="18"/>
                  <a:pt x="135" y="19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136" y="21"/>
                  <a:pt x="136" y="21"/>
                  <a:pt x="136" y="21"/>
                </a:cubicBezTo>
                <a:cubicBezTo>
                  <a:pt x="138" y="23"/>
                  <a:pt x="138" y="23"/>
                  <a:pt x="138" y="23"/>
                </a:cubicBezTo>
                <a:cubicBezTo>
                  <a:pt x="139" y="25"/>
                  <a:pt x="139" y="27"/>
                  <a:pt x="140" y="29"/>
                </a:cubicBezTo>
                <a:cubicBezTo>
                  <a:pt x="139" y="29"/>
                  <a:pt x="139" y="29"/>
                  <a:pt x="139" y="29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8" y="30"/>
                  <a:pt x="138" y="30"/>
                  <a:pt x="138" y="31"/>
                </a:cubicBezTo>
                <a:cubicBezTo>
                  <a:pt x="138" y="31"/>
                  <a:pt x="137" y="31"/>
                  <a:pt x="137" y="31"/>
                </a:cubicBezTo>
                <a:cubicBezTo>
                  <a:pt x="138" y="32"/>
                  <a:pt x="138" y="32"/>
                  <a:pt x="138" y="32"/>
                </a:cubicBezTo>
                <a:cubicBezTo>
                  <a:pt x="138" y="33"/>
                  <a:pt x="138" y="33"/>
                  <a:pt x="138" y="33"/>
                </a:cubicBezTo>
                <a:cubicBezTo>
                  <a:pt x="138" y="34"/>
                  <a:pt x="138" y="34"/>
                  <a:pt x="138" y="34"/>
                </a:cubicBezTo>
                <a:cubicBezTo>
                  <a:pt x="138" y="35"/>
                  <a:pt x="138" y="37"/>
                  <a:pt x="138" y="38"/>
                </a:cubicBezTo>
                <a:cubicBezTo>
                  <a:pt x="138" y="40"/>
                  <a:pt x="137" y="41"/>
                  <a:pt x="136" y="42"/>
                </a:cubicBezTo>
                <a:cubicBezTo>
                  <a:pt x="136" y="42"/>
                  <a:pt x="136" y="42"/>
                  <a:pt x="136" y="42"/>
                </a:cubicBezTo>
                <a:cubicBezTo>
                  <a:pt x="136" y="43"/>
                  <a:pt x="136" y="44"/>
                  <a:pt x="136" y="45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8" y="45"/>
                  <a:pt x="138" y="44"/>
                  <a:pt x="139" y="44"/>
                </a:cubicBezTo>
                <a:cubicBezTo>
                  <a:pt x="140" y="44"/>
                  <a:pt x="140" y="44"/>
                  <a:pt x="140" y="44"/>
                </a:cubicBezTo>
                <a:cubicBezTo>
                  <a:pt x="140" y="43"/>
                  <a:pt x="140" y="43"/>
                  <a:pt x="140" y="43"/>
                </a:cubicBezTo>
                <a:cubicBezTo>
                  <a:pt x="142" y="43"/>
                  <a:pt x="142" y="43"/>
                  <a:pt x="142" y="43"/>
                </a:cubicBezTo>
                <a:cubicBezTo>
                  <a:pt x="143" y="44"/>
                  <a:pt x="143" y="44"/>
                  <a:pt x="143" y="44"/>
                </a:cubicBezTo>
                <a:cubicBezTo>
                  <a:pt x="144" y="46"/>
                  <a:pt x="144" y="46"/>
                  <a:pt x="144" y="46"/>
                </a:cubicBezTo>
                <a:cubicBezTo>
                  <a:pt x="149" y="45"/>
                  <a:pt x="153" y="43"/>
                  <a:pt x="157" y="41"/>
                </a:cubicBezTo>
                <a:cubicBezTo>
                  <a:pt x="158" y="40"/>
                  <a:pt x="158" y="40"/>
                  <a:pt x="158" y="40"/>
                </a:cubicBezTo>
                <a:cubicBezTo>
                  <a:pt x="159" y="40"/>
                  <a:pt x="159" y="40"/>
                  <a:pt x="159" y="40"/>
                </a:cubicBezTo>
                <a:cubicBezTo>
                  <a:pt x="161" y="40"/>
                  <a:pt x="161" y="40"/>
                  <a:pt x="161" y="40"/>
                </a:cubicBezTo>
                <a:cubicBezTo>
                  <a:pt x="164" y="41"/>
                  <a:pt x="166" y="42"/>
                  <a:pt x="168" y="45"/>
                </a:cubicBezTo>
                <a:cubicBezTo>
                  <a:pt x="169" y="45"/>
                  <a:pt x="170" y="46"/>
                  <a:pt x="171" y="46"/>
                </a:cubicBezTo>
                <a:cubicBezTo>
                  <a:pt x="173" y="49"/>
                  <a:pt x="173" y="49"/>
                  <a:pt x="173" y="49"/>
                </a:cubicBezTo>
                <a:cubicBezTo>
                  <a:pt x="174" y="49"/>
                  <a:pt x="174" y="49"/>
                  <a:pt x="174" y="49"/>
                </a:cubicBezTo>
                <a:cubicBezTo>
                  <a:pt x="175" y="49"/>
                  <a:pt x="175" y="49"/>
                  <a:pt x="176" y="49"/>
                </a:cubicBezTo>
                <a:cubicBezTo>
                  <a:pt x="190" y="53"/>
                  <a:pt x="203" y="51"/>
                  <a:pt x="217" y="50"/>
                </a:cubicBezTo>
                <a:cubicBezTo>
                  <a:pt x="218" y="50"/>
                  <a:pt x="218" y="50"/>
                  <a:pt x="219" y="50"/>
                </a:cubicBezTo>
                <a:cubicBezTo>
                  <a:pt x="219" y="50"/>
                  <a:pt x="219" y="50"/>
                  <a:pt x="219" y="50"/>
                </a:cubicBezTo>
                <a:cubicBezTo>
                  <a:pt x="220" y="50"/>
                  <a:pt x="220" y="50"/>
                  <a:pt x="220" y="50"/>
                </a:cubicBezTo>
                <a:cubicBezTo>
                  <a:pt x="223" y="45"/>
                  <a:pt x="227" y="41"/>
                  <a:pt x="230" y="35"/>
                </a:cubicBezTo>
                <a:cubicBezTo>
                  <a:pt x="230" y="34"/>
                  <a:pt x="230" y="34"/>
                  <a:pt x="230" y="33"/>
                </a:cubicBezTo>
                <a:cubicBezTo>
                  <a:pt x="232" y="28"/>
                  <a:pt x="236" y="25"/>
                  <a:pt x="240" y="23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52" y="22"/>
                  <a:pt x="256" y="23"/>
                  <a:pt x="259" y="26"/>
                </a:cubicBezTo>
                <a:cubicBezTo>
                  <a:pt x="269" y="24"/>
                  <a:pt x="277" y="16"/>
                  <a:pt x="287" y="17"/>
                </a:cubicBezTo>
                <a:cubicBezTo>
                  <a:pt x="289" y="19"/>
                  <a:pt x="291" y="20"/>
                  <a:pt x="294" y="20"/>
                </a:cubicBezTo>
                <a:cubicBezTo>
                  <a:pt x="296" y="21"/>
                  <a:pt x="297" y="21"/>
                  <a:pt x="299" y="21"/>
                </a:cubicBezTo>
                <a:cubicBezTo>
                  <a:pt x="299" y="22"/>
                  <a:pt x="299" y="22"/>
                  <a:pt x="299" y="22"/>
                </a:cubicBezTo>
                <a:cubicBezTo>
                  <a:pt x="301" y="25"/>
                  <a:pt x="301" y="25"/>
                  <a:pt x="301" y="25"/>
                </a:cubicBezTo>
                <a:cubicBezTo>
                  <a:pt x="308" y="27"/>
                  <a:pt x="308" y="27"/>
                  <a:pt x="308" y="27"/>
                </a:cubicBezTo>
                <a:cubicBezTo>
                  <a:pt x="310" y="28"/>
                  <a:pt x="310" y="28"/>
                  <a:pt x="310" y="28"/>
                </a:cubicBezTo>
                <a:cubicBezTo>
                  <a:pt x="315" y="30"/>
                  <a:pt x="320" y="32"/>
                  <a:pt x="324" y="35"/>
                </a:cubicBezTo>
                <a:cubicBezTo>
                  <a:pt x="325" y="38"/>
                  <a:pt x="325" y="38"/>
                  <a:pt x="325" y="38"/>
                </a:cubicBezTo>
                <a:cubicBezTo>
                  <a:pt x="324" y="40"/>
                  <a:pt x="324" y="40"/>
                  <a:pt x="324" y="40"/>
                </a:cubicBezTo>
                <a:cubicBezTo>
                  <a:pt x="324" y="45"/>
                  <a:pt x="325" y="50"/>
                  <a:pt x="326" y="55"/>
                </a:cubicBezTo>
                <a:cubicBezTo>
                  <a:pt x="327" y="57"/>
                  <a:pt x="328" y="59"/>
                  <a:pt x="330" y="61"/>
                </a:cubicBezTo>
                <a:cubicBezTo>
                  <a:pt x="332" y="64"/>
                  <a:pt x="332" y="64"/>
                  <a:pt x="332" y="64"/>
                </a:cubicBezTo>
                <a:cubicBezTo>
                  <a:pt x="331" y="69"/>
                  <a:pt x="331" y="69"/>
                  <a:pt x="331" y="69"/>
                </a:cubicBezTo>
                <a:cubicBezTo>
                  <a:pt x="332" y="69"/>
                  <a:pt x="332" y="69"/>
                  <a:pt x="332" y="70"/>
                </a:cubicBezTo>
                <a:cubicBezTo>
                  <a:pt x="329" y="75"/>
                  <a:pt x="328" y="82"/>
                  <a:pt x="328" y="88"/>
                </a:cubicBezTo>
                <a:cubicBezTo>
                  <a:pt x="327" y="89"/>
                  <a:pt x="327" y="89"/>
                  <a:pt x="327" y="89"/>
                </a:cubicBezTo>
                <a:cubicBezTo>
                  <a:pt x="326" y="90"/>
                  <a:pt x="326" y="90"/>
                  <a:pt x="326" y="90"/>
                </a:cubicBezTo>
                <a:cubicBezTo>
                  <a:pt x="326" y="90"/>
                  <a:pt x="326" y="91"/>
                  <a:pt x="326" y="91"/>
                </a:cubicBezTo>
                <a:cubicBezTo>
                  <a:pt x="326" y="101"/>
                  <a:pt x="319" y="112"/>
                  <a:pt x="315" y="121"/>
                </a:cubicBezTo>
                <a:cubicBezTo>
                  <a:pt x="313" y="123"/>
                  <a:pt x="311" y="125"/>
                  <a:pt x="310" y="127"/>
                </a:cubicBezTo>
                <a:cubicBezTo>
                  <a:pt x="310" y="131"/>
                  <a:pt x="308" y="135"/>
                  <a:pt x="306" y="138"/>
                </a:cubicBezTo>
                <a:cubicBezTo>
                  <a:pt x="304" y="138"/>
                  <a:pt x="304" y="138"/>
                  <a:pt x="304" y="138"/>
                </a:cubicBezTo>
                <a:cubicBezTo>
                  <a:pt x="302" y="138"/>
                  <a:pt x="300" y="138"/>
                  <a:pt x="298" y="137"/>
                </a:cubicBezTo>
                <a:cubicBezTo>
                  <a:pt x="295" y="135"/>
                  <a:pt x="292" y="133"/>
                  <a:pt x="289" y="132"/>
                </a:cubicBezTo>
                <a:cubicBezTo>
                  <a:pt x="288" y="131"/>
                  <a:pt x="288" y="131"/>
                  <a:pt x="288" y="131"/>
                </a:cubicBezTo>
                <a:cubicBezTo>
                  <a:pt x="288" y="128"/>
                  <a:pt x="288" y="128"/>
                  <a:pt x="288" y="128"/>
                </a:cubicBezTo>
                <a:cubicBezTo>
                  <a:pt x="289" y="126"/>
                  <a:pt x="290" y="124"/>
                  <a:pt x="291" y="122"/>
                </a:cubicBezTo>
                <a:cubicBezTo>
                  <a:pt x="290" y="120"/>
                  <a:pt x="290" y="120"/>
                  <a:pt x="290" y="120"/>
                </a:cubicBezTo>
                <a:cubicBezTo>
                  <a:pt x="289" y="120"/>
                  <a:pt x="289" y="120"/>
                  <a:pt x="289" y="120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2" y="122"/>
                  <a:pt x="282" y="122"/>
                  <a:pt x="282" y="122"/>
                </a:cubicBezTo>
                <a:cubicBezTo>
                  <a:pt x="283" y="120"/>
                  <a:pt x="284" y="118"/>
                  <a:pt x="285" y="116"/>
                </a:cubicBezTo>
                <a:cubicBezTo>
                  <a:pt x="285" y="113"/>
                  <a:pt x="285" y="113"/>
                  <a:pt x="285" y="113"/>
                </a:cubicBezTo>
                <a:cubicBezTo>
                  <a:pt x="285" y="113"/>
                  <a:pt x="284" y="112"/>
                  <a:pt x="284" y="112"/>
                </a:cubicBezTo>
                <a:cubicBezTo>
                  <a:pt x="284" y="110"/>
                  <a:pt x="283" y="109"/>
                  <a:pt x="281" y="108"/>
                </a:cubicBezTo>
                <a:cubicBezTo>
                  <a:pt x="278" y="107"/>
                  <a:pt x="278" y="107"/>
                  <a:pt x="278" y="107"/>
                </a:cubicBezTo>
                <a:cubicBezTo>
                  <a:pt x="277" y="106"/>
                  <a:pt x="277" y="106"/>
                  <a:pt x="277" y="106"/>
                </a:cubicBezTo>
                <a:cubicBezTo>
                  <a:pt x="276" y="105"/>
                  <a:pt x="276" y="105"/>
                  <a:pt x="276" y="105"/>
                </a:cubicBezTo>
                <a:cubicBezTo>
                  <a:pt x="276" y="104"/>
                  <a:pt x="275" y="103"/>
                  <a:pt x="275" y="102"/>
                </a:cubicBezTo>
                <a:cubicBezTo>
                  <a:pt x="274" y="104"/>
                  <a:pt x="274" y="104"/>
                  <a:pt x="274" y="104"/>
                </a:cubicBezTo>
                <a:cubicBezTo>
                  <a:pt x="273" y="105"/>
                  <a:pt x="273" y="105"/>
                  <a:pt x="273" y="105"/>
                </a:cubicBezTo>
                <a:cubicBezTo>
                  <a:pt x="269" y="104"/>
                  <a:pt x="269" y="104"/>
                  <a:pt x="269" y="104"/>
                </a:cubicBezTo>
                <a:cubicBezTo>
                  <a:pt x="266" y="106"/>
                  <a:pt x="266" y="106"/>
                  <a:pt x="266" y="106"/>
                </a:cubicBezTo>
                <a:cubicBezTo>
                  <a:pt x="265" y="106"/>
                  <a:pt x="265" y="106"/>
                  <a:pt x="265" y="106"/>
                </a:cubicBezTo>
                <a:cubicBezTo>
                  <a:pt x="263" y="105"/>
                  <a:pt x="263" y="105"/>
                  <a:pt x="263" y="105"/>
                </a:cubicBezTo>
                <a:cubicBezTo>
                  <a:pt x="263" y="104"/>
                  <a:pt x="262" y="104"/>
                  <a:pt x="262" y="103"/>
                </a:cubicBezTo>
                <a:cubicBezTo>
                  <a:pt x="261" y="103"/>
                  <a:pt x="261" y="103"/>
                  <a:pt x="261" y="103"/>
                </a:cubicBezTo>
                <a:cubicBezTo>
                  <a:pt x="257" y="101"/>
                  <a:pt x="257" y="101"/>
                  <a:pt x="257" y="101"/>
                </a:cubicBezTo>
                <a:cubicBezTo>
                  <a:pt x="254" y="102"/>
                  <a:pt x="254" y="102"/>
                  <a:pt x="254" y="102"/>
                </a:cubicBezTo>
                <a:cubicBezTo>
                  <a:pt x="251" y="104"/>
                  <a:pt x="251" y="104"/>
                  <a:pt x="251" y="104"/>
                </a:cubicBezTo>
                <a:cubicBezTo>
                  <a:pt x="250" y="109"/>
                  <a:pt x="250" y="109"/>
                  <a:pt x="250" y="109"/>
                </a:cubicBezTo>
                <a:cubicBezTo>
                  <a:pt x="249" y="111"/>
                  <a:pt x="249" y="111"/>
                  <a:pt x="249" y="111"/>
                </a:cubicBezTo>
                <a:cubicBezTo>
                  <a:pt x="249" y="111"/>
                  <a:pt x="250" y="111"/>
                  <a:pt x="250" y="111"/>
                </a:cubicBezTo>
                <a:cubicBezTo>
                  <a:pt x="252" y="111"/>
                  <a:pt x="254" y="112"/>
                  <a:pt x="256" y="113"/>
                </a:cubicBezTo>
                <a:cubicBezTo>
                  <a:pt x="256" y="113"/>
                  <a:pt x="256" y="113"/>
                  <a:pt x="256" y="113"/>
                </a:cubicBezTo>
                <a:cubicBezTo>
                  <a:pt x="255" y="114"/>
                  <a:pt x="255" y="114"/>
                  <a:pt x="255" y="114"/>
                </a:cubicBezTo>
                <a:cubicBezTo>
                  <a:pt x="255" y="115"/>
                  <a:pt x="255" y="115"/>
                  <a:pt x="255" y="115"/>
                </a:cubicBezTo>
                <a:cubicBezTo>
                  <a:pt x="257" y="118"/>
                  <a:pt x="257" y="118"/>
                  <a:pt x="257" y="118"/>
                </a:cubicBezTo>
                <a:cubicBezTo>
                  <a:pt x="260" y="118"/>
                  <a:pt x="262" y="119"/>
                  <a:pt x="264" y="120"/>
                </a:cubicBezTo>
                <a:cubicBezTo>
                  <a:pt x="264" y="122"/>
                  <a:pt x="264" y="123"/>
                  <a:pt x="263" y="124"/>
                </a:cubicBezTo>
                <a:cubicBezTo>
                  <a:pt x="260" y="127"/>
                  <a:pt x="260" y="127"/>
                  <a:pt x="260" y="127"/>
                </a:cubicBezTo>
                <a:cubicBezTo>
                  <a:pt x="252" y="126"/>
                  <a:pt x="252" y="126"/>
                  <a:pt x="252" y="126"/>
                </a:cubicBezTo>
                <a:cubicBezTo>
                  <a:pt x="248" y="127"/>
                  <a:pt x="248" y="127"/>
                  <a:pt x="248" y="127"/>
                </a:cubicBezTo>
                <a:cubicBezTo>
                  <a:pt x="247" y="129"/>
                  <a:pt x="245" y="130"/>
                  <a:pt x="244" y="132"/>
                </a:cubicBezTo>
                <a:cubicBezTo>
                  <a:pt x="227" y="139"/>
                  <a:pt x="227" y="139"/>
                  <a:pt x="227" y="139"/>
                </a:cubicBezTo>
                <a:cubicBezTo>
                  <a:pt x="225" y="139"/>
                  <a:pt x="223" y="139"/>
                  <a:pt x="221" y="139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218" y="140"/>
                  <a:pt x="218" y="140"/>
                  <a:pt x="218" y="140"/>
                </a:cubicBezTo>
                <a:cubicBezTo>
                  <a:pt x="217" y="141"/>
                  <a:pt x="216" y="142"/>
                  <a:pt x="215" y="143"/>
                </a:cubicBezTo>
                <a:cubicBezTo>
                  <a:pt x="214" y="143"/>
                  <a:pt x="214" y="143"/>
                  <a:pt x="214" y="143"/>
                </a:cubicBezTo>
                <a:cubicBezTo>
                  <a:pt x="213" y="143"/>
                  <a:pt x="213" y="143"/>
                  <a:pt x="213" y="143"/>
                </a:cubicBezTo>
                <a:cubicBezTo>
                  <a:pt x="212" y="143"/>
                  <a:pt x="212" y="143"/>
                  <a:pt x="212" y="143"/>
                </a:cubicBezTo>
                <a:cubicBezTo>
                  <a:pt x="211" y="144"/>
                  <a:pt x="211" y="144"/>
                  <a:pt x="211" y="144"/>
                </a:cubicBezTo>
                <a:cubicBezTo>
                  <a:pt x="211" y="146"/>
                  <a:pt x="211" y="146"/>
                  <a:pt x="211" y="146"/>
                </a:cubicBezTo>
                <a:cubicBezTo>
                  <a:pt x="211" y="147"/>
                  <a:pt x="211" y="148"/>
                  <a:pt x="211" y="149"/>
                </a:cubicBezTo>
                <a:cubicBezTo>
                  <a:pt x="210" y="150"/>
                  <a:pt x="210" y="150"/>
                  <a:pt x="210" y="150"/>
                </a:cubicBezTo>
                <a:cubicBezTo>
                  <a:pt x="210" y="150"/>
                  <a:pt x="210" y="150"/>
                  <a:pt x="210" y="150"/>
                </a:cubicBezTo>
                <a:cubicBezTo>
                  <a:pt x="209" y="150"/>
                  <a:pt x="209" y="150"/>
                  <a:pt x="209" y="150"/>
                </a:cubicBezTo>
                <a:cubicBezTo>
                  <a:pt x="206" y="152"/>
                  <a:pt x="206" y="152"/>
                  <a:pt x="206" y="152"/>
                </a:cubicBezTo>
                <a:cubicBezTo>
                  <a:pt x="204" y="152"/>
                  <a:pt x="204" y="152"/>
                  <a:pt x="204" y="152"/>
                </a:cubicBezTo>
                <a:cubicBezTo>
                  <a:pt x="196" y="151"/>
                  <a:pt x="184" y="153"/>
                  <a:pt x="176" y="155"/>
                </a:cubicBezTo>
                <a:cubicBezTo>
                  <a:pt x="172" y="157"/>
                  <a:pt x="172" y="157"/>
                  <a:pt x="172" y="157"/>
                </a:cubicBezTo>
                <a:cubicBezTo>
                  <a:pt x="172" y="158"/>
                  <a:pt x="173" y="159"/>
                  <a:pt x="173" y="160"/>
                </a:cubicBezTo>
                <a:cubicBezTo>
                  <a:pt x="173" y="162"/>
                  <a:pt x="173" y="162"/>
                  <a:pt x="173" y="162"/>
                </a:cubicBezTo>
                <a:cubicBezTo>
                  <a:pt x="171" y="163"/>
                  <a:pt x="171" y="163"/>
                  <a:pt x="171" y="163"/>
                </a:cubicBezTo>
                <a:cubicBezTo>
                  <a:pt x="170" y="165"/>
                  <a:pt x="170" y="165"/>
                  <a:pt x="170" y="165"/>
                </a:cubicBezTo>
                <a:cubicBezTo>
                  <a:pt x="170" y="165"/>
                  <a:pt x="170" y="166"/>
                  <a:pt x="170" y="166"/>
                </a:cubicBezTo>
                <a:cubicBezTo>
                  <a:pt x="170" y="166"/>
                  <a:pt x="170" y="167"/>
                  <a:pt x="170" y="167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8" y="168"/>
                  <a:pt x="168" y="168"/>
                  <a:pt x="168" y="168"/>
                </a:cubicBezTo>
                <a:cubicBezTo>
                  <a:pt x="167" y="170"/>
                  <a:pt x="166" y="171"/>
                  <a:pt x="165" y="172"/>
                </a:cubicBezTo>
                <a:cubicBezTo>
                  <a:pt x="163" y="172"/>
                  <a:pt x="163" y="172"/>
                  <a:pt x="163" y="172"/>
                </a:cubicBezTo>
                <a:cubicBezTo>
                  <a:pt x="160" y="171"/>
                  <a:pt x="160" y="171"/>
                  <a:pt x="160" y="171"/>
                </a:cubicBezTo>
                <a:cubicBezTo>
                  <a:pt x="159" y="170"/>
                  <a:pt x="159" y="169"/>
                  <a:pt x="158" y="168"/>
                </a:cubicBezTo>
                <a:cubicBezTo>
                  <a:pt x="156" y="167"/>
                  <a:pt x="156" y="167"/>
                  <a:pt x="156" y="167"/>
                </a:cubicBezTo>
                <a:cubicBezTo>
                  <a:pt x="156" y="167"/>
                  <a:pt x="156" y="167"/>
                  <a:pt x="156" y="167"/>
                </a:cubicBezTo>
                <a:cubicBezTo>
                  <a:pt x="156" y="168"/>
                  <a:pt x="156" y="168"/>
                  <a:pt x="156" y="168"/>
                </a:cubicBezTo>
                <a:cubicBezTo>
                  <a:pt x="155" y="169"/>
                  <a:pt x="153" y="170"/>
                  <a:pt x="151" y="171"/>
                </a:cubicBezTo>
                <a:cubicBezTo>
                  <a:pt x="151" y="173"/>
                  <a:pt x="150" y="174"/>
                  <a:pt x="150" y="175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146" y="176"/>
                  <a:pt x="145" y="175"/>
                  <a:pt x="144" y="175"/>
                </a:cubicBezTo>
                <a:cubicBezTo>
                  <a:pt x="142" y="174"/>
                  <a:pt x="142" y="174"/>
                  <a:pt x="142" y="174"/>
                </a:cubicBezTo>
                <a:cubicBezTo>
                  <a:pt x="141" y="178"/>
                  <a:pt x="139" y="182"/>
                  <a:pt x="137" y="186"/>
                </a:cubicBezTo>
                <a:cubicBezTo>
                  <a:pt x="134" y="188"/>
                  <a:pt x="134" y="188"/>
                  <a:pt x="134" y="188"/>
                </a:cubicBezTo>
                <a:cubicBezTo>
                  <a:pt x="129" y="188"/>
                  <a:pt x="129" y="188"/>
                  <a:pt x="129" y="188"/>
                </a:cubicBezTo>
                <a:cubicBezTo>
                  <a:pt x="126" y="189"/>
                  <a:pt x="126" y="189"/>
                  <a:pt x="126" y="189"/>
                </a:cubicBezTo>
                <a:cubicBezTo>
                  <a:pt x="124" y="189"/>
                  <a:pt x="123" y="189"/>
                  <a:pt x="122" y="189"/>
                </a:cubicBezTo>
                <a:cubicBezTo>
                  <a:pt x="121" y="188"/>
                  <a:pt x="121" y="188"/>
                  <a:pt x="121" y="188"/>
                </a:cubicBezTo>
                <a:cubicBezTo>
                  <a:pt x="120" y="188"/>
                  <a:pt x="120" y="188"/>
                  <a:pt x="120" y="188"/>
                </a:cubicBezTo>
                <a:cubicBezTo>
                  <a:pt x="119" y="188"/>
                  <a:pt x="119" y="188"/>
                  <a:pt x="119" y="188"/>
                </a:cubicBezTo>
                <a:cubicBezTo>
                  <a:pt x="118" y="189"/>
                  <a:pt x="118" y="189"/>
                  <a:pt x="118" y="189"/>
                </a:cubicBezTo>
                <a:cubicBezTo>
                  <a:pt x="118" y="192"/>
                  <a:pt x="118" y="195"/>
                  <a:pt x="117" y="198"/>
                </a:cubicBezTo>
                <a:cubicBezTo>
                  <a:pt x="115" y="200"/>
                  <a:pt x="114" y="201"/>
                  <a:pt x="112" y="203"/>
                </a:cubicBezTo>
                <a:cubicBezTo>
                  <a:pt x="108" y="202"/>
                  <a:pt x="108" y="202"/>
                  <a:pt x="108" y="202"/>
                </a:cubicBezTo>
                <a:cubicBezTo>
                  <a:pt x="105" y="200"/>
                  <a:pt x="101" y="198"/>
                  <a:pt x="98" y="196"/>
                </a:cubicBezTo>
                <a:cubicBezTo>
                  <a:pt x="97" y="197"/>
                  <a:pt x="97" y="197"/>
                  <a:pt x="97" y="197"/>
                </a:cubicBezTo>
                <a:cubicBezTo>
                  <a:pt x="96" y="197"/>
                  <a:pt x="95" y="198"/>
                  <a:pt x="95" y="198"/>
                </a:cubicBezTo>
                <a:cubicBezTo>
                  <a:pt x="93" y="198"/>
                  <a:pt x="92" y="198"/>
                  <a:pt x="91" y="198"/>
                </a:cubicBezTo>
                <a:cubicBezTo>
                  <a:pt x="89" y="198"/>
                  <a:pt x="89" y="198"/>
                  <a:pt x="89" y="198"/>
                </a:cubicBezTo>
                <a:cubicBezTo>
                  <a:pt x="88" y="200"/>
                  <a:pt x="86" y="202"/>
                  <a:pt x="84" y="204"/>
                </a:cubicBezTo>
                <a:cubicBezTo>
                  <a:pt x="83" y="204"/>
                  <a:pt x="83" y="204"/>
                  <a:pt x="83" y="204"/>
                </a:cubicBezTo>
                <a:cubicBezTo>
                  <a:pt x="77" y="203"/>
                  <a:pt x="71" y="203"/>
                  <a:pt x="65" y="205"/>
                </a:cubicBezTo>
                <a:cubicBezTo>
                  <a:pt x="64" y="206"/>
                  <a:pt x="63" y="207"/>
                  <a:pt x="61" y="208"/>
                </a:cubicBezTo>
                <a:cubicBezTo>
                  <a:pt x="61" y="209"/>
                  <a:pt x="61" y="210"/>
                  <a:pt x="60" y="210"/>
                </a:cubicBezTo>
                <a:cubicBezTo>
                  <a:pt x="61" y="211"/>
                  <a:pt x="61" y="211"/>
                  <a:pt x="61" y="212"/>
                </a:cubicBezTo>
                <a:cubicBezTo>
                  <a:pt x="60" y="212"/>
                  <a:pt x="60" y="212"/>
                  <a:pt x="60" y="212"/>
                </a:cubicBezTo>
                <a:cubicBezTo>
                  <a:pt x="60" y="213"/>
                  <a:pt x="60" y="213"/>
                  <a:pt x="60" y="213"/>
                </a:cubicBezTo>
                <a:cubicBezTo>
                  <a:pt x="59" y="213"/>
                  <a:pt x="59" y="213"/>
                  <a:pt x="59" y="213"/>
                </a:cubicBezTo>
                <a:cubicBezTo>
                  <a:pt x="58" y="214"/>
                  <a:pt x="56" y="215"/>
                  <a:pt x="54" y="216"/>
                </a:cubicBezTo>
                <a:cubicBezTo>
                  <a:pt x="53" y="217"/>
                  <a:pt x="53" y="217"/>
                  <a:pt x="53" y="217"/>
                </a:cubicBezTo>
                <a:cubicBezTo>
                  <a:pt x="52" y="220"/>
                  <a:pt x="50" y="222"/>
                  <a:pt x="47" y="224"/>
                </a:cubicBezTo>
                <a:cubicBezTo>
                  <a:pt x="47" y="226"/>
                  <a:pt x="47" y="226"/>
                  <a:pt x="47" y="226"/>
                </a:cubicBezTo>
                <a:cubicBezTo>
                  <a:pt x="46" y="228"/>
                  <a:pt x="46" y="228"/>
                  <a:pt x="46" y="228"/>
                </a:cubicBezTo>
                <a:cubicBezTo>
                  <a:pt x="44" y="231"/>
                  <a:pt x="44" y="231"/>
                  <a:pt x="44" y="231"/>
                </a:cubicBezTo>
                <a:cubicBezTo>
                  <a:pt x="43" y="233"/>
                  <a:pt x="43" y="236"/>
                  <a:pt x="44" y="239"/>
                </a:cubicBezTo>
                <a:cubicBezTo>
                  <a:pt x="44" y="240"/>
                  <a:pt x="44" y="240"/>
                  <a:pt x="44" y="240"/>
                </a:cubicBezTo>
                <a:cubicBezTo>
                  <a:pt x="43" y="241"/>
                  <a:pt x="43" y="241"/>
                  <a:pt x="43" y="241"/>
                </a:cubicBezTo>
                <a:cubicBezTo>
                  <a:pt x="41" y="241"/>
                  <a:pt x="41" y="241"/>
                  <a:pt x="41" y="241"/>
                </a:cubicBezTo>
                <a:cubicBezTo>
                  <a:pt x="40" y="239"/>
                  <a:pt x="40" y="239"/>
                  <a:pt x="40" y="239"/>
                </a:cubicBezTo>
                <a:cubicBezTo>
                  <a:pt x="39" y="237"/>
                  <a:pt x="39" y="234"/>
                  <a:pt x="38" y="232"/>
                </a:cubicBezTo>
                <a:cubicBezTo>
                  <a:pt x="37" y="231"/>
                  <a:pt x="36" y="230"/>
                  <a:pt x="35" y="229"/>
                </a:cubicBezTo>
                <a:cubicBezTo>
                  <a:pt x="35" y="229"/>
                  <a:pt x="35" y="229"/>
                  <a:pt x="35" y="229"/>
                </a:cubicBezTo>
                <a:cubicBezTo>
                  <a:pt x="35" y="229"/>
                  <a:pt x="35" y="229"/>
                  <a:pt x="35" y="229"/>
                </a:cubicBezTo>
                <a:cubicBezTo>
                  <a:pt x="35" y="228"/>
                  <a:pt x="36" y="228"/>
                  <a:pt x="36" y="228"/>
                </a:cubicBezTo>
                <a:cubicBezTo>
                  <a:pt x="37" y="227"/>
                  <a:pt x="37" y="227"/>
                  <a:pt x="37" y="227"/>
                </a:cubicBezTo>
                <a:cubicBezTo>
                  <a:pt x="37" y="227"/>
                  <a:pt x="37" y="227"/>
                  <a:pt x="37" y="226"/>
                </a:cubicBezTo>
                <a:cubicBezTo>
                  <a:pt x="36" y="226"/>
                  <a:pt x="36" y="226"/>
                  <a:pt x="36" y="226"/>
                </a:cubicBezTo>
                <a:cubicBezTo>
                  <a:pt x="36" y="226"/>
                  <a:pt x="36" y="226"/>
                  <a:pt x="36" y="226"/>
                </a:cubicBezTo>
                <a:cubicBezTo>
                  <a:pt x="32" y="225"/>
                  <a:pt x="32" y="225"/>
                  <a:pt x="32" y="225"/>
                </a:cubicBezTo>
                <a:cubicBezTo>
                  <a:pt x="31" y="225"/>
                  <a:pt x="31" y="225"/>
                  <a:pt x="31" y="225"/>
                </a:cubicBezTo>
                <a:cubicBezTo>
                  <a:pt x="30" y="224"/>
                  <a:pt x="30" y="224"/>
                  <a:pt x="30" y="224"/>
                </a:cubicBezTo>
                <a:cubicBezTo>
                  <a:pt x="29" y="223"/>
                  <a:pt x="29" y="223"/>
                  <a:pt x="29" y="223"/>
                </a:cubicBezTo>
                <a:cubicBezTo>
                  <a:pt x="29" y="222"/>
                  <a:pt x="29" y="221"/>
                  <a:pt x="29" y="220"/>
                </a:cubicBezTo>
                <a:cubicBezTo>
                  <a:pt x="29" y="219"/>
                  <a:pt x="29" y="219"/>
                  <a:pt x="29" y="219"/>
                </a:cubicBezTo>
                <a:cubicBezTo>
                  <a:pt x="27" y="217"/>
                  <a:pt x="27" y="217"/>
                  <a:pt x="27" y="217"/>
                </a:cubicBezTo>
                <a:cubicBezTo>
                  <a:pt x="22" y="217"/>
                  <a:pt x="22" y="217"/>
                  <a:pt x="22" y="217"/>
                </a:cubicBezTo>
                <a:cubicBezTo>
                  <a:pt x="21" y="216"/>
                  <a:pt x="21" y="216"/>
                  <a:pt x="21" y="216"/>
                </a:cubicBezTo>
                <a:cubicBezTo>
                  <a:pt x="18" y="215"/>
                  <a:pt x="18" y="215"/>
                  <a:pt x="18" y="215"/>
                </a:cubicBezTo>
                <a:cubicBezTo>
                  <a:pt x="15" y="215"/>
                  <a:pt x="12" y="214"/>
                  <a:pt x="10" y="211"/>
                </a:cubicBezTo>
                <a:cubicBezTo>
                  <a:pt x="9" y="211"/>
                  <a:pt x="9" y="211"/>
                  <a:pt x="9" y="211"/>
                </a:cubicBezTo>
                <a:cubicBezTo>
                  <a:pt x="9" y="210"/>
                  <a:pt x="9" y="208"/>
                  <a:pt x="9" y="206"/>
                </a:cubicBezTo>
                <a:cubicBezTo>
                  <a:pt x="9" y="206"/>
                  <a:pt x="9" y="206"/>
                  <a:pt x="9" y="206"/>
                </a:cubicBezTo>
                <a:cubicBezTo>
                  <a:pt x="7" y="204"/>
                  <a:pt x="7" y="204"/>
                  <a:pt x="7" y="204"/>
                </a:cubicBezTo>
                <a:cubicBezTo>
                  <a:pt x="6" y="203"/>
                  <a:pt x="5" y="202"/>
                  <a:pt x="5" y="201"/>
                </a:cubicBezTo>
                <a:cubicBezTo>
                  <a:pt x="4" y="201"/>
                  <a:pt x="4" y="201"/>
                  <a:pt x="4" y="201"/>
                </a:cubicBezTo>
                <a:cubicBezTo>
                  <a:pt x="1" y="201"/>
                  <a:pt x="1" y="201"/>
                  <a:pt x="1" y="201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199"/>
                  <a:pt x="0" y="199"/>
                  <a:pt x="0" y="199"/>
                </a:cubicBezTo>
                <a:cubicBezTo>
                  <a:pt x="0" y="199"/>
                  <a:pt x="0" y="199"/>
                  <a:pt x="0" y="199"/>
                </a:cubicBezTo>
                <a:cubicBezTo>
                  <a:pt x="1" y="198"/>
                  <a:pt x="2" y="197"/>
                  <a:pt x="4" y="197"/>
                </a:cubicBezTo>
                <a:cubicBezTo>
                  <a:pt x="4" y="197"/>
                  <a:pt x="4" y="197"/>
                  <a:pt x="4" y="197"/>
                </a:cubicBezTo>
                <a:cubicBezTo>
                  <a:pt x="4" y="196"/>
                  <a:pt x="4" y="196"/>
                  <a:pt x="4" y="196"/>
                </a:cubicBezTo>
                <a:cubicBezTo>
                  <a:pt x="4" y="196"/>
                  <a:pt x="4" y="195"/>
                  <a:pt x="4" y="195"/>
                </a:cubicBezTo>
                <a:cubicBezTo>
                  <a:pt x="5" y="194"/>
                  <a:pt x="5" y="194"/>
                  <a:pt x="5" y="194"/>
                </a:cubicBezTo>
                <a:cubicBezTo>
                  <a:pt x="5" y="193"/>
                  <a:pt x="5" y="193"/>
                  <a:pt x="5" y="193"/>
                </a:cubicBezTo>
                <a:cubicBezTo>
                  <a:pt x="5" y="193"/>
                  <a:pt x="5" y="192"/>
                  <a:pt x="5" y="191"/>
                </a:cubicBezTo>
                <a:cubicBezTo>
                  <a:pt x="4" y="191"/>
                  <a:pt x="4" y="190"/>
                  <a:pt x="3" y="190"/>
                </a:cubicBezTo>
                <a:cubicBezTo>
                  <a:pt x="3" y="189"/>
                  <a:pt x="3" y="189"/>
                  <a:pt x="3" y="189"/>
                </a:cubicBezTo>
                <a:cubicBezTo>
                  <a:pt x="3" y="188"/>
                  <a:pt x="4" y="186"/>
                  <a:pt x="5" y="185"/>
                </a:cubicBezTo>
                <a:cubicBezTo>
                  <a:pt x="6" y="184"/>
                  <a:pt x="8" y="183"/>
                  <a:pt x="9" y="182"/>
                </a:cubicBezTo>
                <a:cubicBezTo>
                  <a:pt x="9" y="181"/>
                  <a:pt x="9" y="181"/>
                  <a:pt x="10" y="180"/>
                </a:cubicBezTo>
                <a:cubicBezTo>
                  <a:pt x="10" y="180"/>
                  <a:pt x="11" y="180"/>
                  <a:pt x="11" y="180"/>
                </a:cubicBezTo>
                <a:cubicBezTo>
                  <a:pt x="12" y="180"/>
                  <a:pt x="12" y="180"/>
                  <a:pt x="12" y="180"/>
                </a:cubicBezTo>
                <a:cubicBezTo>
                  <a:pt x="13" y="181"/>
                  <a:pt x="13" y="181"/>
                  <a:pt x="13" y="181"/>
                </a:cubicBezTo>
                <a:cubicBezTo>
                  <a:pt x="13" y="182"/>
                  <a:pt x="14" y="183"/>
                  <a:pt x="16" y="182"/>
                </a:cubicBezTo>
                <a:cubicBezTo>
                  <a:pt x="17" y="182"/>
                  <a:pt x="17" y="182"/>
                  <a:pt x="17" y="182"/>
                </a:cubicBezTo>
                <a:cubicBezTo>
                  <a:pt x="19" y="178"/>
                  <a:pt x="19" y="178"/>
                  <a:pt x="19" y="178"/>
                </a:cubicBezTo>
                <a:cubicBezTo>
                  <a:pt x="21" y="177"/>
                  <a:pt x="21" y="177"/>
                  <a:pt x="21" y="177"/>
                </a:cubicBezTo>
                <a:cubicBezTo>
                  <a:pt x="22" y="178"/>
                  <a:pt x="22" y="178"/>
                  <a:pt x="22" y="178"/>
                </a:cubicBezTo>
                <a:cubicBezTo>
                  <a:pt x="22" y="178"/>
                  <a:pt x="23" y="178"/>
                  <a:pt x="23" y="178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4" y="178"/>
                  <a:pt x="24" y="178"/>
                  <a:pt x="24" y="178"/>
                </a:cubicBezTo>
                <a:cubicBezTo>
                  <a:pt x="25" y="178"/>
                  <a:pt x="25" y="178"/>
                  <a:pt x="26" y="178"/>
                </a:cubicBezTo>
                <a:cubicBezTo>
                  <a:pt x="27" y="177"/>
                  <a:pt x="27" y="177"/>
                  <a:pt x="27" y="177"/>
                </a:cubicBezTo>
                <a:cubicBezTo>
                  <a:pt x="27" y="177"/>
                  <a:pt x="27" y="177"/>
                  <a:pt x="27" y="177"/>
                </a:cubicBezTo>
                <a:cubicBezTo>
                  <a:pt x="27" y="176"/>
                  <a:pt x="28" y="175"/>
                  <a:pt x="28" y="174"/>
                </a:cubicBezTo>
                <a:cubicBezTo>
                  <a:pt x="28" y="171"/>
                  <a:pt x="28" y="171"/>
                  <a:pt x="28" y="171"/>
                </a:cubicBezTo>
                <a:cubicBezTo>
                  <a:pt x="29" y="170"/>
                  <a:pt x="30" y="169"/>
                  <a:pt x="31" y="167"/>
                </a:cubicBezTo>
                <a:cubicBezTo>
                  <a:pt x="31" y="167"/>
                  <a:pt x="31" y="167"/>
                  <a:pt x="31" y="167"/>
                </a:cubicBezTo>
                <a:cubicBezTo>
                  <a:pt x="33" y="167"/>
                  <a:pt x="36" y="167"/>
                  <a:pt x="38" y="167"/>
                </a:cubicBezTo>
                <a:cubicBezTo>
                  <a:pt x="41" y="166"/>
                  <a:pt x="44" y="163"/>
                  <a:pt x="45" y="160"/>
                </a:cubicBezTo>
                <a:cubicBezTo>
                  <a:pt x="44" y="159"/>
                  <a:pt x="44" y="159"/>
                  <a:pt x="44" y="159"/>
                </a:cubicBezTo>
                <a:cubicBezTo>
                  <a:pt x="43" y="160"/>
                  <a:pt x="42" y="160"/>
                  <a:pt x="41" y="159"/>
                </a:cubicBezTo>
                <a:cubicBezTo>
                  <a:pt x="40" y="158"/>
                  <a:pt x="39" y="157"/>
                  <a:pt x="39" y="156"/>
                </a:cubicBezTo>
                <a:cubicBezTo>
                  <a:pt x="39" y="155"/>
                  <a:pt x="39" y="154"/>
                  <a:pt x="40" y="153"/>
                </a:cubicBezTo>
                <a:cubicBezTo>
                  <a:pt x="39" y="153"/>
                  <a:pt x="39" y="153"/>
                  <a:pt x="39" y="153"/>
                </a:cubicBezTo>
                <a:cubicBezTo>
                  <a:pt x="39" y="152"/>
                  <a:pt x="39" y="152"/>
                  <a:pt x="39" y="152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37" y="152"/>
                  <a:pt x="37" y="152"/>
                  <a:pt x="37" y="152"/>
                </a:cubicBezTo>
                <a:cubicBezTo>
                  <a:pt x="36" y="152"/>
                  <a:pt x="36" y="152"/>
                  <a:pt x="36" y="152"/>
                </a:cubicBezTo>
                <a:cubicBezTo>
                  <a:pt x="37" y="151"/>
                  <a:pt x="37" y="150"/>
                  <a:pt x="37" y="149"/>
                </a:cubicBezTo>
                <a:cubicBezTo>
                  <a:pt x="38" y="149"/>
                  <a:pt x="38" y="148"/>
                  <a:pt x="38" y="148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9" y="148"/>
                  <a:pt x="40" y="148"/>
                  <a:pt x="40" y="148"/>
                </a:cubicBezTo>
                <a:cubicBezTo>
                  <a:pt x="40" y="147"/>
                  <a:pt x="41" y="147"/>
                  <a:pt x="41" y="146"/>
                </a:cubicBezTo>
                <a:cubicBezTo>
                  <a:pt x="42" y="146"/>
                  <a:pt x="42" y="146"/>
                  <a:pt x="42" y="146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1" y="145"/>
                  <a:pt x="41" y="145"/>
                  <a:pt x="41" y="145"/>
                </a:cubicBezTo>
                <a:cubicBezTo>
                  <a:pt x="39" y="144"/>
                  <a:pt x="39" y="144"/>
                  <a:pt x="39" y="144"/>
                </a:cubicBezTo>
                <a:cubicBezTo>
                  <a:pt x="38" y="143"/>
                  <a:pt x="38" y="143"/>
                  <a:pt x="38" y="143"/>
                </a:cubicBezTo>
                <a:cubicBezTo>
                  <a:pt x="38" y="141"/>
                  <a:pt x="38" y="141"/>
                  <a:pt x="38" y="141"/>
                </a:cubicBezTo>
                <a:cubicBezTo>
                  <a:pt x="43" y="140"/>
                  <a:pt x="47" y="139"/>
                  <a:pt x="50" y="136"/>
                </a:cubicBezTo>
                <a:cubicBezTo>
                  <a:pt x="51" y="135"/>
                  <a:pt x="53" y="135"/>
                  <a:pt x="54" y="135"/>
                </a:cubicBezTo>
                <a:cubicBezTo>
                  <a:pt x="55" y="135"/>
                  <a:pt x="55" y="135"/>
                  <a:pt x="55" y="136"/>
                </a:cubicBezTo>
                <a:cubicBezTo>
                  <a:pt x="55" y="136"/>
                  <a:pt x="55" y="136"/>
                  <a:pt x="55" y="136"/>
                </a:cubicBezTo>
                <a:cubicBezTo>
                  <a:pt x="56" y="136"/>
                  <a:pt x="56" y="136"/>
                  <a:pt x="56" y="136"/>
                </a:cubicBezTo>
                <a:cubicBezTo>
                  <a:pt x="56" y="136"/>
                  <a:pt x="56" y="136"/>
                  <a:pt x="56" y="136"/>
                </a:cubicBezTo>
                <a:cubicBezTo>
                  <a:pt x="57" y="134"/>
                  <a:pt x="59" y="132"/>
                  <a:pt x="60" y="131"/>
                </a:cubicBezTo>
                <a:cubicBezTo>
                  <a:pt x="62" y="130"/>
                  <a:pt x="63" y="129"/>
                  <a:pt x="65" y="128"/>
                </a:cubicBezTo>
                <a:cubicBezTo>
                  <a:pt x="65" y="127"/>
                  <a:pt x="65" y="127"/>
                  <a:pt x="65" y="127"/>
                </a:cubicBezTo>
                <a:cubicBezTo>
                  <a:pt x="65" y="127"/>
                  <a:pt x="66" y="127"/>
                  <a:pt x="67" y="128"/>
                </a:cubicBezTo>
                <a:cubicBezTo>
                  <a:pt x="69" y="127"/>
                  <a:pt x="71" y="127"/>
                  <a:pt x="73" y="128"/>
                </a:cubicBezTo>
                <a:cubicBezTo>
                  <a:pt x="73" y="128"/>
                  <a:pt x="74" y="128"/>
                  <a:pt x="74" y="127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5" y="128"/>
                  <a:pt x="75" y="128"/>
                  <a:pt x="75" y="128"/>
                </a:cubicBezTo>
                <a:cubicBezTo>
                  <a:pt x="75" y="128"/>
                  <a:pt x="75" y="128"/>
                  <a:pt x="76" y="129"/>
                </a:cubicBezTo>
                <a:cubicBezTo>
                  <a:pt x="76" y="129"/>
                  <a:pt x="76" y="129"/>
                  <a:pt x="76" y="129"/>
                </a:cubicBezTo>
                <a:cubicBezTo>
                  <a:pt x="77" y="127"/>
                  <a:pt x="78" y="126"/>
                  <a:pt x="80" y="125"/>
                </a:cubicBezTo>
                <a:cubicBezTo>
                  <a:pt x="80" y="125"/>
                  <a:pt x="80" y="124"/>
                  <a:pt x="80" y="124"/>
                </a:cubicBezTo>
                <a:cubicBezTo>
                  <a:pt x="78" y="121"/>
                  <a:pt x="77" y="118"/>
                  <a:pt x="75" y="115"/>
                </a:cubicBezTo>
                <a:cubicBezTo>
                  <a:pt x="73" y="114"/>
                  <a:pt x="71" y="113"/>
                  <a:pt x="69" y="112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66" y="108"/>
                  <a:pt x="65" y="106"/>
                  <a:pt x="63" y="103"/>
                </a:cubicBezTo>
                <a:cubicBezTo>
                  <a:pt x="62" y="98"/>
                  <a:pt x="62" y="98"/>
                  <a:pt x="62" y="98"/>
                </a:cubicBezTo>
                <a:cubicBezTo>
                  <a:pt x="46" y="94"/>
                  <a:pt x="46" y="94"/>
                  <a:pt x="46" y="94"/>
                </a:cubicBezTo>
                <a:cubicBezTo>
                  <a:pt x="39" y="94"/>
                  <a:pt x="39" y="94"/>
                  <a:pt x="39" y="94"/>
                </a:cubicBezTo>
                <a:cubicBezTo>
                  <a:pt x="35" y="94"/>
                  <a:pt x="35" y="94"/>
                  <a:pt x="35" y="94"/>
                </a:cubicBezTo>
                <a:cubicBezTo>
                  <a:pt x="34" y="93"/>
                  <a:pt x="34" y="93"/>
                  <a:pt x="34" y="93"/>
                </a:cubicBezTo>
                <a:cubicBezTo>
                  <a:pt x="34" y="93"/>
                  <a:pt x="34" y="93"/>
                  <a:pt x="34" y="93"/>
                </a:cubicBezTo>
                <a:cubicBezTo>
                  <a:pt x="33" y="91"/>
                  <a:pt x="33" y="91"/>
                  <a:pt x="33" y="91"/>
                </a:cubicBezTo>
                <a:cubicBezTo>
                  <a:pt x="33" y="91"/>
                  <a:pt x="33" y="91"/>
                  <a:pt x="33" y="91"/>
                </a:cubicBezTo>
                <a:cubicBezTo>
                  <a:pt x="33" y="90"/>
                  <a:pt x="33" y="90"/>
                  <a:pt x="33" y="90"/>
                </a:cubicBezTo>
                <a:cubicBezTo>
                  <a:pt x="33" y="89"/>
                  <a:pt x="32" y="88"/>
                  <a:pt x="31" y="88"/>
                </a:cubicBezTo>
                <a:cubicBezTo>
                  <a:pt x="30" y="86"/>
                  <a:pt x="30" y="86"/>
                  <a:pt x="30" y="86"/>
                </a:cubicBezTo>
                <a:cubicBezTo>
                  <a:pt x="30" y="82"/>
                  <a:pt x="30" y="82"/>
                  <a:pt x="30" y="82"/>
                </a:cubicBezTo>
                <a:cubicBezTo>
                  <a:pt x="29" y="81"/>
                  <a:pt x="28" y="81"/>
                  <a:pt x="27" y="81"/>
                </a:cubicBezTo>
                <a:cubicBezTo>
                  <a:pt x="27" y="79"/>
                  <a:pt x="27" y="79"/>
                  <a:pt x="27" y="79"/>
                </a:cubicBezTo>
                <a:cubicBezTo>
                  <a:pt x="29" y="77"/>
                  <a:pt x="29" y="73"/>
                  <a:pt x="28" y="70"/>
                </a:cubicBezTo>
                <a:cubicBezTo>
                  <a:pt x="26" y="67"/>
                  <a:pt x="26" y="67"/>
                  <a:pt x="26" y="67"/>
                </a:cubicBezTo>
                <a:cubicBezTo>
                  <a:pt x="25" y="64"/>
                  <a:pt x="25" y="61"/>
                  <a:pt x="26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8" y="56"/>
                  <a:pt x="28" y="56"/>
                  <a:pt x="28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30" y="56"/>
                  <a:pt x="30" y="56"/>
                  <a:pt x="30" y="56"/>
                </a:cubicBezTo>
                <a:cubicBezTo>
                  <a:pt x="30" y="56"/>
                  <a:pt x="30" y="56"/>
                  <a:pt x="30" y="56"/>
                </a:cubicBezTo>
                <a:cubicBezTo>
                  <a:pt x="31" y="53"/>
                  <a:pt x="31" y="50"/>
                  <a:pt x="29" y="47"/>
                </a:cubicBezTo>
                <a:cubicBezTo>
                  <a:pt x="29" y="45"/>
                  <a:pt x="29" y="43"/>
                  <a:pt x="29" y="41"/>
                </a:cubicBezTo>
                <a:cubicBezTo>
                  <a:pt x="28" y="40"/>
                  <a:pt x="27" y="38"/>
                  <a:pt x="27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9" y="34"/>
                  <a:pt x="30" y="33"/>
                  <a:pt x="31" y="32"/>
                </a:cubicBezTo>
                <a:cubicBezTo>
                  <a:pt x="32" y="29"/>
                  <a:pt x="32" y="26"/>
                  <a:pt x="32" y="23"/>
                </a:cubicBezTo>
                <a:cubicBezTo>
                  <a:pt x="33" y="22"/>
                  <a:pt x="34" y="21"/>
                  <a:pt x="35" y="20"/>
                </a:cubicBezTo>
                <a:cubicBezTo>
                  <a:pt x="35" y="19"/>
                  <a:pt x="35" y="18"/>
                  <a:pt x="36" y="17"/>
                </a:cubicBezTo>
                <a:cubicBezTo>
                  <a:pt x="36" y="17"/>
                  <a:pt x="36" y="17"/>
                  <a:pt x="36" y="17"/>
                </a:cubicBezTo>
                <a:cubicBezTo>
                  <a:pt x="37" y="18"/>
                  <a:pt x="38" y="18"/>
                  <a:pt x="39" y="19"/>
                </a:cubicBezTo>
                <a:cubicBezTo>
                  <a:pt x="43" y="19"/>
                  <a:pt x="43" y="19"/>
                  <a:pt x="43" y="19"/>
                </a:cubicBezTo>
                <a:cubicBezTo>
                  <a:pt x="45" y="18"/>
                  <a:pt x="47" y="17"/>
                  <a:pt x="49" y="16"/>
                </a:cubicBezTo>
                <a:cubicBezTo>
                  <a:pt x="57" y="16"/>
                  <a:pt x="57" y="16"/>
                  <a:pt x="57" y="16"/>
                </a:cubicBezTo>
                <a:cubicBezTo>
                  <a:pt x="57" y="15"/>
                  <a:pt x="57" y="15"/>
                  <a:pt x="57" y="15"/>
                </a:cubicBezTo>
                <a:cubicBezTo>
                  <a:pt x="58" y="14"/>
                  <a:pt x="58" y="12"/>
                  <a:pt x="58" y="11"/>
                </a:cubicBezTo>
                <a:cubicBezTo>
                  <a:pt x="61" y="10"/>
                  <a:pt x="64" y="10"/>
                  <a:pt x="67" y="11"/>
                </a:cubicBezTo>
                <a:cubicBezTo>
                  <a:pt x="69" y="12"/>
                  <a:pt x="69" y="12"/>
                  <a:pt x="69" y="12"/>
                </a:cubicBezTo>
                <a:cubicBezTo>
                  <a:pt x="79" y="10"/>
                  <a:pt x="79" y="10"/>
                  <a:pt x="79" y="10"/>
                </a:cubicBezTo>
                <a:cubicBezTo>
                  <a:pt x="80" y="10"/>
                  <a:pt x="80" y="10"/>
                  <a:pt x="80" y="10"/>
                </a:cubicBezTo>
                <a:cubicBezTo>
                  <a:pt x="80" y="10"/>
                  <a:pt x="80" y="11"/>
                  <a:pt x="80" y="11"/>
                </a:cubicBezTo>
                <a:cubicBezTo>
                  <a:pt x="80" y="11"/>
                  <a:pt x="80" y="11"/>
                  <a:pt x="80" y="11"/>
                </a:cubicBezTo>
                <a:cubicBezTo>
                  <a:pt x="81" y="11"/>
                  <a:pt x="81" y="11"/>
                  <a:pt x="81" y="11"/>
                </a:cubicBezTo>
                <a:cubicBezTo>
                  <a:pt x="82" y="10"/>
                  <a:pt x="83" y="10"/>
                  <a:pt x="83" y="9"/>
                </a:cubicBezTo>
                <a:cubicBezTo>
                  <a:pt x="84" y="8"/>
                  <a:pt x="85" y="7"/>
                  <a:pt x="85" y="6"/>
                </a:cubicBezTo>
                <a:cubicBezTo>
                  <a:pt x="87" y="5"/>
                  <a:pt x="87" y="5"/>
                  <a:pt x="87" y="5"/>
                </a:cubicBezTo>
                <a:cubicBezTo>
                  <a:pt x="91" y="5"/>
                  <a:pt x="91" y="5"/>
                  <a:pt x="91" y="5"/>
                </a:cubicBezTo>
                <a:cubicBezTo>
                  <a:pt x="94" y="7"/>
                  <a:pt x="94" y="7"/>
                  <a:pt x="94" y="7"/>
                </a:cubicBezTo>
                <a:cubicBezTo>
                  <a:pt x="97" y="5"/>
                  <a:pt x="99" y="3"/>
                  <a:pt x="102" y="1"/>
                </a:cubicBezTo>
                <a:cubicBezTo>
                  <a:pt x="102" y="0"/>
                  <a:pt x="102" y="0"/>
                  <a:pt x="102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7" y="2"/>
                  <a:pt x="107" y="2"/>
                  <a:pt x="107" y="2"/>
                </a:cubicBezTo>
                <a:cubicBezTo>
                  <a:pt x="108" y="3"/>
                  <a:pt x="109" y="4"/>
                  <a:pt x="111" y="4"/>
                </a:cubicBezTo>
                <a:lnTo>
                  <a:pt x="113" y="5"/>
                </a:lnTo>
                <a:close/>
              </a:path>
            </a:pathLst>
          </a:custGeom>
          <a:solidFill>
            <a:schemeClr val="accent4"/>
          </a:solidFill>
          <a:ln w="6350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2" name="Marker">
            <a:extLst>
              <a:ext uri="{FF2B5EF4-FFF2-40B4-BE49-F238E27FC236}">
                <a16:creationId xmlns:a16="http://schemas.microsoft.com/office/drawing/2014/main" id="{2816B80C-CA3F-6B54-75F3-848F7ABB81E5}"/>
              </a:ext>
            </a:extLst>
          </p:cNvPr>
          <p:cNvSpPr>
            <a:spLocks noEditPoints="1"/>
          </p:cNvSpPr>
          <p:nvPr/>
        </p:nvSpPr>
        <p:spPr bwMode="auto">
          <a:xfrm>
            <a:off x="11161713" y="3963988"/>
            <a:ext cx="209550" cy="361950"/>
          </a:xfrm>
          <a:custGeom>
            <a:avLst/>
            <a:gdLst>
              <a:gd name="T0" fmla="*/ 2147483646 w 55"/>
              <a:gd name="T1" fmla="*/ 0 h 95"/>
              <a:gd name="T2" fmla="*/ 0 w 55"/>
              <a:gd name="T3" fmla="*/ 2147483646 h 95"/>
              <a:gd name="T4" fmla="*/ 2147483646 w 55"/>
              <a:gd name="T5" fmla="*/ 2147483646 h 95"/>
              <a:gd name="T6" fmla="*/ 2147483646 w 55"/>
              <a:gd name="T7" fmla="*/ 2147483646 h 95"/>
              <a:gd name="T8" fmla="*/ 2147483646 w 55"/>
              <a:gd name="T9" fmla="*/ 0 h 95"/>
              <a:gd name="T10" fmla="*/ 2147483646 w 55"/>
              <a:gd name="T11" fmla="*/ 2147483646 h 95"/>
              <a:gd name="T12" fmla="*/ 2147483646 w 55"/>
              <a:gd name="T13" fmla="*/ 2147483646 h 95"/>
              <a:gd name="T14" fmla="*/ 2147483646 w 55"/>
              <a:gd name="T15" fmla="*/ 2147483646 h 95"/>
              <a:gd name="T16" fmla="*/ 2147483646 w 55"/>
              <a:gd name="T17" fmla="*/ 2147483646 h 95"/>
              <a:gd name="T18" fmla="*/ 2147483646 w 55"/>
              <a:gd name="T19" fmla="*/ 2147483646 h 9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" h="95">
                <a:moveTo>
                  <a:pt x="27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3"/>
                  <a:pt x="27" y="95"/>
                  <a:pt x="27" y="95"/>
                </a:cubicBezTo>
                <a:cubicBezTo>
                  <a:pt x="27" y="95"/>
                  <a:pt x="55" y="43"/>
                  <a:pt x="55" y="27"/>
                </a:cubicBezTo>
                <a:cubicBezTo>
                  <a:pt x="55" y="12"/>
                  <a:pt x="42" y="0"/>
                  <a:pt x="27" y="0"/>
                </a:cubicBezTo>
                <a:close/>
                <a:moveTo>
                  <a:pt x="27" y="42"/>
                </a:moveTo>
                <a:cubicBezTo>
                  <a:pt x="19" y="42"/>
                  <a:pt x="13" y="35"/>
                  <a:pt x="13" y="27"/>
                </a:cubicBezTo>
                <a:cubicBezTo>
                  <a:pt x="13" y="20"/>
                  <a:pt x="19" y="13"/>
                  <a:pt x="27" y="13"/>
                </a:cubicBezTo>
                <a:cubicBezTo>
                  <a:pt x="35" y="13"/>
                  <a:pt x="42" y="20"/>
                  <a:pt x="42" y="27"/>
                </a:cubicBezTo>
                <a:cubicBezTo>
                  <a:pt x="42" y="35"/>
                  <a:pt x="35" y="42"/>
                  <a:pt x="27" y="4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65" name="Rectangle 31">
            <a:extLst>
              <a:ext uri="{FF2B5EF4-FFF2-40B4-BE49-F238E27FC236}">
                <a16:creationId xmlns:a16="http://schemas.microsoft.com/office/drawing/2014/main" id="{99189300-3566-110C-EE80-D76DBEF9DD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61663" y="4318000"/>
            <a:ext cx="59055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ru-RU" sz="1200">
                <a:solidFill>
                  <a:schemeClr val="bg1"/>
                </a:solidFill>
                <a:latin typeface="open sans" panose="020B0606030504020204" pitchFamily="34" charset="0"/>
              </a:rPr>
              <a:t>Glaubitz</a:t>
            </a:r>
            <a:endParaRPr lang="ru-RU" altLang="ru-RU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61" name="Marker">
            <a:extLst>
              <a:ext uri="{FF2B5EF4-FFF2-40B4-BE49-F238E27FC236}">
                <a16:creationId xmlns:a16="http://schemas.microsoft.com/office/drawing/2014/main" id="{B379631A-A339-4E06-E16A-1C57021B4757}"/>
              </a:ext>
            </a:extLst>
          </p:cNvPr>
          <p:cNvSpPr>
            <a:spLocks noEditPoints="1"/>
          </p:cNvSpPr>
          <p:nvPr/>
        </p:nvSpPr>
        <p:spPr bwMode="auto">
          <a:xfrm>
            <a:off x="9675813" y="2397125"/>
            <a:ext cx="209550" cy="361950"/>
          </a:xfrm>
          <a:custGeom>
            <a:avLst/>
            <a:gdLst>
              <a:gd name="T0" fmla="*/ 2147483646 w 55"/>
              <a:gd name="T1" fmla="*/ 0 h 95"/>
              <a:gd name="T2" fmla="*/ 0 w 55"/>
              <a:gd name="T3" fmla="*/ 2147483646 h 95"/>
              <a:gd name="T4" fmla="*/ 2147483646 w 55"/>
              <a:gd name="T5" fmla="*/ 2147483646 h 95"/>
              <a:gd name="T6" fmla="*/ 2147483646 w 55"/>
              <a:gd name="T7" fmla="*/ 2147483646 h 95"/>
              <a:gd name="T8" fmla="*/ 2147483646 w 55"/>
              <a:gd name="T9" fmla="*/ 0 h 95"/>
              <a:gd name="T10" fmla="*/ 2147483646 w 55"/>
              <a:gd name="T11" fmla="*/ 2147483646 h 95"/>
              <a:gd name="T12" fmla="*/ 2147483646 w 55"/>
              <a:gd name="T13" fmla="*/ 2147483646 h 95"/>
              <a:gd name="T14" fmla="*/ 2147483646 w 55"/>
              <a:gd name="T15" fmla="*/ 2147483646 h 95"/>
              <a:gd name="T16" fmla="*/ 2147483646 w 55"/>
              <a:gd name="T17" fmla="*/ 2147483646 h 95"/>
              <a:gd name="T18" fmla="*/ 2147483646 w 55"/>
              <a:gd name="T19" fmla="*/ 2147483646 h 9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" h="95">
                <a:moveTo>
                  <a:pt x="27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3"/>
                  <a:pt x="27" y="95"/>
                  <a:pt x="27" y="95"/>
                </a:cubicBezTo>
                <a:cubicBezTo>
                  <a:pt x="27" y="95"/>
                  <a:pt x="55" y="43"/>
                  <a:pt x="55" y="27"/>
                </a:cubicBezTo>
                <a:cubicBezTo>
                  <a:pt x="55" y="12"/>
                  <a:pt x="42" y="0"/>
                  <a:pt x="27" y="0"/>
                </a:cubicBezTo>
                <a:close/>
                <a:moveTo>
                  <a:pt x="27" y="42"/>
                </a:moveTo>
                <a:cubicBezTo>
                  <a:pt x="19" y="42"/>
                  <a:pt x="13" y="35"/>
                  <a:pt x="13" y="27"/>
                </a:cubicBezTo>
                <a:cubicBezTo>
                  <a:pt x="13" y="20"/>
                  <a:pt x="19" y="13"/>
                  <a:pt x="27" y="13"/>
                </a:cubicBezTo>
                <a:cubicBezTo>
                  <a:pt x="35" y="13"/>
                  <a:pt x="42" y="20"/>
                  <a:pt x="42" y="27"/>
                </a:cubicBezTo>
                <a:cubicBezTo>
                  <a:pt x="42" y="35"/>
                  <a:pt x="35" y="42"/>
                  <a:pt x="27" y="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280" name="Gruppieren 279">
            <a:extLst>
              <a:ext uri="{FF2B5EF4-FFF2-40B4-BE49-F238E27FC236}">
                <a16:creationId xmlns:a16="http://schemas.microsoft.com/office/drawing/2014/main" id="{9D234DC6-1455-9EFB-3DA4-AA59DF0847F9}"/>
              </a:ext>
            </a:extLst>
          </p:cNvPr>
          <p:cNvGrpSpPr>
            <a:grpSpLocks/>
          </p:cNvGrpSpPr>
          <p:nvPr/>
        </p:nvGrpSpPr>
        <p:grpSpPr bwMode="auto">
          <a:xfrm>
            <a:off x="606424" y="2035175"/>
            <a:ext cx="5489575" cy="693835"/>
            <a:chOff x="606898" y="2034981"/>
            <a:chExt cx="5489574" cy="694013"/>
          </a:xfrm>
        </p:grpSpPr>
        <p:sp>
          <p:nvSpPr>
            <p:cNvPr id="274" name="TextBox 201">
              <a:extLst>
                <a:ext uri="{FF2B5EF4-FFF2-40B4-BE49-F238E27FC236}">
                  <a16:creationId xmlns:a16="http://schemas.microsoft.com/office/drawing/2014/main" id="{ACD58ED6-D549-058C-8DA5-0508C2B73708}"/>
                </a:ext>
              </a:extLst>
            </p:cNvPr>
            <p:cNvSpPr txBox="1"/>
            <p:nvPr/>
          </p:nvSpPr>
          <p:spPr>
            <a:xfrm>
              <a:off x="606899" y="2034981"/>
              <a:ext cx="1544638" cy="36998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de-DE" b="1" dirty="0">
                  <a:latin typeface="+mj-lt"/>
                </a:rPr>
                <a:t>In Hamburg</a:t>
              </a:r>
              <a:endParaRPr lang="id-ID" b="1" dirty="0">
                <a:latin typeface="+mj-lt"/>
              </a:endParaRPr>
            </a:p>
          </p:txBody>
        </p:sp>
        <p:sp>
          <p:nvSpPr>
            <p:cNvPr id="30763" name="TextBox 202">
              <a:extLst>
                <a:ext uri="{FF2B5EF4-FFF2-40B4-BE49-F238E27FC236}">
                  <a16:creationId xmlns:a16="http://schemas.microsoft.com/office/drawing/2014/main" id="{24AA77FA-2EFA-AE3A-F9FE-8D3B7D6DCD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6898" y="2349306"/>
              <a:ext cx="5489574" cy="379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en-ID" altLang="de-DE" sz="1400" dirty="0"/>
                <a:t>All the threads come together in Hamburg on an area of 12,000 m</a:t>
              </a:r>
              <a:r>
                <a:rPr lang="en-ID" altLang="de-DE" sz="1400" baseline="30000" dirty="0"/>
                <a:t>2</a:t>
              </a:r>
              <a:r>
                <a:rPr lang="en-ID" altLang="de-DE" sz="1400" dirty="0"/>
                <a:t>.</a:t>
              </a:r>
            </a:p>
          </p:txBody>
        </p:sp>
      </p:grpSp>
      <p:sp>
        <p:nvSpPr>
          <p:cNvPr id="272" name="TextBox 157">
            <a:extLst>
              <a:ext uri="{FF2B5EF4-FFF2-40B4-BE49-F238E27FC236}">
                <a16:creationId xmlns:a16="http://schemas.microsoft.com/office/drawing/2014/main" id="{60A1AA9F-A1CB-F19B-59B1-DAAEF7C9E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5" y="2995613"/>
            <a:ext cx="25368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4400" b="1">
                <a:solidFill>
                  <a:schemeClr val="accent1"/>
                </a:solidFill>
              </a:rPr>
              <a:t>Hamburg</a:t>
            </a:r>
            <a:endParaRPr lang="id-ID" altLang="de-DE" sz="4400" b="1">
              <a:solidFill>
                <a:schemeClr val="accent1"/>
              </a:solidFill>
            </a:endParaRPr>
          </a:p>
        </p:txBody>
      </p:sp>
      <p:sp>
        <p:nvSpPr>
          <p:cNvPr id="276" name="TextBox 202">
            <a:extLst>
              <a:ext uri="{FF2B5EF4-FFF2-40B4-BE49-F238E27FC236}">
                <a16:creationId xmlns:a16="http://schemas.microsoft.com/office/drawing/2014/main" id="{846A4F8D-90DF-F405-414E-B618C8508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5" y="2767013"/>
            <a:ext cx="5322888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/>
              <a:t>Main administration, production and warehouse</a:t>
            </a:r>
            <a:endParaRPr lang="en-ID" altLang="de-DE" sz="1400" dirty="0"/>
          </a:p>
        </p:txBody>
      </p:sp>
      <p:sp>
        <p:nvSpPr>
          <p:cNvPr id="273" name="TextBox 200">
            <a:extLst>
              <a:ext uri="{FF2B5EF4-FFF2-40B4-BE49-F238E27FC236}">
                <a16:creationId xmlns:a16="http://schemas.microsoft.com/office/drawing/2014/main" id="{D01024D1-732D-F3E1-3EA4-159918751B2E}"/>
              </a:ext>
            </a:extLst>
          </p:cNvPr>
          <p:cNvSpPr txBox="1"/>
          <p:nvPr/>
        </p:nvSpPr>
        <p:spPr bwMode="auto">
          <a:xfrm>
            <a:off x="606425" y="4181475"/>
            <a:ext cx="2281238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400" b="1" dirty="0">
                <a:solidFill>
                  <a:schemeClr val="accent1"/>
                </a:solidFill>
                <a:latin typeface="+mn-lt"/>
              </a:rPr>
              <a:t>Glaubitz</a:t>
            </a:r>
            <a:endParaRPr lang="id-ID" sz="4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77" name="TextBox 202">
            <a:extLst>
              <a:ext uri="{FF2B5EF4-FFF2-40B4-BE49-F238E27FC236}">
                <a16:creationId xmlns:a16="http://schemas.microsoft.com/office/drawing/2014/main" id="{68877DDD-43AB-5449-C631-CEF7C55D0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5" y="3946525"/>
            <a:ext cx="5322888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ID" altLang="de-DE" sz="1400"/>
              <a:t>Production PTFE</a:t>
            </a:r>
            <a:endParaRPr lang="en-ID" altLang="de-DE" sz="1400" dirty="0"/>
          </a:p>
        </p:txBody>
      </p:sp>
    </p:spTree>
  </p:cSld>
  <p:clrMapOvr>
    <a:masterClrMapping/>
  </p:clrMapOvr>
  <p:transition spd="slow" advTm="8217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 nodeType="afterGroup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4" dur="1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5" dur="1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 p14:presetBounceEnd="7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8" dur="1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9" dur="1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nodeType="withEffect" p14:presetBounceEnd="7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2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3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nodeType="withEffect" p14:presetBounceEnd="7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6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7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" fill="hold" nodeType="withEffect" p14:presetBounceEnd="7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0" dur="1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1" dur="1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nodeType="withEffect" p14:presetBounceEnd="7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4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5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nodeType="withEffect" p14:presetBounceEnd="7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8" dur="1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9" dur="1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 p14:presetBounceEnd="7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2" dur="1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3" dur="1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fill="hold" nodeType="withEffect" p14:presetBounceEnd="7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6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7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 p14:presetBounceEnd="7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50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51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fill="hold" nodeType="withEffect" p14:presetBounceEnd="7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54" dur="10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55" dur="10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fill="hold" nodeType="withEffect" p14:presetBounceEnd="7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58" dur="10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59" dur="10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 p14:presetBounceEnd="7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2" dur="10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3" dur="10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fill="hold" nodeType="withEffect" p14:presetBounceEnd="7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6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7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1" fill="hold" nodeType="withEffect" p14:presetBounceEnd="7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0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1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fill="hold" nodeType="withEffect" p14:presetBounceEnd="7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4" dur="1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5" dur="1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 nodeType="afterGroup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 nodeType="afterGroup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 nodeType="afterGroup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 nodeType="afterGroup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 nodeType="afterGroup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2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 nodeType="afterGroup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 nodeType="afterGroup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 nodeType="afterGroup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9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 nodeType="afterGroup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12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 nodeType="afterGroup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build="p"/>
          <p:bldP spid="12" grpId="0"/>
          <p:bldP spid="15" grpId="0"/>
          <p:bldP spid="32" grpId="0"/>
          <p:bldP spid="33" grpId="0"/>
          <p:bldP spid="34" grpId="0"/>
          <p:bldP spid="35" grpId="0"/>
          <p:bldP spid="36" grpId="0"/>
          <p:bldP spid="37" grpId="0"/>
          <p:bldP spid="258" grpId="0"/>
          <p:bldP spid="260" grpId="0"/>
          <p:bldP spid="265" grpId="0"/>
          <p:bldP spid="272" grpId="0"/>
          <p:bldP spid="276" grpId="0"/>
          <p:bldP spid="273" grpId="0"/>
          <p:bldP spid="27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 nodeType="afterGroup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2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 nodeType="afterGroup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 nodeType="afterGroup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 nodeType="afterGroup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 nodeType="afterGroup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 nodeType="afterGroup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2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2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 nodeType="afterGroup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10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500"/>
                                            <p:tgtEl>
                                              <p:spTgt spid="2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 nodeType="afterGroup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10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 nodeType="afterGroup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9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 nodeType="afterGroup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12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 nodeType="afterGroup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500"/>
                                            <p:tgtEl>
                                              <p:spTgt spid="2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build="p"/>
          <p:bldP spid="12" grpId="0"/>
          <p:bldP spid="15" grpId="0"/>
          <p:bldP spid="32" grpId="0"/>
          <p:bldP spid="33" grpId="0"/>
          <p:bldP spid="34" grpId="0"/>
          <p:bldP spid="35" grpId="0"/>
          <p:bldP spid="36" grpId="0"/>
          <p:bldP spid="37" grpId="0"/>
          <p:bldP spid="258" grpId="0"/>
          <p:bldP spid="260" grpId="0"/>
          <p:bldP spid="265" grpId="0"/>
          <p:bldP spid="272" grpId="0"/>
          <p:bldP spid="276" grpId="0"/>
          <p:bldP spid="273" grpId="0"/>
          <p:bldP spid="277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895F1F-D297-F022-9356-2C098E18C9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partners and </a:t>
            </a:r>
            <a:r>
              <a:rPr lang="en-US" altLang="de-DE" dirty="0">
                <a:solidFill>
                  <a:schemeClr val="accent4"/>
                </a:solidFill>
              </a:rPr>
              <a:t>locations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8EDE3A-BD1A-666D-C9BF-FD6149C85F18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OUR GROUP OF COMPANIES</a:t>
            </a:r>
          </a:p>
        </p:txBody>
      </p:sp>
      <p:sp>
        <p:nvSpPr>
          <p:cNvPr id="201" name="TextBox 157">
            <a:extLst>
              <a:ext uri="{FF2B5EF4-FFF2-40B4-BE49-F238E27FC236}">
                <a16:creationId xmlns:a16="http://schemas.microsoft.com/office/drawing/2014/main" id="{C6EC3624-DD12-F736-5EEC-E07F965D5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5" y="2989263"/>
            <a:ext cx="253682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4400" b="1">
                <a:solidFill>
                  <a:schemeClr val="accent1"/>
                </a:solidFill>
              </a:rPr>
              <a:t>Hamburg</a:t>
            </a:r>
            <a:endParaRPr lang="id-ID" altLang="de-DE" sz="4400" b="1">
              <a:solidFill>
                <a:schemeClr val="accent1"/>
              </a:solidFill>
            </a:endParaRPr>
          </a:p>
        </p:txBody>
      </p:sp>
      <p:sp>
        <p:nvSpPr>
          <p:cNvPr id="244" name="TextBox 200">
            <a:extLst>
              <a:ext uri="{FF2B5EF4-FFF2-40B4-BE49-F238E27FC236}">
                <a16:creationId xmlns:a16="http://schemas.microsoft.com/office/drawing/2014/main" id="{6F8E2D77-696F-D999-624D-9D69D90E3F1D}"/>
              </a:ext>
            </a:extLst>
          </p:cNvPr>
          <p:cNvSpPr txBox="1"/>
          <p:nvPr/>
        </p:nvSpPr>
        <p:spPr>
          <a:xfrm>
            <a:off x="606425" y="4187825"/>
            <a:ext cx="2281238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400" b="1" dirty="0">
                <a:solidFill>
                  <a:schemeClr val="accent1"/>
                </a:solidFill>
                <a:latin typeface="+mn-lt"/>
              </a:rPr>
              <a:t>Glaubitz</a:t>
            </a:r>
            <a:endParaRPr lang="id-ID" sz="44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45" name="TextBox 201">
            <a:extLst>
              <a:ext uri="{FF2B5EF4-FFF2-40B4-BE49-F238E27FC236}">
                <a16:creationId xmlns:a16="http://schemas.microsoft.com/office/drawing/2014/main" id="{C1935C2A-226C-9448-3F94-57676CB23CB3}"/>
              </a:ext>
            </a:extLst>
          </p:cNvPr>
          <p:cNvSpPr txBox="1"/>
          <p:nvPr/>
        </p:nvSpPr>
        <p:spPr>
          <a:xfrm>
            <a:off x="606425" y="2035175"/>
            <a:ext cx="1546225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 dirty="0">
                <a:latin typeface="+mj-lt"/>
              </a:rPr>
              <a:t>In Hamburg</a:t>
            </a:r>
            <a:endParaRPr lang="id-ID" b="1" dirty="0">
              <a:latin typeface="+mj-lt"/>
            </a:endParaRPr>
          </a:p>
        </p:txBody>
      </p:sp>
      <p:sp>
        <p:nvSpPr>
          <p:cNvPr id="246" name="TextBox 202">
            <a:extLst>
              <a:ext uri="{FF2B5EF4-FFF2-40B4-BE49-F238E27FC236}">
                <a16:creationId xmlns:a16="http://schemas.microsoft.com/office/drawing/2014/main" id="{1B8A28EA-46B6-BE25-A31D-EC5183868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5" y="2349500"/>
            <a:ext cx="5551488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ID" altLang="de-DE" sz="1400" dirty="0"/>
              <a:t>All the threads come together in Hamburg on an area of 12,000 m</a:t>
            </a:r>
            <a:r>
              <a:rPr lang="en-ID" altLang="de-DE" sz="1400" baseline="30000" dirty="0"/>
              <a:t>2</a:t>
            </a:r>
            <a:r>
              <a:rPr lang="en-ID" altLang="de-DE" sz="1400" dirty="0"/>
              <a:t>.</a:t>
            </a:r>
          </a:p>
        </p:txBody>
      </p:sp>
      <p:sp>
        <p:nvSpPr>
          <p:cNvPr id="269" name="TextBox 202">
            <a:extLst>
              <a:ext uri="{FF2B5EF4-FFF2-40B4-BE49-F238E27FC236}">
                <a16:creationId xmlns:a16="http://schemas.microsoft.com/office/drawing/2014/main" id="{FEDD65F5-E1A0-D9B1-9F06-5E5F550FC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5" y="2767013"/>
            <a:ext cx="5322888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/>
              <a:t>Main administration, production and warehouse</a:t>
            </a:r>
            <a:endParaRPr lang="en-ID" altLang="de-DE" sz="1400" dirty="0"/>
          </a:p>
        </p:txBody>
      </p:sp>
      <p:sp>
        <p:nvSpPr>
          <p:cNvPr id="270" name="TextBox 202">
            <a:extLst>
              <a:ext uri="{FF2B5EF4-FFF2-40B4-BE49-F238E27FC236}">
                <a16:creationId xmlns:a16="http://schemas.microsoft.com/office/drawing/2014/main" id="{41F0F84A-AFA9-6EC9-A68C-A26DC1BCE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5" y="3946525"/>
            <a:ext cx="5322888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ID" altLang="de-DE" sz="1400"/>
              <a:t>Production PTFE</a:t>
            </a:r>
            <a:endParaRPr lang="en-ID" altLang="de-DE" sz="1400" dirty="0"/>
          </a:p>
        </p:txBody>
      </p:sp>
      <p:sp>
        <p:nvSpPr>
          <p:cNvPr id="136" name="TextBox 200">
            <a:extLst>
              <a:ext uri="{FF2B5EF4-FFF2-40B4-BE49-F238E27FC236}">
                <a16:creationId xmlns:a16="http://schemas.microsoft.com/office/drawing/2014/main" id="{C1EF192A-8C66-982B-F9D5-34C71A3F343C}"/>
              </a:ext>
            </a:extLst>
          </p:cNvPr>
          <p:cNvSpPr txBox="1"/>
          <p:nvPr/>
        </p:nvSpPr>
        <p:spPr>
          <a:xfrm>
            <a:off x="606425" y="5405438"/>
            <a:ext cx="2689225" cy="769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400" b="1" dirty="0" err="1">
                <a:solidFill>
                  <a:schemeClr val="accent4"/>
                </a:solidFill>
                <a:latin typeface="+mn-lt"/>
              </a:rPr>
              <a:t>Viadanica</a:t>
            </a:r>
            <a:endParaRPr lang="id-ID" sz="4400" b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137" name="TextBox 202">
            <a:extLst>
              <a:ext uri="{FF2B5EF4-FFF2-40B4-BE49-F238E27FC236}">
                <a16:creationId xmlns:a16="http://schemas.microsoft.com/office/drawing/2014/main" id="{DC56DD5A-F82F-BA4C-56BD-13E364FE4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5" y="5167313"/>
            <a:ext cx="5322888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ID" altLang="de-DE" sz="1400"/>
              <a:t>Production O-Rings</a:t>
            </a:r>
            <a:endParaRPr lang="en-ID" altLang="de-DE" sz="1400" dirty="0"/>
          </a:p>
        </p:txBody>
      </p:sp>
      <p:grpSp>
        <p:nvGrpSpPr>
          <p:cNvPr id="233" name="Other">
            <a:extLst>
              <a:ext uri="{FF2B5EF4-FFF2-40B4-BE49-F238E27FC236}">
                <a16:creationId xmlns:a16="http://schemas.microsoft.com/office/drawing/2014/main" id="{E3826BFB-5C4B-63AF-E548-EE95C648FAD3}"/>
              </a:ext>
            </a:extLst>
          </p:cNvPr>
          <p:cNvGrpSpPr>
            <a:grpSpLocks/>
          </p:cNvGrpSpPr>
          <p:nvPr/>
        </p:nvGrpSpPr>
        <p:grpSpPr bwMode="auto">
          <a:xfrm>
            <a:off x="10348913" y="5686425"/>
            <a:ext cx="1838325" cy="754063"/>
            <a:chOff x="10345738" y="5299075"/>
            <a:chExt cx="1838325" cy="754063"/>
          </a:xfrm>
        </p:grpSpPr>
        <p:sp>
          <p:nvSpPr>
            <p:cNvPr id="31873" name="Freeform 6">
              <a:extLst>
                <a:ext uri="{FF2B5EF4-FFF2-40B4-BE49-F238E27FC236}">
                  <a16:creationId xmlns:a16="http://schemas.microsoft.com/office/drawing/2014/main" id="{C8CEFCAA-208F-BC38-29E1-D969D30296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45738" y="5446713"/>
              <a:ext cx="1423988" cy="606425"/>
            </a:xfrm>
            <a:custGeom>
              <a:avLst/>
              <a:gdLst>
                <a:gd name="T0" fmla="*/ 2147483646 w 374"/>
                <a:gd name="T1" fmla="*/ 2147483646 h 159"/>
                <a:gd name="T2" fmla="*/ 2147483646 w 374"/>
                <a:gd name="T3" fmla="*/ 2147483646 h 159"/>
                <a:gd name="T4" fmla="*/ 2147483646 w 374"/>
                <a:gd name="T5" fmla="*/ 2147483646 h 159"/>
                <a:gd name="T6" fmla="*/ 2147483646 w 374"/>
                <a:gd name="T7" fmla="*/ 2147483646 h 159"/>
                <a:gd name="T8" fmla="*/ 2147483646 w 374"/>
                <a:gd name="T9" fmla="*/ 2147483646 h 159"/>
                <a:gd name="T10" fmla="*/ 2147483646 w 374"/>
                <a:gd name="T11" fmla="*/ 2147483646 h 159"/>
                <a:gd name="T12" fmla="*/ 2147483646 w 374"/>
                <a:gd name="T13" fmla="*/ 2147483646 h 159"/>
                <a:gd name="T14" fmla="*/ 2147483646 w 374"/>
                <a:gd name="T15" fmla="*/ 2147483646 h 159"/>
                <a:gd name="T16" fmla="*/ 2147483646 w 374"/>
                <a:gd name="T17" fmla="*/ 2147483646 h 159"/>
                <a:gd name="T18" fmla="*/ 2147483646 w 374"/>
                <a:gd name="T19" fmla="*/ 2147483646 h 159"/>
                <a:gd name="T20" fmla="*/ 2147483646 w 374"/>
                <a:gd name="T21" fmla="*/ 2147483646 h 159"/>
                <a:gd name="T22" fmla="*/ 2147483646 w 374"/>
                <a:gd name="T23" fmla="*/ 2147483646 h 159"/>
                <a:gd name="T24" fmla="*/ 2147483646 w 374"/>
                <a:gd name="T25" fmla="*/ 2147483646 h 159"/>
                <a:gd name="T26" fmla="*/ 2147483646 w 374"/>
                <a:gd name="T27" fmla="*/ 2147483646 h 159"/>
                <a:gd name="T28" fmla="*/ 2147483646 w 374"/>
                <a:gd name="T29" fmla="*/ 2147483646 h 159"/>
                <a:gd name="T30" fmla="*/ 2147483646 w 374"/>
                <a:gd name="T31" fmla="*/ 2147483646 h 159"/>
                <a:gd name="T32" fmla="*/ 2147483646 w 374"/>
                <a:gd name="T33" fmla="*/ 2147483646 h 159"/>
                <a:gd name="T34" fmla="*/ 2147483646 w 374"/>
                <a:gd name="T35" fmla="*/ 2147483646 h 159"/>
                <a:gd name="T36" fmla="*/ 2147483646 w 374"/>
                <a:gd name="T37" fmla="*/ 2147483646 h 159"/>
                <a:gd name="T38" fmla="*/ 2147483646 w 374"/>
                <a:gd name="T39" fmla="*/ 2147483646 h 159"/>
                <a:gd name="T40" fmla="*/ 2147483646 w 374"/>
                <a:gd name="T41" fmla="*/ 2147483646 h 159"/>
                <a:gd name="T42" fmla="*/ 2147483646 w 374"/>
                <a:gd name="T43" fmla="*/ 2147483646 h 159"/>
                <a:gd name="T44" fmla="*/ 2147483646 w 374"/>
                <a:gd name="T45" fmla="*/ 2147483646 h 159"/>
                <a:gd name="T46" fmla="*/ 2147483646 w 374"/>
                <a:gd name="T47" fmla="*/ 2147483646 h 159"/>
                <a:gd name="T48" fmla="*/ 2147483646 w 374"/>
                <a:gd name="T49" fmla="*/ 2147483646 h 159"/>
                <a:gd name="T50" fmla="*/ 2147483646 w 374"/>
                <a:gd name="T51" fmla="*/ 2147483646 h 159"/>
                <a:gd name="T52" fmla="*/ 2147483646 w 374"/>
                <a:gd name="T53" fmla="*/ 2147483646 h 159"/>
                <a:gd name="T54" fmla="*/ 2147483646 w 374"/>
                <a:gd name="T55" fmla="*/ 2147483646 h 159"/>
                <a:gd name="T56" fmla="*/ 2147483646 w 374"/>
                <a:gd name="T57" fmla="*/ 2147483646 h 159"/>
                <a:gd name="T58" fmla="*/ 2147483646 w 374"/>
                <a:gd name="T59" fmla="*/ 2147483646 h 159"/>
                <a:gd name="T60" fmla="*/ 2147483646 w 374"/>
                <a:gd name="T61" fmla="*/ 2147483646 h 159"/>
                <a:gd name="T62" fmla="*/ 2147483646 w 374"/>
                <a:gd name="T63" fmla="*/ 2147483646 h 159"/>
                <a:gd name="T64" fmla="*/ 2147483646 w 374"/>
                <a:gd name="T65" fmla="*/ 2147483646 h 159"/>
                <a:gd name="T66" fmla="*/ 2147483646 w 374"/>
                <a:gd name="T67" fmla="*/ 2147483646 h 159"/>
                <a:gd name="T68" fmla="*/ 2147483646 w 374"/>
                <a:gd name="T69" fmla="*/ 2147483646 h 159"/>
                <a:gd name="T70" fmla="*/ 2147483646 w 374"/>
                <a:gd name="T71" fmla="*/ 2147483646 h 159"/>
                <a:gd name="T72" fmla="*/ 2147483646 w 374"/>
                <a:gd name="T73" fmla="*/ 2147483646 h 159"/>
                <a:gd name="T74" fmla="*/ 2147483646 w 374"/>
                <a:gd name="T75" fmla="*/ 2147483646 h 159"/>
                <a:gd name="T76" fmla="*/ 2147483646 w 374"/>
                <a:gd name="T77" fmla="*/ 2147483646 h 159"/>
                <a:gd name="T78" fmla="*/ 2147483646 w 374"/>
                <a:gd name="T79" fmla="*/ 2147483646 h 159"/>
                <a:gd name="T80" fmla="*/ 2147483646 w 374"/>
                <a:gd name="T81" fmla="*/ 2147483646 h 159"/>
                <a:gd name="T82" fmla="*/ 2147483646 w 374"/>
                <a:gd name="T83" fmla="*/ 2147483646 h 159"/>
                <a:gd name="T84" fmla="*/ 2147483646 w 374"/>
                <a:gd name="T85" fmla="*/ 2147483646 h 159"/>
                <a:gd name="T86" fmla="*/ 2147483646 w 374"/>
                <a:gd name="T87" fmla="*/ 2147483646 h 159"/>
                <a:gd name="T88" fmla="*/ 2147483646 w 374"/>
                <a:gd name="T89" fmla="*/ 2147483646 h 159"/>
                <a:gd name="T90" fmla="*/ 2147483646 w 374"/>
                <a:gd name="T91" fmla="*/ 2147483646 h 159"/>
                <a:gd name="T92" fmla="*/ 2147483646 w 374"/>
                <a:gd name="T93" fmla="*/ 2147483646 h 159"/>
                <a:gd name="T94" fmla="*/ 2147483646 w 374"/>
                <a:gd name="T95" fmla="*/ 2147483646 h 159"/>
                <a:gd name="T96" fmla="*/ 2147483646 w 374"/>
                <a:gd name="T97" fmla="*/ 2147483646 h 159"/>
                <a:gd name="T98" fmla="*/ 2147483646 w 374"/>
                <a:gd name="T99" fmla="*/ 2147483646 h 159"/>
                <a:gd name="T100" fmla="*/ 2147483646 w 374"/>
                <a:gd name="T101" fmla="*/ 2147483646 h 159"/>
                <a:gd name="T102" fmla="*/ 2147483646 w 374"/>
                <a:gd name="T103" fmla="*/ 2147483646 h 159"/>
                <a:gd name="T104" fmla="*/ 2147483646 w 374"/>
                <a:gd name="T105" fmla="*/ 2147483646 h 159"/>
                <a:gd name="T106" fmla="*/ 2147483646 w 374"/>
                <a:gd name="T107" fmla="*/ 2147483646 h 159"/>
                <a:gd name="T108" fmla="*/ 2147483646 w 374"/>
                <a:gd name="T109" fmla="*/ 2147483646 h 159"/>
                <a:gd name="T110" fmla="*/ 2147483646 w 374"/>
                <a:gd name="T111" fmla="*/ 2147483646 h 159"/>
                <a:gd name="T112" fmla="*/ 2147483646 w 374"/>
                <a:gd name="T113" fmla="*/ 2147483646 h 159"/>
                <a:gd name="T114" fmla="*/ 2147483646 w 374"/>
                <a:gd name="T115" fmla="*/ 2147483646 h 159"/>
                <a:gd name="T116" fmla="*/ 2147483646 w 374"/>
                <a:gd name="T117" fmla="*/ 2147483646 h 159"/>
                <a:gd name="T118" fmla="*/ 2147483646 w 374"/>
                <a:gd name="T119" fmla="*/ 2147483646 h 159"/>
                <a:gd name="T120" fmla="*/ 0 w 374"/>
                <a:gd name="T121" fmla="*/ 2147483646 h 159"/>
                <a:gd name="T122" fmla="*/ 2147483646 w 374"/>
                <a:gd name="T123" fmla="*/ 2147483646 h 159"/>
                <a:gd name="T124" fmla="*/ 2147483646 w 374"/>
                <a:gd name="T125" fmla="*/ 2147483646 h 15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74" h="159">
                  <a:moveTo>
                    <a:pt x="42" y="4"/>
                  </a:moveTo>
                  <a:cubicBezTo>
                    <a:pt x="43" y="3"/>
                    <a:pt x="44" y="3"/>
                    <a:pt x="45" y="3"/>
                  </a:cubicBezTo>
                  <a:cubicBezTo>
                    <a:pt x="46" y="5"/>
                    <a:pt x="45" y="5"/>
                    <a:pt x="45" y="7"/>
                  </a:cubicBezTo>
                  <a:cubicBezTo>
                    <a:pt x="45" y="9"/>
                    <a:pt x="46" y="11"/>
                    <a:pt x="47" y="12"/>
                  </a:cubicBezTo>
                  <a:cubicBezTo>
                    <a:pt x="49" y="16"/>
                    <a:pt x="53" y="18"/>
                    <a:pt x="58" y="20"/>
                  </a:cubicBezTo>
                  <a:cubicBezTo>
                    <a:pt x="60" y="21"/>
                    <a:pt x="62" y="22"/>
                    <a:pt x="64" y="23"/>
                  </a:cubicBezTo>
                  <a:cubicBezTo>
                    <a:pt x="67" y="23"/>
                    <a:pt x="66" y="24"/>
                    <a:pt x="65" y="26"/>
                  </a:cubicBezTo>
                  <a:cubicBezTo>
                    <a:pt x="64" y="28"/>
                    <a:pt x="64" y="30"/>
                    <a:pt x="62" y="30"/>
                  </a:cubicBezTo>
                  <a:cubicBezTo>
                    <a:pt x="60" y="30"/>
                    <a:pt x="58" y="29"/>
                    <a:pt x="56" y="28"/>
                  </a:cubicBezTo>
                  <a:cubicBezTo>
                    <a:pt x="56" y="30"/>
                    <a:pt x="53" y="28"/>
                    <a:pt x="53" y="28"/>
                  </a:cubicBezTo>
                  <a:cubicBezTo>
                    <a:pt x="51" y="28"/>
                    <a:pt x="48" y="27"/>
                    <a:pt x="46" y="28"/>
                  </a:cubicBezTo>
                  <a:cubicBezTo>
                    <a:pt x="45" y="28"/>
                    <a:pt x="45" y="29"/>
                    <a:pt x="44" y="30"/>
                  </a:cubicBezTo>
                  <a:cubicBezTo>
                    <a:pt x="43" y="30"/>
                    <a:pt x="42" y="30"/>
                    <a:pt x="41" y="30"/>
                  </a:cubicBezTo>
                  <a:cubicBezTo>
                    <a:pt x="39" y="29"/>
                    <a:pt x="37" y="29"/>
                    <a:pt x="35" y="30"/>
                  </a:cubicBezTo>
                  <a:cubicBezTo>
                    <a:pt x="35" y="31"/>
                    <a:pt x="35" y="32"/>
                    <a:pt x="34" y="33"/>
                  </a:cubicBezTo>
                  <a:cubicBezTo>
                    <a:pt x="33" y="34"/>
                    <a:pt x="32" y="35"/>
                    <a:pt x="32" y="35"/>
                  </a:cubicBezTo>
                  <a:cubicBezTo>
                    <a:pt x="29" y="37"/>
                    <a:pt x="28" y="39"/>
                    <a:pt x="25" y="40"/>
                  </a:cubicBezTo>
                  <a:cubicBezTo>
                    <a:pt x="23" y="41"/>
                    <a:pt x="21" y="42"/>
                    <a:pt x="19" y="43"/>
                  </a:cubicBezTo>
                  <a:cubicBezTo>
                    <a:pt x="17" y="45"/>
                    <a:pt x="16" y="47"/>
                    <a:pt x="14" y="48"/>
                  </a:cubicBezTo>
                  <a:cubicBezTo>
                    <a:pt x="13" y="50"/>
                    <a:pt x="11" y="53"/>
                    <a:pt x="10" y="53"/>
                  </a:cubicBezTo>
                  <a:cubicBezTo>
                    <a:pt x="7" y="53"/>
                    <a:pt x="9" y="51"/>
                    <a:pt x="10" y="50"/>
                  </a:cubicBezTo>
                  <a:cubicBezTo>
                    <a:pt x="11" y="49"/>
                    <a:pt x="10" y="47"/>
                    <a:pt x="12" y="46"/>
                  </a:cubicBezTo>
                  <a:cubicBezTo>
                    <a:pt x="13" y="44"/>
                    <a:pt x="16" y="43"/>
                    <a:pt x="18" y="42"/>
                  </a:cubicBezTo>
                  <a:cubicBezTo>
                    <a:pt x="19" y="42"/>
                    <a:pt x="22" y="40"/>
                    <a:pt x="21" y="39"/>
                  </a:cubicBezTo>
                  <a:cubicBezTo>
                    <a:pt x="20" y="37"/>
                    <a:pt x="18" y="39"/>
                    <a:pt x="17" y="39"/>
                  </a:cubicBezTo>
                  <a:cubicBezTo>
                    <a:pt x="15" y="40"/>
                    <a:pt x="13" y="40"/>
                    <a:pt x="11" y="40"/>
                  </a:cubicBezTo>
                  <a:cubicBezTo>
                    <a:pt x="8" y="40"/>
                    <a:pt x="8" y="39"/>
                    <a:pt x="7" y="36"/>
                  </a:cubicBezTo>
                  <a:cubicBezTo>
                    <a:pt x="9" y="35"/>
                    <a:pt x="9" y="34"/>
                    <a:pt x="10" y="32"/>
                  </a:cubicBezTo>
                  <a:cubicBezTo>
                    <a:pt x="12" y="31"/>
                    <a:pt x="13" y="31"/>
                    <a:pt x="13" y="28"/>
                  </a:cubicBezTo>
                  <a:cubicBezTo>
                    <a:pt x="13" y="27"/>
                    <a:pt x="12" y="25"/>
                    <a:pt x="12" y="24"/>
                  </a:cubicBezTo>
                  <a:cubicBezTo>
                    <a:pt x="13" y="22"/>
                    <a:pt x="14" y="23"/>
                    <a:pt x="15" y="22"/>
                  </a:cubicBezTo>
                  <a:cubicBezTo>
                    <a:pt x="16" y="22"/>
                    <a:pt x="16" y="21"/>
                    <a:pt x="16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9" y="20"/>
                    <a:pt x="18" y="19"/>
                    <a:pt x="18" y="17"/>
                  </a:cubicBezTo>
                  <a:cubicBezTo>
                    <a:pt x="18" y="15"/>
                    <a:pt x="18" y="15"/>
                    <a:pt x="17" y="13"/>
                  </a:cubicBezTo>
                  <a:cubicBezTo>
                    <a:pt x="15" y="12"/>
                    <a:pt x="14" y="11"/>
                    <a:pt x="12" y="11"/>
                  </a:cubicBezTo>
                  <a:cubicBezTo>
                    <a:pt x="12" y="8"/>
                    <a:pt x="14" y="9"/>
                    <a:pt x="15" y="8"/>
                  </a:cubicBezTo>
                  <a:cubicBezTo>
                    <a:pt x="17" y="8"/>
                    <a:pt x="17" y="7"/>
                    <a:pt x="18" y="6"/>
                  </a:cubicBezTo>
                  <a:cubicBezTo>
                    <a:pt x="20" y="2"/>
                    <a:pt x="26" y="6"/>
                    <a:pt x="27" y="1"/>
                  </a:cubicBezTo>
                  <a:cubicBezTo>
                    <a:pt x="28" y="1"/>
                    <a:pt x="28" y="2"/>
                    <a:pt x="29" y="2"/>
                  </a:cubicBezTo>
                  <a:cubicBezTo>
                    <a:pt x="30" y="2"/>
                    <a:pt x="30" y="1"/>
                    <a:pt x="31" y="1"/>
                  </a:cubicBezTo>
                  <a:cubicBezTo>
                    <a:pt x="32" y="1"/>
                    <a:pt x="31" y="1"/>
                    <a:pt x="32" y="2"/>
                  </a:cubicBezTo>
                  <a:cubicBezTo>
                    <a:pt x="33" y="2"/>
                    <a:pt x="34" y="3"/>
                    <a:pt x="34" y="4"/>
                  </a:cubicBezTo>
                  <a:cubicBezTo>
                    <a:pt x="35" y="4"/>
                    <a:pt x="35" y="5"/>
                    <a:pt x="36" y="5"/>
                  </a:cubicBezTo>
                  <a:cubicBezTo>
                    <a:pt x="37" y="6"/>
                    <a:pt x="37" y="5"/>
                    <a:pt x="38" y="5"/>
                  </a:cubicBezTo>
                  <a:cubicBezTo>
                    <a:pt x="40" y="4"/>
                    <a:pt x="41" y="5"/>
                    <a:pt x="42" y="4"/>
                  </a:cubicBezTo>
                  <a:close/>
                  <a:moveTo>
                    <a:pt x="371" y="59"/>
                  </a:moveTo>
                  <a:cubicBezTo>
                    <a:pt x="369" y="58"/>
                    <a:pt x="368" y="56"/>
                    <a:pt x="366" y="55"/>
                  </a:cubicBezTo>
                  <a:cubicBezTo>
                    <a:pt x="364" y="54"/>
                    <a:pt x="362" y="55"/>
                    <a:pt x="360" y="55"/>
                  </a:cubicBezTo>
                  <a:cubicBezTo>
                    <a:pt x="354" y="55"/>
                    <a:pt x="354" y="52"/>
                    <a:pt x="351" y="48"/>
                  </a:cubicBezTo>
                  <a:cubicBezTo>
                    <a:pt x="350" y="46"/>
                    <a:pt x="349" y="44"/>
                    <a:pt x="350" y="41"/>
                  </a:cubicBezTo>
                  <a:cubicBezTo>
                    <a:pt x="351" y="39"/>
                    <a:pt x="352" y="37"/>
                    <a:pt x="352" y="35"/>
                  </a:cubicBezTo>
                  <a:cubicBezTo>
                    <a:pt x="352" y="32"/>
                    <a:pt x="350" y="31"/>
                    <a:pt x="349" y="30"/>
                  </a:cubicBezTo>
                  <a:cubicBezTo>
                    <a:pt x="348" y="28"/>
                    <a:pt x="348" y="26"/>
                    <a:pt x="347" y="25"/>
                  </a:cubicBezTo>
                  <a:cubicBezTo>
                    <a:pt x="345" y="24"/>
                    <a:pt x="343" y="25"/>
                    <a:pt x="342" y="23"/>
                  </a:cubicBezTo>
                  <a:cubicBezTo>
                    <a:pt x="341" y="23"/>
                    <a:pt x="342" y="22"/>
                    <a:pt x="341" y="22"/>
                  </a:cubicBezTo>
                  <a:cubicBezTo>
                    <a:pt x="341" y="21"/>
                    <a:pt x="340" y="20"/>
                    <a:pt x="339" y="19"/>
                  </a:cubicBezTo>
                  <a:cubicBezTo>
                    <a:pt x="338" y="18"/>
                    <a:pt x="335" y="18"/>
                    <a:pt x="335" y="16"/>
                  </a:cubicBezTo>
                  <a:cubicBezTo>
                    <a:pt x="334" y="16"/>
                    <a:pt x="335" y="15"/>
                    <a:pt x="335" y="15"/>
                  </a:cubicBezTo>
                  <a:cubicBezTo>
                    <a:pt x="334" y="14"/>
                    <a:pt x="332" y="14"/>
                    <a:pt x="331" y="14"/>
                  </a:cubicBezTo>
                  <a:cubicBezTo>
                    <a:pt x="330" y="15"/>
                    <a:pt x="330" y="16"/>
                    <a:pt x="328" y="17"/>
                  </a:cubicBezTo>
                  <a:cubicBezTo>
                    <a:pt x="326" y="19"/>
                    <a:pt x="325" y="17"/>
                    <a:pt x="323" y="17"/>
                  </a:cubicBezTo>
                  <a:cubicBezTo>
                    <a:pt x="321" y="16"/>
                    <a:pt x="319" y="17"/>
                    <a:pt x="317" y="17"/>
                  </a:cubicBezTo>
                  <a:cubicBezTo>
                    <a:pt x="314" y="19"/>
                    <a:pt x="312" y="18"/>
                    <a:pt x="310" y="16"/>
                  </a:cubicBezTo>
                  <a:cubicBezTo>
                    <a:pt x="307" y="21"/>
                    <a:pt x="300" y="24"/>
                    <a:pt x="295" y="26"/>
                  </a:cubicBezTo>
                  <a:cubicBezTo>
                    <a:pt x="292" y="27"/>
                    <a:pt x="289" y="29"/>
                    <a:pt x="287" y="31"/>
                  </a:cubicBezTo>
                  <a:cubicBezTo>
                    <a:pt x="284" y="32"/>
                    <a:pt x="281" y="31"/>
                    <a:pt x="278" y="30"/>
                  </a:cubicBezTo>
                  <a:cubicBezTo>
                    <a:pt x="277" y="30"/>
                    <a:pt x="275" y="30"/>
                    <a:pt x="274" y="30"/>
                  </a:cubicBezTo>
                  <a:cubicBezTo>
                    <a:pt x="274" y="29"/>
                    <a:pt x="273" y="28"/>
                    <a:pt x="272" y="28"/>
                  </a:cubicBezTo>
                  <a:cubicBezTo>
                    <a:pt x="270" y="26"/>
                    <a:pt x="268" y="28"/>
                    <a:pt x="265" y="28"/>
                  </a:cubicBezTo>
                  <a:cubicBezTo>
                    <a:pt x="264" y="28"/>
                    <a:pt x="262" y="28"/>
                    <a:pt x="261" y="28"/>
                  </a:cubicBezTo>
                  <a:cubicBezTo>
                    <a:pt x="259" y="29"/>
                    <a:pt x="258" y="30"/>
                    <a:pt x="256" y="30"/>
                  </a:cubicBezTo>
                  <a:cubicBezTo>
                    <a:pt x="255" y="30"/>
                    <a:pt x="254" y="30"/>
                    <a:pt x="253" y="30"/>
                  </a:cubicBezTo>
                  <a:cubicBezTo>
                    <a:pt x="251" y="30"/>
                    <a:pt x="250" y="31"/>
                    <a:pt x="249" y="31"/>
                  </a:cubicBezTo>
                  <a:cubicBezTo>
                    <a:pt x="248" y="32"/>
                    <a:pt x="248" y="32"/>
                    <a:pt x="248" y="32"/>
                  </a:cubicBezTo>
                  <a:cubicBezTo>
                    <a:pt x="245" y="32"/>
                    <a:pt x="243" y="31"/>
                    <a:pt x="241" y="30"/>
                  </a:cubicBezTo>
                  <a:cubicBezTo>
                    <a:pt x="239" y="29"/>
                    <a:pt x="238" y="28"/>
                    <a:pt x="236" y="27"/>
                  </a:cubicBezTo>
                  <a:cubicBezTo>
                    <a:pt x="234" y="26"/>
                    <a:pt x="234" y="28"/>
                    <a:pt x="232" y="28"/>
                  </a:cubicBezTo>
                  <a:cubicBezTo>
                    <a:pt x="230" y="28"/>
                    <a:pt x="229" y="26"/>
                    <a:pt x="227" y="26"/>
                  </a:cubicBezTo>
                  <a:cubicBezTo>
                    <a:pt x="224" y="26"/>
                    <a:pt x="225" y="27"/>
                    <a:pt x="223" y="25"/>
                  </a:cubicBezTo>
                  <a:cubicBezTo>
                    <a:pt x="222" y="23"/>
                    <a:pt x="221" y="22"/>
                    <a:pt x="219" y="21"/>
                  </a:cubicBezTo>
                  <a:cubicBezTo>
                    <a:pt x="218" y="20"/>
                    <a:pt x="215" y="19"/>
                    <a:pt x="213" y="21"/>
                  </a:cubicBezTo>
                  <a:cubicBezTo>
                    <a:pt x="212" y="22"/>
                    <a:pt x="213" y="23"/>
                    <a:pt x="211" y="24"/>
                  </a:cubicBezTo>
                  <a:cubicBezTo>
                    <a:pt x="208" y="24"/>
                    <a:pt x="205" y="18"/>
                    <a:pt x="205" y="16"/>
                  </a:cubicBezTo>
                  <a:cubicBezTo>
                    <a:pt x="203" y="13"/>
                    <a:pt x="204" y="10"/>
                    <a:pt x="199" y="12"/>
                  </a:cubicBezTo>
                  <a:cubicBezTo>
                    <a:pt x="197" y="12"/>
                    <a:pt x="196" y="13"/>
                    <a:pt x="194" y="13"/>
                  </a:cubicBezTo>
                  <a:cubicBezTo>
                    <a:pt x="191" y="13"/>
                    <a:pt x="190" y="11"/>
                    <a:pt x="189" y="10"/>
                  </a:cubicBezTo>
                  <a:cubicBezTo>
                    <a:pt x="187" y="9"/>
                    <a:pt x="185" y="8"/>
                    <a:pt x="185" y="6"/>
                  </a:cubicBezTo>
                  <a:cubicBezTo>
                    <a:pt x="185" y="5"/>
                    <a:pt x="186" y="4"/>
                    <a:pt x="186" y="2"/>
                  </a:cubicBezTo>
                  <a:cubicBezTo>
                    <a:pt x="184" y="2"/>
                    <a:pt x="184" y="0"/>
                    <a:pt x="182" y="1"/>
                  </a:cubicBezTo>
                  <a:cubicBezTo>
                    <a:pt x="180" y="3"/>
                    <a:pt x="179" y="4"/>
                    <a:pt x="177" y="4"/>
                  </a:cubicBezTo>
                  <a:cubicBezTo>
                    <a:pt x="172" y="5"/>
                    <a:pt x="166" y="4"/>
                    <a:pt x="160" y="4"/>
                  </a:cubicBezTo>
                  <a:cubicBezTo>
                    <a:pt x="158" y="4"/>
                    <a:pt x="155" y="3"/>
                    <a:pt x="152" y="3"/>
                  </a:cubicBezTo>
                  <a:cubicBezTo>
                    <a:pt x="150" y="3"/>
                    <a:pt x="147" y="5"/>
                    <a:pt x="144" y="6"/>
                  </a:cubicBezTo>
                  <a:cubicBezTo>
                    <a:pt x="139" y="7"/>
                    <a:pt x="134" y="8"/>
                    <a:pt x="130" y="11"/>
                  </a:cubicBezTo>
                  <a:cubicBezTo>
                    <a:pt x="125" y="13"/>
                    <a:pt x="122" y="18"/>
                    <a:pt x="117" y="19"/>
                  </a:cubicBezTo>
                  <a:cubicBezTo>
                    <a:pt x="116" y="20"/>
                    <a:pt x="113" y="20"/>
                    <a:pt x="112" y="22"/>
                  </a:cubicBezTo>
                  <a:cubicBezTo>
                    <a:pt x="111" y="24"/>
                    <a:pt x="111" y="26"/>
                    <a:pt x="109" y="26"/>
                  </a:cubicBezTo>
                  <a:cubicBezTo>
                    <a:pt x="107" y="27"/>
                    <a:pt x="105" y="27"/>
                    <a:pt x="103" y="27"/>
                  </a:cubicBezTo>
                  <a:cubicBezTo>
                    <a:pt x="100" y="27"/>
                    <a:pt x="99" y="26"/>
                    <a:pt x="97" y="26"/>
                  </a:cubicBezTo>
                  <a:cubicBezTo>
                    <a:pt x="95" y="25"/>
                    <a:pt x="93" y="25"/>
                    <a:pt x="91" y="25"/>
                  </a:cubicBezTo>
                  <a:cubicBezTo>
                    <a:pt x="88" y="25"/>
                    <a:pt x="86" y="25"/>
                    <a:pt x="83" y="25"/>
                  </a:cubicBezTo>
                  <a:cubicBezTo>
                    <a:pt x="81" y="25"/>
                    <a:pt x="78" y="25"/>
                    <a:pt x="75" y="24"/>
                  </a:cubicBezTo>
                  <a:cubicBezTo>
                    <a:pt x="73" y="24"/>
                    <a:pt x="70" y="22"/>
                    <a:pt x="68" y="24"/>
                  </a:cubicBezTo>
                  <a:cubicBezTo>
                    <a:pt x="67" y="24"/>
                    <a:pt x="65" y="27"/>
                    <a:pt x="65" y="28"/>
                  </a:cubicBezTo>
                  <a:cubicBezTo>
                    <a:pt x="66" y="30"/>
                    <a:pt x="68" y="31"/>
                    <a:pt x="70" y="33"/>
                  </a:cubicBezTo>
                  <a:cubicBezTo>
                    <a:pt x="74" y="35"/>
                    <a:pt x="78" y="35"/>
                    <a:pt x="83" y="36"/>
                  </a:cubicBezTo>
                  <a:cubicBezTo>
                    <a:pt x="81" y="37"/>
                    <a:pt x="80" y="37"/>
                    <a:pt x="78" y="37"/>
                  </a:cubicBezTo>
                  <a:cubicBezTo>
                    <a:pt x="77" y="37"/>
                    <a:pt x="75" y="37"/>
                    <a:pt x="73" y="37"/>
                  </a:cubicBezTo>
                  <a:cubicBezTo>
                    <a:pt x="70" y="38"/>
                    <a:pt x="68" y="38"/>
                    <a:pt x="65" y="39"/>
                  </a:cubicBezTo>
                  <a:cubicBezTo>
                    <a:pt x="64" y="39"/>
                    <a:pt x="61" y="40"/>
                    <a:pt x="62" y="42"/>
                  </a:cubicBezTo>
                  <a:cubicBezTo>
                    <a:pt x="62" y="44"/>
                    <a:pt x="66" y="43"/>
                    <a:pt x="67" y="44"/>
                  </a:cubicBezTo>
                  <a:cubicBezTo>
                    <a:pt x="67" y="45"/>
                    <a:pt x="67" y="46"/>
                    <a:pt x="65" y="46"/>
                  </a:cubicBezTo>
                  <a:cubicBezTo>
                    <a:pt x="64" y="46"/>
                    <a:pt x="63" y="45"/>
                    <a:pt x="62" y="45"/>
                  </a:cubicBezTo>
                  <a:cubicBezTo>
                    <a:pt x="61" y="45"/>
                    <a:pt x="56" y="46"/>
                    <a:pt x="56" y="45"/>
                  </a:cubicBezTo>
                  <a:cubicBezTo>
                    <a:pt x="51" y="45"/>
                    <a:pt x="46" y="46"/>
                    <a:pt x="42" y="46"/>
                  </a:cubicBezTo>
                  <a:cubicBezTo>
                    <a:pt x="39" y="46"/>
                    <a:pt x="33" y="47"/>
                    <a:pt x="32" y="44"/>
                  </a:cubicBezTo>
                  <a:cubicBezTo>
                    <a:pt x="30" y="43"/>
                    <a:pt x="28" y="44"/>
                    <a:pt x="26" y="45"/>
                  </a:cubicBezTo>
                  <a:cubicBezTo>
                    <a:pt x="25" y="45"/>
                    <a:pt x="24" y="44"/>
                    <a:pt x="22" y="45"/>
                  </a:cubicBezTo>
                  <a:cubicBezTo>
                    <a:pt x="20" y="45"/>
                    <a:pt x="19" y="47"/>
                    <a:pt x="18" y="48"/>
                  </a:cubicBezTo>
                  <a:cubicBezTo>
                    <a:pt x="17" y="49"/>
                    <a:pt x="15" y="50"/>
                    <a:pt x="14" y="51"/>
                  </a:cubicBezTo>
                  <a:cubicBezTo>
                    <a:pt x="14" y="52"/>
                    <a:pt x="15" y="52"/>
                    <a:pt x="14" y="53"/>
                  </a:cubicBezTo>
                  <a:cubicBezTo>
                    <a:pt x="14" y="54"/>
                    <a:pt x="13" y="54"/>
                    <a:pt x="12" y="55"/>
                  </a:cubicBezTo>
                  <a:cubicBezTo>
                    <a:pt x="11" y="55"/>
                    <a:pt x="9" y="56"/>
                    <a:pt x="9" y="58"/>
                  </a:cubicBezTo>
                  <a:cubicBezTo>
                    <a:pt x="8" y="60"/>
                    <a:pt x="10" y="61"/>
                    <a:pt x="9" y="63"/>
                  </a:cubicBezTo>
                  <a:cubicBezTo>
                    <a:pt x="9" y="65"/>
                    <a:pt x="8" y="66"/>
                    <a:pt x="8" y="67"/>
                  </a:cubicBezTo>
                  <a:cubicBezTo>
                    <a:pt x="7" y="72"/>
                    <a:pt x="22" y="65"/>
                    <a:pt x="23" y="67"/>
                  </a:cubicBezTo>
                  <a:cubicBezTo>
                    <a:pt x="26" y="68"/>
                    <a:pt x="21" y="72"/>
                    <a:pt x="20" y="73"/>
                  </a:cubicBezTo>
                  <a:cubicBezTo>
                    <a:pt x="17" y="77"/>
                    <a:pt x="23" y="76"/>
                    <a:pt x="23" y="78"/>
                  </a:cubicBezTo>
                  <a:cubicBezTo>
                    <a:pt x="22" y="79"/>
                    <a:pt x="22" y="81"/>
                    <a:pt x="23" y="82"/>
                  </a:cubicBezTo>
                  <a:cubicBezTo>
                    <a:pt x="24" y="83"/>
                    <a:pt x="26" y="82"/>
                    <a:pt x="27" y="83"/>
                  </a:cubicBezTo>
                  <a:cubicBezTo>
                    <a:pt x="27" y="84"/>
                    <a:pt x="25" y="85"/>
                    <a:pt x="25" y="86"/>
                  </a:cubicBezTo>
                  <a:cubicBezTo>
                    <a:pt x="24" y="87"/>
                    <a:pt x="22" y="87"/>
                    <a:pt x="21" y="88"/>
                  </a:cubicBezTo>
                  <a:cubicBezTo>
                    <a:pt x="21" y="90"/>
                    <a:pt x="24" y="93"/>
                    <a:pt x="25" y="93"/>
                  </a:cubicBezTo>
                  <a:cubicBezTo>
                    <a:pt x="27" y="94"/>
                    <a:pt x="31" y="95"/>
                    <a:pt x="27" y="96"/>
                  </a:cubicBezTo>
                  <a:cubicBezTo>
                    <a:pt x="25" y="96"/>
                    <a:pt x="21" y="98"/>
                    <a:pt x="21" y="95"/>
                  </a:cubicBezTo>
                  <a:cubicBezTo>
                    <a:pt x="19" y="94"/>
                    <a:pt x="20" y="97"/>
                    <a:pt x="19" y="97"/>
                  </a:cubicBezTo>
                  <a:cubicBezTo>
                    <a:pt x="18" y="95"/>
                    <a:pt x="18" y="93"/>
                    <a:pt x="17" y="91"/>
                  </a:cubicBezTo>
                  <a:cubicBezTo>
                    <a:pt x="17" y="90"/>
                    <a:pt x="17" y="88"/>
                    <a:pt x="15" y="88"/>
                  </a:cubicBezTo>
                  <a:cubicBezTo>
                    <a:pt x="10" y="89"/>
                    <a:pt x="17" y="94"/>
                    <a:pt x="15" y="96"/>
                  </a:cubicBezTo>
                  <a:cubicBezTo>
                    <a:pt x="14" y="97"/>
                    <a:pt x="11" y="97"/>
                    <a:pt x="12" y="100"/>
                  </a:cubicBezTo>
                  <a:cubicBezTo>
                    <a:pt x="12" y="100"/>
                    <a:pt x="15" y="102"/>
                    <a:pt x="16" y="102"/>
                  </a:cubicBezTo>
                  <a:cubicBezTo>
                    <a:pt x="18" y="102"/>
                    <a:pt x="19" y="101"/>
                    <a:pt x="21" y="101"/>
                  </a:cubicBezTo>
                  <a:cubicBezTo>
                    <a:pt x="22" y="101"/>
                    <a:pt x="24" y="103"/>
                    <a:pt x="24" y="105"/>
                  </a:cubicBezTo>
                  <a:cubicBezTo>
                    <a:pt x="26" y="106"/>
                    <a:pt x="30" y="105"/>
                    <a:pt x="31" y="107"/>
                  </a:cubicBezTo>
                  <a:cubicBezTo>
                    <a:pt x="32" y="109"/>
                    <a:pt x="31" y="111"/>
                    <a:pt x="30" y="112"/>
                  </a:cubicBezTo>
                  <a:cubicBezTo>
                    <a:pt x="30" y="113"/>
                    <a:pt x="28" y="113"/>
                    <a:pt x="28" y="113"/>
                  </a:cubicBezTo>
                  <a:cubicBezTo>
                    <a:pt x="27" y="114"/>
                    <a:pt x="28" y="114"/>
                    <a:pt x="28" y="115"/>
                  </a:cubicBezTo>
                  <a:cubicBezTo>
                    <a:pt x="29" y="115"/>
                    <a:pt x="29" y="115"/>
                    <a:pt x="29" y="116"/>
                  </a:cubicBezTo>
                  <a:cubicBezTo>
                    <a:pt x="30" y="116"/>
                    <a:pt x="30" y="117"/>
                    <a:pt x="30" y="117"/>
                  </a:cubicBezTo>
                  <a:cubicBezTo>
                    <a:pt x="30" y="118"/>
                    <a:pt x="30" y="120"/>
                    <a:pt x="31" y="121"/>
                  </a:cubicBezTo>
                  <a:cubicBezTo>
                    <a:pt x="32" y="121"/>
                    <a:pt x="33" y="121"/>
                    <a:pt x="34" y="121"/>
                  </a:cubicBezTo>
                  <a:cubicBezTo>
                    <a:pt x="33" y="124"/>
                    <a:pt x="39" y="124"/>
                    <a:pt x="36" y="127"/>
                  </a:cubicBezTo>
                  <a:cubicBezTo>
                    <a:pt x="35" y="128"/>
                    <a:pt x="30" y="125"/>
                    <a:pt x="31" y="129"/>
                  </a:cubicBezTo>
                  <a:cubicBezTo>
                    <a:pt x="31" y="131"/>
                    <a:pt x="35" y="130"/>
                    <a:pt x="37" y="130"/>
                  </a:cubicBezTo>
                  <a:cubicBezTo>
                    <a:pt x="41" y="130"/>
                    <a:pt x="46" y="129"/>
                    <a:pt x="50" y="130"/>
                  </a:cubicBezTo>
                  <a:cubicBezTo>
                    <a:pt x="50" y="132"/>
                    <a:pt x="47" y="131"/>
                    <a:pt x="46" y="133"/>
                  </a:cubicBezTo>
                  <a:cubicBezTo>
                    <a:pt x="45" y="134"/>
                    <a:pt x="45" y="134"/>
                    <a:pt x="46" y="135"/>
                  </a:cubicBezTo>
                  <a:cubicBezTo>
                    <a:pt x="46" y="137"/>
                    <a:pt x="45" y="138"/>
                    <a:pt x="45" y="140"/>
                  </a:cubicBezTo>
                  <a:cubicBezTo>
                    <a:pt x="47" y="138"/>
                    <a:pt x="50" y="136"/>
                    <a:pt x="51" y="135"/>
                  </a:cubicBezTo>
                  <a:cubicBezTo>
                    <a:pt x="53" y="134"/>
                    <a:pt x="54" y="134"/>
                    <a:pt x="55" y="135"/>
                  </a:cubicBezTo>
                  <a:cubicBezTo>
                    <a:pt x="56" y="136"/>
                    <a:pt x="60" y="140"/>
                    <a:pt x="60" y="137"/>
                  </a:cubicBezTo>
                  <a:cubicBezTo>
                    <a:pt x="62" y="137"/>
                    <a:pt x="64" y="137"/>
                    <a:pt x="65" y="138"/>
                  </a:cubicBezTo>
                  <a:cubicBezTo>
                    <a:pt x="66" y="139"/>
                    <a:pt x="65" y="140"/>
                    <a:pt x="66" y="141"/>
                  </a:cubicBezTo>
                  <a:cubicBezTo>
                    <a:pt x="66" y="142"/>
                    <a:pt x="67" y="144"/>
                    <a:pt x="68" y="145"/>
                  </a:cubicBezTo>
                  <a:cubicBezTo>
                    <a:pt x="70" y="148"/>
                    <a:pt x="75" y="150"/>
                    <a:pt x="80" y="149"/>
                  </a:cubicBezTo>
                  <a:cubicBezTo>
                    <a:pt x="82" y="149"/>
                    <a:pt x="84" y="148"/>
                    <a:pt x="87" y="147"/>
                  </a:cubicBezTo>
                  <a:cubicBezTo>
                    <a:pt x="88" y="147"/>
                    <a:pt x="89" y="147"/>
                    <a:pt x="90" y="147"/>
                  </a:cubicBezTo>
                  <a:cubicBezTo>
                    <a:pt x="90" y="147"/>
                    <a:pt x="91" y="148"/>
                    <a:pt x="92" y="148"/>
                  </a:cubicBezTo>
                  <a:cubicBezTo>
                    <a:pt x="94" y="147"/>
                    <a:pt x="94" y="141"/>
                    <a:pt x="94" y="139"/>
                  </a:cubicBezTo>
                  <a:cubicBezTo>
                    <a:pt x="94" y="137"/>
                    <a:pt x="94" y="135"/>
                    <a:pt x="95" y="134"/>
                  </a:cubicBezTo>
                  <a:cubicBezTo>
                    <a:pt x="97" y="132"/>
                    <a:pt x="100" y="133"/>
                    <a:pt x="101" y="133"/>
                  </a:cubicBezTo>
                  <a:cubicBezTo>
                    <a:pt x="107" y="134"/>
                    <a:pt x="110" y="137"/>
                    <a:pt x="115" y="139"/>
                  </a:cubicBezTo>
                  <a:cubicBezTo>
                    <a:pt x="120" y="141"/>
                    <a:pt x="124" y="143"/>
                    <a:pt x="127" y="147"/>
                  </a:cubicBezTo>
                  <a:cubicBezTo>
                    <a:pt x="130" y="150"/>
                    <a:pt x="132" y="153"/>
                    <a:pt x="137" y="152"/>
                  </a:cubicBezTo>
                  <a:cubicBezTo>
                    <a:pt x="140" y="152"/>
                    <a:pt x="143" y="151"/>
                    <a:pt x="146" y="150"/>
                  </a:cubicBezTo>
                  <a:cubicBezTo>
                    <a:pt x="149" y="150"/>
                    <a:pt x="152" y="151"/>
                    <a:pt x="155" y="150"/>
                  </a:cubicBezTo>
                  <a:cubicBezTo>
                    <a:pt x="156" y="149"/>
                    <a:pt x="157" y="148"/>
                    <a:pt x="159" y="148"/>
                  </a:cubicBezTo>
                  <a:cubicBezTo>
                    <a:pt x="159" y="148"/>
                    <a:pt x="160" y="149"/>
                    <a:pt x="161" y="149"/>
                  </a:cubicBezTo>
                  <a:cubicBezTo>
                    <a:pt x="164" y="149"/>
                    <a:pt x="163" y="146"/>
                    <a:pt x="163" y="144"/>
                  </a:cubicBezTo>
                  <a:cubicBezTo>
                    <a:pt x="167" y="142"/>
                    <a:pt x="170" y="139"/>
                    <a:pt x="172" y="136"/>
                  </a:cubicBezTo>
                  <a:cubicBezTo>
                    <a:pt x="175" y="136"/>
                    <a:pt x="175" y="134"/>
                    <a:pt x="178" y="135"/>
                  </a:cubicBezTo>
                  <a:cubicBezTo>
                    <a:pt x="181" y="137"/>
                    <a:pt x="184" y="138"/>
                    <a:pt x="186" y="140"/>
                  </a:cubicBezTo>
                  <a:cubicBezTo>
                    <a:pt x="188" y="140"/>
                    <a:pt x="190" y="140"/>
                    <a:pt x="191" y="140"/>
                  </a:cubicBezTo>
                  <a:cubicBezTo>
                    <a:pt x="194" y="139"/>
                    <a:pt x="192" y="138"/>
                    <a:pt x="193" y="136"/>
                  </a:cubicBezTo>
                  <a:cubicBezTo>
                    <a:pt x="196" y="136"/>
                    <a:pt x="198" y="136"/>
                    <a:pt x="200" y="134"/>
                  </a:cubicBezTo>
                  <a:cubicBezTo>
                    <a:pt x="201" y="133"/>
                    <a:pt x="201" y="132"/>
                    <a:pt x="203" y="132"/>
                  </a:cubicBezTo>
                  <a:cubicBezTo>
                    <a:pt x="204" y="132"/>
                    <a:pt x="204" y="134"/>
                    <a:pt x="205" y="135"/>
                  </a:cubicBezTo>
                  <a:cubicBezTo>
                    <a:pt x="205" y="136"/>
                    <a:pt x="206" y="139"/>
                    <a:pt x="205" y="141"/>
                  </a:cubicBezTo>
                  <a:cubicBezTo>
                    <a:pt x="204" y="142"/>
                    <a:pt x="202" y="142"/>
                    <a:pt x="201" y="143"/>
                  </a:cubicBezTo>
                  <a:cubicBezTo>
                    <a:pt x="199" y="145"/>
                    <a:pt x="198" y="146"/>
                    <a:pt x="197" y="147"/>
                  </a:cubicBezTo>
                  <a:cubicBezTo>
                    <a:pt x="199" y="150"/>
                    <a:pt x="198" y="155"/>
                    <a:pt x="201" y="157"/>
                  </a:cubicBezTo>
                  <a:cubicBezTo>
                    <a:pt x="203" y="159"/>
                    <a:pt x="204" y="157"/>
                    <a:pt x="205" y="156"/>
                  </a:cubicBezTo>
                  <a:cubicBezTo>
                    <a:pt x="206" y="155"/>
                    <a:pt x="208" y="155"/>
                    <a:pt x="208" y="154"/>
                  </a:cubicBezTo>
                  <a:cubicBezTo>
                    <a:pt x="209" y="153"/>
                    <a:pt x="207" y="152"/>
                    <a:pt x="208" y="150"/>
                  </a:cubicBezTo>
                  <a:cubicBezTo>
                    <a:pt x="209" y="149"/>
                    <a:pt x="212" y="151"/>
                    <a:pt x="213" y="149"/>
                  </a:cubicBezTo>
                  <a:cubicBezTo>
                    <a:pt x="214" y="148"/>
                    <a:pt x="213" y="146"/>
                    <a:pt x="213" y="145"/>
                  </a:cubicBezTo>
                  <a:cubicBezTo>
                    <a:pt x="213" y="144"/>
                    <a:pt x="213" y="143"/>
                    <a:pt x="213" y="142"/>
                  </a:cubicBezTo>
                  <a:cubicBezTo>
                    <a:pt x="214" y="140"/>
                    <a:pt x="213" y="135"/>
                    <a:pt x="215" y="135"/>
                  </a:cubicBezTo>
                  <a:cubicBezTo>
                    <a:pt x="217" y="134"/>
                    <a:pt x="220" y="137"/>
                    <a:pt x="220" y="138"/>
                  </a:cubicBezTo>
                  <a:cubicBezTo>
                    <a:pt x="224" y="137"/>
                    <a:pt x="227" y="139"/>
                    <a:pt x="230" y="138"/>
                  </a:cubicBezTo>
                  <a:cubicBezTo>
                    <a:pt x="232" y="137"/>
                    <a:pt x="233" y="137"/>
                    <a:pt x="234" y="137"/>
                  </a:cubicBezTo>
                  <a:cubicBezTo>
                    <a:pt x="236" y="136"/>
                    <a:pt x="237" y="135"/>
                    <a:pt x="239" y="134"/>
                  </a:cubicBezTo>
                  <a:cubicBezTo>
                    <a:pt x="241" y="133"/>
                    <a:pt x="245" y="133"/>
                    <a:pt x="247" y="133"/>
                  </a:cubicBezTo>
                  <a:cubicBezTo>
                    <a:pt x="250" y="134"/>
                    <a:pt x="253" y="136"/>
                    <a:pt x="256" y="137"/>
                  </a:cubicBezTo>
                  <a:cubicBezTo>
                    <a:pt x="258" y="137"/>
                    <a:pt x="261" y="137"/>
                    <a:pt x="264" y="136"/>
                  </a:cubicBezTo>
                  <a:cubicBezTo>
                    <a:pt x="268" y="136"/>
                    <a:pt x="272" y="136"/>
                    <a:pt x="275" y="135"/>
                  </a:cubicBezTo>
                  <a:cubicBezTo>
                    <a:pt x="281" y="133"/>
                    <a:pt x="286" y="128"/>
                    <a:pt x="292" y="127"/>
                  </a:cubicBezTo>
                  <a:cubicBezTo>
                    <a:pt x="295" y="127"/>
                    <a:pt x="298" y="127"/>
                    <a:pt x="301" y="127"/>
                  </a:cubicBezTo>
                  <a:cubicBezTo>
                    <a:pt x="304" y="127"/>
                    <a:pt x="308" y="127"/>
                    <a:pt x="311" y="127"/>
                  </a:cubicBezTo>
                  <a:cubicBezTo>
                    <a:pt x="314" y="126"/>
                    <a:pt x="317" y="126"/>
                    <a:pt x="319" y="124"/>
                  </a:cubicBezTo>
                  <a:cubicBezTo>
                    <a:pt x="322" y="123"/>
                    <a:pt x="323" y="121"/>
                    <a:pt x="325" y="124"/>
                  </a:cubicBezTo>
                  <a:cubicBezTo>
                    <a:pt x="326" y="126"/>
                    <a:pt x="327" y="127"/>
                    <a:pt x="329" y="126"/>
                  </a:cubicBezTo>
                  <a:cubicBezTo>
                    <a:pt x="332" y="125"/>
                    <a:pt x="333" y="122"/>
                    <a:pt x="335" y="121"/>
                  </a:cubicBezTo>
                  <a:cubicBezTo>
                    <a:pt x="338" y="121"/>
                    <a:pt x="341" y="122"/>
                    <a:pt x="343" y="123"/>
                  </a:cubicBezTo>
                  <a:cubicBezTo>
                    <a:pt x="345" y="123"/>
                    <a:pt x="346" y="123"/>
                    <a:pt x="348" y="124"/>
                  </a:cubicBezTo>
                  <a:cubicBezTo>
                    <a:pt x="349" y="124"/>
                    <a:pt x="351" y="124"/>
                    <a:pt x="352" y="125"/>
                  </a:cubicBezTo>
                  <a:cubicBezTo>
                    <a:pt x="355" y="125"/>
                    <a:pt x="357" y="122"/>
                    <a:pt x="359" y="122"/>
                  </a:cubicBezTo>
                  <a:cubicBezTo>
                    <a:pt x="362" y="123"/>
                    <a:pt x="362" y="125"/>
                    <a:pt x="362" y="127"/>
                  </a:cubicBezTo>
                  <a:cubicBezTo>
                    <a:pt x="362" y="128"/>
                    <a:pt x="361" y="129"/>
                    <a:pt x="362" y="130"/>
                  </a:cubicBezTo>
                  <a:cubicBezTo>
                    <a:pt x="364" y="131"/>
                    <a:pt x="364" y="129"/>
                    <a:pt x="364" y="129"/>
                  </a:cubicBezTo>
                  <a:cubicBezTo>
                    <a:pt x="365" y="128"/>
                    <a:pt x="367" y="126"/>
                    <a:pt x="368" y="126"/>
                  </a:cubicBezTo>
                  <a:cubicBezTo>
                    <a:pt x="370" y="126"/>
                    <a:pt x="371" y="127"/>
                    <a:pt x="372" y="126"/>
                  </a:cubicBezTo>
                  <a:cubicBezTo>
                    <a:pt x="372" y="125"/>
                    <a:pt x="373" y="124"/>
                    <a:pt x="373" y="123"/>
                  </a:cubicBezTo>
                  <a:cubicBezTo>
                    <a:pt x="374" y="121"/>
                    <a:pt x="370" y="120"/>
                    <a:pt x="369" y="119"/>
                  </a:cubicBezTo>
                  <a:cubicBezTo>
                    <a:pt x="369" y="119"/>
                    <a:pt x="370" y="118"/>
                    <a:pt x="370" y="117"/>
                  </a:cubicBezTo>
                  <a:cubicBezTo>
                    <a:pt x="370" y="116"/>
                    <a:pt x="369" y="116"/>
                    <a:pt x="369" y="116"/>
                  </a:cubicBezTo>
                  <a:cubicBezTo>
                    <a:pt x="369" y="114"/>
                    <a:pt x="369" y="113"/>
                    <a:pt x="369" y="112"/>
                  </a:cubicBezTo>
                  <a:cubicBezTo>
                    <a:pt x="369" y="111"/>
                    <a:pt x="368" y="111"/>
                    <a:pt x="367" y="110"/>
                  </a:cubicBezTo>
                  <a:cubicBezTo>
                    <a:pt x="365" y="108"/>
                    <a:pt x="365" y="108"/>
                    <a:pt x="362" y="107"/>
                  </a:cubicBezTo>
                  <a:cubicBezTo>
                    <a:pt x="362" y="106"/>
                    <a:pt x="363" y="105"/>
                    <a:pt x="364" y="104"/>
                  </a:cubicBezTo>
                  <a:cubicBezTo>
                    <a:pt x="365" y="103"/>
                    <a:pt x="365" y="101"/>
                    <a:pt x="366" y="99"/>
                  </a:cubicBezTo>
                  <a:cubicBezTo>
                    <a:pt x="367" y="96"/>
                    <a:pt x="364" y="97"/>
                    <a:pt x="364" y="94"/>
                  </a:cubicBezTo>
                  <a:cubicBezTo>
                    <a:pt x="363" y="93"/>
                    <a:pt x="364" y="91"/>
                    <a:pt x="364" y="90"/>
                  </a:cubicBezTo>
                  <a:cubicBezTo>
                    <a:pt x="363" y="88"/>
                    <a:pt x="363" y="86"/>
                    <a:pt x="362" y="84"/>
                  </a:cubicBezTo>
                  <a:cubicBezTo>
                    <a:pt x="362" y="81"/>
                    <a:pt x="362" y="78"/>
                    <a:pt x="360" y="76"/>
                  </a:cubicBezTo>
                  <a:cubicBezTo>
                    <a:pt x="359" y="75"/>
                    <a:pt x="357" y="72"/>
                    <a:pt x="358" y="71"/>
                  </a:cubicBezTo>
                  <a:cubicBezTo>
                    <a:pt x="360" y="69"/>
                    <a:pt x="363" y="71"/>
                    <a:pt x="365" y="70"/>
                  </a:cubicBezTo>
                  <a:cubicBezTo>
                    <a:pt x="367" y="69"/>
                    <a:pt x="366" y="66"/>
                    <a:pt x="366" y="64"/>
                  </a:cubicBezTo>
                  <a:cubicBezTo>
                    <a:pt x="367" y="61"/>
                    <a:pt x="371" y="62"/>
                    <a:pt x="373" y="63"/>
                  </a:cubicBezTo>
                  <a:cubicBezTo>
                    <a:pt x="373" y="62"/>
                    <a:pt x="372" y="60"/>
                    <a:pt x="371" y="59"/>
                  </a:cubicBezTo>
                  <a:cubicBezTo>
                    <a:pt x="370" y="58"/>
                    <a:pt x="372" y="60"/>
                    <a:pt x="371" y="59"/>
                  </a:cubicBezTo>
                  <a:close/>
                  <a:moveTo>
                    <a:pt x="3" y="49"/>
                  </a:moveTo>
                  <a:cubicBezTo>
                    <a:pt x="2" y="50"/>
                    <a:pt x="0" y="49"/>
                    <a:pt x="0" y="51"/>
                  </a:cubicBezTo>
                  <a:cubicBezTo>
                    <a:pt x="0" y="52"/>
                    <a:pt x="0" y="53"/>
                    <a:pt x="1" y="53"/>
                  </a:cubicBezTo>
                  <a:cubicBezTo>
                    <a:pt x="3" y="53"/>
                    <a:pt x="5" y="52"/>
                    <a:pt x="6" y="52"/>
                  </a:cubicBezTo>
                  <a:cubicBezTo>
                    <a:pt x="7" y="50"/>
                    <a:pt x="4" y="49"/>
                    <a:pt x="3" y="49"/>
                  </a:cubicBezTo>
                  <a:cubicBezTo>
                    <a:pt x="2" y="50"/>
                    <a:pt x="4" y="49"/>
                    <a:pt x="3" y="49"/>
                  </a:cubicBezTo>
                  <a:close/>
                  <a:moveTo>
                    <a:pt x="43" y="135"/>
                  </a:moveTo>
                  <a:cubicBezTo>
                    <a:pt x="42" y="134"/>
                    <a:pt x="40" y="135"/>
                    <a:pt x="39" y="135"/>
                  </a:cubicBezTo>
                  <a:cubicBezTo>
                    <a:pt x="38" y="135"/>
                    <a:pt x="37" y="136"/>
                    <a:pt x="36" y="136"/>
                  </a:cubicBezTo>
                  <a:cubicBezTo>
                    <a:pt x="36" y="136"/>
                    <a:pt x="35" y="136"/>
                    <a:pt x="34" y="136"/>
                  </a:cubicBezTo>
                  <a:cubicBezTo>
                    <a:pt x="33" y="137"/>
                    <a:pt x="33" y="138"/>
                    <a:pt x="35" y="138"/>
                  </a:cubicBezTo>
                  <a:cubicBezTo>
                    <a:pt x="36" y="139"/>
                    <a:pt x="38" y="138"/>
                    <a:pt x="39" y="137"/>
                  </a:cubicBezTo>
                  <a:cubicBezTo>
                    <a:pt x="40" y="137"/>
                    <a:pt x="45" y="136"/>
                    <a:pt x="43" y="135"/>
                  </a:cubicBezTo>
                  <a:close/>
                </a:path>
              </a:pathLst>
            </a:custGeom>
            <a:solidFill>
              <a:srgbClr val="E6E7E8"/>
            </a:solidFill>
            <a:ln w="7938" cap="rnd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1874" name="Freeform 7">
              <a:extLst>
                <a:ext uri="{FF2B5EF4-FFF2-40B4-BE49-F238E27FC236}">
                  <a16:creationId xmlns:a16="http://schemas.microsoft.com/office/drawing/2014/main" id="{AA0DDF2C-5C64-3B1A-961E-67D63FCD4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7775" y="5299075"/>
              <a:ext cx="501650" cy="258762"/>
            </a:xfrm>
            <a:custGeom>
              <a:avLst/>
              <a:gdLst>
                <a:gd name="T0" fmla="*/ 2147483646 w 132"/>
                <a:gd name="T1" fmla="*/ 2147483646 h 68"/>
                <a:gd name="T2" fmla="*/ 2147483646 w 132"/>
                <a:gd name="T3" fmla="*/ 2147483646 h 68"/>
                <a:gd name="T4" fmla="*/ 2147483646 w 132"/>
                <a:gd name="T5" fmla="*/ 2147483646 h 68"/>
                <a:gd name="T6" fmla="*/ 2147483646 w 132"/>
                <a:gd name="T7" fmla="*/ 2147483646 h 68"/>
                <a:gd name="T8" fmla="*/ 2147483646 w 132"/>
                <a:gd name="T9" fmla="*/ 2147483646 h 68"/>
                <a:gd name="T10" fmla="*/ 2147483646 w 132"/>
                <a:gd name="T11" fmla="*/ 2147483646 h 68"/>
                <a:gd name="T12" fmla="*/ 2147483646 w 132"/>
                <a:gd name="T13" fmla="*/ 2147483646 h 68"/>
                <a:gd name="T14" fmla="*/ 2147483646 w 132"/>
                <a:gd name="T15" fmla="*/ 2147483646 h 68"/>
                <a:gd name="T16" fmla="*/ 2147483646 w 132"/>
                <a:gd name="T17" fmla="*/ 2147483646 h 68"/>
                <a:gd name="T18" fmla="*/ 2147483646 w 132"/>
                <a:gd name="T19" fmla="*/ 2147483646 h 68"/>
                <a:gd name="T20" fmla="*/ 2147483646 w 132"/>
                <a:gd name="T21" fmla="*/ 2147483646 h 68"/>
                <a:gd name="T22" fmla="*/ 2147483646 w 132"/>
                <a:gd name="T23" fmla="*/ 2147483646 h 68"/>
                <a:gd name="T24" fmla="*/ 2147483646 w 132"/>
                <a:gd name="T25" fmla="*/ 2147483646 h 68"/>
                <a:gd name="T26" fmla="*/ 2147483646 w 132"/>
                <a:gd name="T27" fmla="*/ 2147483646 h 68"/>
                <a:gd name="T28" fmla="*/ 2147483646 w 132"/>
                <a:gd name="T29" fmla="*/ 2147483646 h 68"/>
                <a:gd name="T30" fmla="*/ 2147483646 w 132"/>
                <a:gd name="T31" fmla="*/ 2147483646 h 68"/>
                <a:gd name="T32" fmla="*/ 2147483646 w 132"/>
                <a:gd name="T33" fmla="*/ 2147483646 h 68"/>
                <a:gd name="T34" fmla="*/ 2147483646 w 132"/>
                <a:gd name="T35" fmla="*/ 2147483646 h 68"/>
                <a:gd name="T36" fmla="*/ 2147483646 w 132"/>
                <a:gd name="T37" fmla="*/ 2147483646 h 68"/>
                <a:gd name="T38" fmla="*/ 2147483646 w 132"/>
                <a:gd name="T39" fmla="*/ 2147483646 h 68"/>
                <a:gd name="T40" fmla="*/ 2147483646 w 132"/>
                <a:gd name="T41" fmla="*/ 2147483646 h 68"/>
                <a:gd name="T42" fmla="*/ 2147483646 w 132"/>
                <a:gd name="T43" fmla="*/ 2147483646 h 68"/>
                <a:gd name="T44" fmla="*/ 2147483646 w 132"/>
                <a:gd name="T45" fmla="*/ 2147483646 h 68"/>
                <a:gd name="T46" fmla="*/ 2147483646 w 132"/>
                <a:gd name="T47" fmla="*/ 2147483646 h 68"/>
                <a:gd name="T48" fmla="*/ 2147483646 w 132"/>
                <a:gd name="T49" fmla="*/ 2147483646 h 68"/>
                <a:gd name="T50" fmla="*/ 2147483646 w 132"/>
                <a:gd name="T51" fmla="*/ 2147483646 h 68"/>
                <a:gd name="T52" fmla="*/ 2147483646 w 132"/>
                <a:gd name="T53" fmla="*/ 2147483646 h 68"/>
                <a:gd name="T54" fmla="*/ 2147483646 w 132"/>
                <a:gd name="T55" fmla="*/ 2147483646 h 68"/>
                <a:gd name="T56" fmla="*/ 2147483646 w 132"/>
                <a:gd name="T57" fmla="*/ 2147483646 h 68"/>
                <a:gd name="T58" fmla="*/ 2147483646 w 132"/>
                <a:gd name="T59" fmla="*/ 2147483646 h 68"/>
                <a:gd name="T60" fmla="*/ 2147483646 w 132"/>
                <a:gd name="T61" fmla="*/ 2147483646 h 68"/>
                <a:gd name="T62" fmla="*/ 2147483646 w 132"/>
                <a:gd name="T63" fmla="*/ 2147483646 h 68"/>
                <a:gd name="T64" fmla="*/ 2147483646 w 132"/>
                <a:gd name="T65" fmla="*/ 2147483646 h 68"/>
                <a:gd name="T66" fmla="*/ 2147483646 w 132"/>
                <a:gd name="T67" fmla="*/ 2147483646 h 68"/>
                <a:gd name="T68" fmla="*/ 2147483646 w 132"/>
                <a:gd name="T69" fmla="*/ 2147483646 h 68"/>
                <a:gd name="T70" fmla="*/ 2147483646 w 132"/>
                <a:gd name="T71" fmla="*/ 2147483646 h 68"/>
                <a:gd name="T72" fmla="*/ 2147483646 w 132"/>
                <a:gd name="T73" fmla="*/ 2147483646 h 68"/>
                <a:gd name="T74" fmla="*/ 2147483646 w 132"/>
                <a:gd name="T75" fmla="*/ 2147483646 h 68"/>
                <a:gd name="T76" fmla="*/ 2147483646 w 132"/>
                <a:gd name="T77" fmla="*/ 2147483646 h 6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32" h="68">
                  <a:moveTo>
                    <a:pt x="123" y="43"/>
                  </a:moveTo>
                  <a:cubicBezTo>
                    <a:pt x="122" y="42"/>
                    <a:pt x="121" y="43"/>
                    <a:pt x="120" y="42"/>
                  </a:cubicBezTo>
                  <a:cubicBezTo>
                    <a:pt x="119" y="41"/>
                    <a:pt x="118" y="42"/>
                    <a:pt x="117" y="42"/>
                  </a:cubicBezTo>
                  <a:cubicBezTo>
                    <a:pt x="117" y="41"/>
                    <a:pt x="116" y="41"/>
                    <a:pt x="116" y="40"/>
                  </a:cubicBezTo>
                  <a:cubicBezTo>
                    <a:pt x="113" y="39"/>
                    <a:pt x="110" y="37"/>
                    <a:pt x="111" y="34"/>
                  </a:cubicBezTo>
                  <a:cubicBezTo>
                    <a:pt x="112" y="33"/>
                    <a:pt x="113" y="32"/>
                    <a:pt x="113" y="30"/>
                  </a:cubicBezTo>
                  <a:cubicBezTo>
                    <a:pt x="112" y="28"/>
                    <a:pt x="110" y="28"/>
                    <a:pt x="109" y="28"/>
                  </a:cubicBezTo>
                  <a:cubicBezTo>
                    <a:pt x="107" y="28"/>
                    <a:pt x="105" y="29"/>
                    <a:pt x="104" y="27"/>
                  </a:cubicBezTo>
                  <a:cubicBezTo>
                    <a:pt x="102" y="25"/>
                    <a:pt x="102" y="25"/>
                    <a:pt x="100" y="24"/>
                  </a:cubicBezTo>
                  <a:cubicBezTo>
                    <a:pt x="99" y="24"/>
                    <a:pt x="97" y="22"/>
                    <a:pt x="96" y="22"/>
                  </a:cubicBezTo>
                  <a:cubicBezTo>
                    <a:pt x="95" y="22"/>
                    <a:pt x="95" y="24"/>
                    <a:pt x="94" y="25"/>
                  </a:cubicBezTo>
                  <a:cubicBezTo>
                    <a:pt x="91" y="23"/>
                    <a:pt x="90" y="22"/>
                    <a:pt x="86" y="24"/>
                  </a:cubicBezTo>
                  <a:cubicBezTo>
                    <a:pt x="85" y="24"/>
                    <a:pt x="83" y="25"/>
                    <a:pt x="82" y="26"/>
                  </a:cubicBezTo>
                  <a:cubicBezTo>
                    <a:pt x="81" y="26"/>
                    <a:pt x="80" y="26"/>
                    <a:pt x="80" y="26"/>
                  </a:cubicBezTo>
                  <a:cubicBezTo>
                    <a:pt x="79" y="26"/>
                    <a:pt x="78" y="28"/>
                    <a:pt x="77" y="27"/>
                  </a:cubicBezTo>
                  <a:cubicBezTo>
                    <a:pt x="77" y="26"/>
                    <a:pt x="75" y="27"/>
                    <a:pt x="74" y="26"/>
                  </a:cubicBezTo>
                  <a:cubicBezTo>
                    <a:pt x="73" y="26"/>
                    <a:pt x="75" y="25"/>
                    <a:pt x="75" y="24"/>
                  </a:cubicBezTo>
                  <a:cubicBezTo>
                    <a:pt x="75" y="23"/>
                    <a:pt x="75" y="23"/>
                    <a:pt x="73" y="22"/>
                  </a:cubicBezTo>
                  <a:cubicBezTo>
                    <a:pt x="72" y="22"/>
                    <a:pt x="72" y="21"/>
                    <a:pt x="71" y="20"/>
                  </a:cubicBezTo>
                  <a:cubicBezTo>
                    <a:pt x="69" y="19"/>
                    <a:pt x="68" y="19"/>
                    <a:pt x="66" y="19"/>
                  </a:cubicBezTo>
                  <a:cubicBezTo>
                    <a:pt x="65" y="18"/>
                    <a:pt x="63" y="17"/>
                    <a:pt x="61" y="16"/>
                  </a:cubicBezTo>
                  <a:cubicBezTo>
                    <a:pt x="60" y="16"/>
                    <a:pt x="60" y="14"/>
                    <a:pt x="59" y="13"/>
                  </a:cubicBezTo>
                  <a:cubicBezTo>
                    <a:pt x="59" y="13"/>
                    <a:pt x="57" y="12"/>
                    <a:pt x="56" y="12"/>
                  </a:cubicBezTo>
                  <a:cubicBezTo>
                    <a:pt x="55" y="11"/>
                    <a:pt x="54" y="11"/>
                    <a:pt x="53" y="12"/>
                  </a:cubicBezTo>
                  <a:cubicBezTo>
                    <a:pt x="50" y="12"/>
                    <a:pt x="48" y="9"/>
                    <a:pt x="45" y="9"/>
                  </a:cubicBezTo>
                  <a:cubicBezTo>
                    <a:pt x="43" y="10"/>
                    <a:pt x="42" y="10"/>
                    <a:pt x="41" y="11"/>
                  </a:cubicBezTo>
                  <a:cubicBezTo>
                    <a:pt x="40" y="11"/>
                    <a:pt x="37" y="11"/>
                    <a:pt x="36" y="10"/>
                  </a:cubicBezTo>
                  <a:cubicBezTo>
                    <a:pt x="33" y="10"/>
                    <a:pt x="31" y="10"/>
                    <a:pt x="29" y="8"/>
                  </a:cubicBezTo>
                  <a:cubicBezTo>
                    <a:pt x="28" y="7"/>
                    <a:pt x="27" y="7"/>
                    <a:pt x="26" y="6"/>
                  </a:cubicBezTo>
                  <a:cubicBezTo>
                    <a:pt x="25" y="6"/>
                    <a:pt x="24" y="6"/>
                    <a:pt x="22" y="5"/>
                  </a:cubicBezTo>
                  <a:cubicBezTo>
                    <a:pt x="20" y="5"/>
                    <a:pt x="19" y="5"/>
                    <a:pt x="18" y="4"/>
                  </a:cubicBezTo>
                  <a:cubicBezTo>
                    <a:pt x="17" y="3"/>
                    <a:pt x="15" y="2"/>
                    <a:pt x="14" y="2"/>
                  </a:cubicBezTo>
                  <a:cubicBezTo>
                    <a:pt x="13" y="1"/>
                    <a:pt x="12" y="2"/>
                    <a:pt x="11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3" y="0"/>
                    <a:pt x="2" y="2"/>
                    <a:pt x="0" y="5"/>
                  </a:cubicBezTo>
                  <a:cubicBezTo>
                    <a:pt x="2" y="5"/>
                    <a:pt x="3" y="6"/>
                    <a:pt x="4" y="7"/>
                  </a:cubicBezTo>
                  <a:cubicBezTo>
                    <a:pt x="5" y="8"/>
                    <a:pt x="5" y="9"/>
                    <a:pt x="6" y="10"/>
                  </a:cubicBezTo>
                  <a:cubicBezTo>
                    <a:pt x="7" y="12"/>
                    <a:pt x="11" y="12"/>
                    <a:pt x="13" y="13"/>
                  </a:cubicBezTo>
                  <a:cubicBezTo>
                    <a:pt x="15" y="14"/>
                    <a:pt x="19" y="14"/>
                    <a:pt x="21" y="16"/>
                  </a:cubicBezTo>
                  <a:cubicBezTo>
                    <a:pt x="22" y="17"/>
                    <a:pt x="22" y="18"/>
                    <a:pt x="23" y="19"/>
                  </a:cubicBezTo>
                  <a:cubicBezTo>
                    <a:pt x="23" y="21"/>
                    <a:pt x="24" y="21"/>
                    <a:pt x="26" y="22"/>
                  </a:cubicBezTo>
                  <a:cubicBezTo>
                    <a:pt x="29" y="24"/>
                    <a:pt x="30" y="24"/>
                    <a:pt x="31" y="28"/>
                  </a:cubicBezTo>
                  <a:cubicBezTo>
                    <a:pt x="31" y="31"/>
                    <a:pt x="32" y="34"/>
                    <a:pt x="33" y="38"/>
                  </a:cubicBezTo>
                  <a:cubicBezTo>
                    <a:pt x="34" y="41"/>
                    <a:pt x="36" y="44"/>
                    <a:pt x="35" y="48"/>
                  </a:cubicBezTo>
                  <a:cubicBezTo>
                    <a:pt x="34" y="50"/>
                    <a:pt x="32" y="52"/>
                    <a:pt x="31" y="55"/>
                  </a:cubicBezTo>
                  <a:cubicBezTo>
                    <a:pt x="33" y="57"/>
                    <a:pt x="35" y="58"/>
                    <a:pt x="38" y="56"/>
                  </a:cubicBezTo>
                  <a:cubicBezTo>
                    <a:pt x="40" y="55"/>
                    <a:pt x="43" y="55"/>
                    <a:pt x="45" y="56"/>
                  </a:cubicBezTo>
                  <a:cubicBezTo>
                    <a:pt x="47" y="57"/>
                    <a:pt x="48" y="57"/>
                    <a:pt x="50" y="56"/>
                  </a:cubicBezTo>
                  <a:cubicBezTo>
                    <a:pt x="51" y="55"/>
                    <a:pt x="51" y="53"/>
                    <a:pt x="53" y="53"/>
                  </a:cubicBezTo>
                  <a:cubicBezTo>
                    <a:pt x="57" y="53"/>
                    <a:pt x="55" y="54"/>
                    <a:pt x="56" y="56"/>
                  </a:cubicBezTo>
                  <a:cubicBezTo>
                    <a:pt x="56" y="57"/>
                    <a:pt x="60" y="58"/>
                    <a:pt x="61" y="59"/>
                  </a:cubicBezTo>
                  <a:cubicBezTo>
                    <a:pt x="61" y="60"/>
                    <a:pt x="62" y="60"/>
                    <a:pt x="63" y="61"/>
                  </a:cubicBezTo>
                  <a:cubicBezTo>
                    <a:pt x="63" y="62"/>
                    <a:pt x="62" y="62"/>
                    <a:pt x="63" y="63"/>
                  </a:cubicBezTo>
                  <a:cubicBezTo>
                    <a:pt x="64" y="65"/>
                    <a:pt x="68" y="63"/>
                    <a:pt x="69" y="65"/>
                  </a:cubicBezTo>
                  <a:cubicBezTo>
                    <a:pt x="70" y="65"/>
                    <a:pt x="72" y="66"/>
                    <a:pt x="73" y="66"/>
                  </a:cubicBezTo>
                  <a:cubicBezTo>
                    <a:pt x="74" y="66"/>
                    <a:pt x="76" y="65"/>
                    <a:pt x="78" y="65"/>
                  </a:cubicBezTo>
                  <a:cubicBezTo>
                    <a:pt x="78" y="65"/>
                    <a:pt x="80" y="64"/>
                    <a:pt x="81" y="64"/>
                  </a:cubicBezTo>
                  <a:cubicBezTo>
                    <a:pt x="82" y="63"/>
                    <a:pt x="82" y="63"/>
                    <a:pt x="83" y="63"/>
                  </a:cubicBezTo>
                  <a:cubicBezTo>
                    <a:pt x="84" y="63"/>
                    <a:pt x="85" y="63"/>
                    <a:pt x="86" y="63"/>
                  </a:cubicBezTo>
                  <a:cubicBezTo>
                    <a:pt x="87" y="63"/>
                    <a:pt x="88" y="64"/>
                    <a:pt x="88" y="64"/>
                  </a:cubicBezTo>
                  <a:cubicBezTo>
                    <a:pt x="89" y="64"/>
                    <a:pt x="89" y="63"/>
                    <a:pt x="90" y="63"/>
                  </a:cubicBezTo>
                  <a:cubicBezTo>
                    <a:pt x="92" y="63"/>
                    <a:pt x="93" y="63"/>
                    <a:pt x="94" y="62"/>
                  </a:cubicBezTo>
                  <a:cubicBezTo>
                    <a:pt x="96" y="62"/>
                    <a:pt x="97" y="61"/>
                    <a:pt x="99" y="61"/>
                  </a:cubicBezTo>
                  <a:cubicBezTo>
                    <a:pt x="100" y="60"/>
                    <a:pt x="103" y="57"/>
                    <a:pt x="105" y="57"/>
                  </a:cubicBezTo>
                  <a:cubicBezTo>
                    <a:pt x="107" y="57"/>
                    <a:pt x="111" y="58"/>
                    <a:pt x="112" y="60"/>
                  </a:cubicBezTo>
                  <a:cubicBezTo>
                    <a:pt x="114" y="62"/>
                    <a:pt x="116" y="64"/>
                    <a:pt x="119" y="64"/>
                  </a:cubicBezTo>
                  <a:cubicBezTo>
                    <a:pt x="121" y="64"/>
                    <a:pt x="122" y="63"/>
                    <a:pt x="123" y="64"/>
                  </a:cubicBezTo>
                  <a:cubicBezTo>
                    <a:pt x="124" y="64"/>
                    <a:pt x="125" y="66"/>
                    <a:pt x="126" y="66"/>
                  </a:cubicBezTo>
                  <a:cubicBezTo>
                    <a:pt x="129" y="68"/>
                    <a:pt x="131" y="66"/>
                    <a:pt x="131" y="63"/>
                  </a:cubicBezTo>
                  <a:cubicBezTo>
                    <a:pt x="132" y="60"/>
                    <a:pt x="129" y="58"/>
                    <a:pt x="126" y="57"/>
                  </a:cubicBezTo>
                  <a:cubicBezTo>
                    <a:pt x="125" y="56"/>
                    <a:pt x="124" y="56"/>
                    <a:pt x="124" y="55"/>
                  </a:cubicBezTo>
                  <a:cubicBezTo>
                    <a:pt x="124" y="55"/>
                    <a:pt x="124" y="54"/>
                    <a:pt x="124" y="53"/>
                  </a:cubicBezTo>
                  <a:cubicBezTo>
                    <a:pt x="123" y="53"/>
                    <a:pt x="123" y="53"/>
                    <a:pt x="123" y="52"/>
                  </a:cubicBezTo>
                  <a:cubicBezTo>
                    <a:pt x="122" y="50"/>
                    <a:pt x="122" y="50"/>
                    <a:pt x="124" y="49"/>
                  </a:cubicBezTo>
                  <a:cubicBezTo>
                    <a:pt x="124" y="48"/>
                    <a:pt x="125" y="48"/>
                    <a:pt x="125" y="48"/>
                  </a:cubicBezTo>
                  <a:cubicBezTo>
                    <a:pt x="126" y="47"/>
                    <a:pt x="126" y="46"/>
                    <a:pt x="127" y="46"/>
                  </a:cubicBezTo>
                  <a:cubicBezTo>
                    <a:pt x="127" y="43"/>
                    <a:pt x="123" y="45"/>
                    <a:pt x="123" y="43"/>
                  </a:cubicBezTo>
                  <a:cubicBezTo>
                    <a:pt x="122" y="42"/>
                    <a:pt x="123" y="45"/>
                    <a:pt x="123" y="43"/>
                  </a:cubicBezTo>
                  <a:close/>
                </a:path>
              </a:pathLst>
            </a:custGeom>
            <a:solidFill>
              <a:srgbClr val="E6E7E8"/>
            </a:solidFill>
            <a:ln w="7938" cap="rnd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1875" name="Freeform 8">
              <a:extLst>
                <a:ext uri="{FF2B5EF4-FFF2-40B4-BE49-F238E27FC236}">
                  <a16:creationId xmlns:a16="http://schemas.microsoft.com/office/drawing/2014/main" id="{4048776E-3659-3412-90BC-CB66A78299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764963" y="5470525"/>
              <a:ext cx="419100" cy="346075"/>
            </a:xfrm>
            <a:custGeom>
              <a:avLst/>
              <a:gdLst>
                <a:gd name="T0" fmla="*/ 2147483646 w 110"/>
                <a:gd name="T1" fmla="*/ 2147483646 h 91"/>
                <a:gd name="T2" fmla="*/ 0 w 110"/>
                <a:gd name="T3" fmla="*/ 2147483646 h 91"/>
                <a:gd name="T4" fmla="*/ 2147483646 w 110"/>
                <a:gd name="T5" fmla="*/ 2147483646 h 91"/>
                <a:gd name="T6" fmla="*/ 2147483646 w 110"/>
                <a:gd name="T7" fmla="*/ 2147483646 h 91"/>
                <a:gd name="T8" fmla="*/ 2147483646 w 110"/>
                <a:gd name="T9" fmla="*/ 2147483646 h 91"/>
                <a:gd name="T10" fmla="*/ 2147483646 w 110"/>
                <a:gd name="T11" fmla="*/ 2147483646 h 91"/>
                <a:gd name="T12" fmla="*/ 2147483646 w 110"/>
                <a:gd name="T13" fmla="*/ 2147483646 h 91"/>
                <a:gd name="T14" fmla="*/ 2147483646 w 110"/>
                <a:gd name="T15" fmla="*/ 2147483646 h 91"/>
                <a:gd name="T16" fmla="*/ 2147483646 w 110"/>
                <a:gd name="T17" fmla="*/ 2147483646 h 91"/>
                <a:gd name="T18" fmla="*/ 2147483646 w 110"/>
                <a:gd name="T19" fmla="*/ 2147483646 h 91"/>
                <a:gd name="T20" fmla="*/ 2147483646 w 110"/>
                <a:gd name="T21" fmla="*/ 2147483646 h 91"/>
                <a:gd name="T22" fmla="*/ 2147483646 w 110"/>
                <a:gd name="T23" fmla="*/ 2147483646 h 91"/>
                <a:gd name="T24" fmla="*/ 2147483646 w 110"/>
                <a:gd name="T25" fmla="*/ 2147483646 h 91"/>
                <a:gd name="T26" fmla="*/ 2147483646 w 110"/>
                <a:gd name="T27" fmla="*/ 2147483646 h 91"/>
                <a:gd name="T28" fmla="*/ 2147483646 w 110"/>
                <a:gd name="T29" fmla="*/ 2147483646 h 91"/>
                <a:gd name="T30" fmla="*/ 2147483646 w 110"/>
                <a:gd name="T31" fmla="*/ 2147483646 h 91"/>
                <a:gd name="T32" fmla="*/ 2147483646 w 110"/>
                <a:gd name="T33" fmla="*/ 2147483646 h 91"/>
                <a:gd name="T34" fmla="*/ 2147483646 w 110"/>
                <a:gd name="T35" fmla="*/ 2147483646 h 91"/>
                <a:gd name="T36" fmla="*/ 2147483646 w 110"/>
                <a:gd name="T37" fmla="*/ 2147483646 h 91"/>
                <a:gd name="T38" fmla="*/ 2147483646 w 110"/>
                <a:gd name="T39" fmla="*/ 2147483646 h 91"/>
                <a:gd name="T40" fmla="*/ 2147483646 w 110"/>
                <a:gd name="T41" fmla="*/ 2147483646 h 91"/>
                <a:gd name="T42" fmla="*/ 2147483646 w 110"/>
                <a:gd name="T43" fmla="*/ 2147483646 h 91"/>
                <a:gd name="T44" fmla="*/ 2147483646 w 110"/>
                <a:gd name="T45" fmla="*/ 2147483646 h 91"/>
                <a:gd name="T46" fmla="*/ 2147483646 w 110"/>
                <a:gd name="T47" fmla="*/ 2147483646 h 91"/>
                <a:gd name="T48" fmla="*/ 2147483646 w 110"/>
                <a:gd name="T49" fmla="*/ 2147483646 h 91"/>
                <a:gd name="T50" fmla="*/ 2147483646 w 110"/>
                <a:gd name="T51" fmla="*/ 2147483646 h 91"/>
                <a:gd name="T52" fmla="*/ 2147483646 w 110"/>
                <a:gd name="T53" fmla="*/ 2147483646 h 91"/>
                <a:gd name="T54" fmla="*/ 2147483646 w 110"/>
                <a:gd name="T55" fmla="*/ 2147483646 h 91"/>
                <a:gd name="T56" fmla="*/ 2147483646 w 110"/>
                <a:gd name="T57" fmla="*/ 2147483646 h 91"/>
                <a:gd name="T58" fmla="*/ 2147483646 w 110"/>
                <a:gd name="T59" fmla="*/ 2147483646 h 91"/>
                <a:gd name="T60" fmla="*/ 2147483646 w 110"/>
                <a:gd name="T61" fmla="*/ 2147483646 h 91"/>
                <a:gd name="T62" fmla="*/ 2147483646 w 110"/>
                <a:gd name="T63" fmla="*/ 2147483646 h 91"/>
                <a:gd name="T64" fmla="*/ 2147483646 w 110"/>
                <a:gd name="T65" fmla="*/ 2147483646 h 91"/>
                <a:gd name="T66" fmla="*/ 2147483646 w 110"/>
                <a:gd name="T67" fmla="*/ 2147483646 h 91"/>
                <a:gd name="T68" fmla="*/ 2147483646 w 110"/>
                <a:gd name="T69" fmla="*/ 2147483646 h 91"/>
                <a:gd name="T70" fmla="*/ 2147483646 w 110"/>
                <a:gd name="T71" fmla="*/ 2147483646 h 91"/>
                <a:gd name="T72" fmla="*/ 2147483646 w 110"/>
                <a:gd name="T73" fmla="*/ 2147483646 h 91"/>
                <a:gd name="T74" fmla="*/ 2147483646 w 110"/>
                <a:gd name="T75" fmla="*/ 2147483646 h 91"/>
                <a:gd name="T76" fmla="*/ 2147483646 w 110"/>
                <a:gd name="T77" fmla="*/ 2147483646 h 91"/>
                <a:gd name="T78" fmla="*/ 2147483646 w 110"/>
                <a:gd name="T79" fmla="*/ 2147483646 h 91"/>
                <a:gd name="T80" fmla="*/ 2147483646 w 110"/>
                <a:gd name="T81" fmla="*/ 2147483646 h 91"/>
                <a:gd name="T82" fmla="*/ 2147483646 w 110"/>
                <a:gd name="T83" fmla="*/ 2147483646 h 91"/>
                <a:gd name="T84" fmla="*/ 2147483646 w 110"/>
                <a:gd name="T85" fmla="*/ 2147483646 h 91"/>
                <a:gd name="T86" fmla="*/ 2147483646 w 110"/>
                <a:gd name="T87" fmla="*/ 2147483646 h 91"/>
                <a:gd name="T88" fmla="*/ 2147483646 w 110"/>
                <a:gd name="T89" fmla="*/ 2147483646 h 91"/>
                <a:gd name="T90" fmla="*/ 2147483646 w 110"/>
                <a:gd name="T91" fmla="*/ 2147483646 h 91"/>
                <a:gd name="T92" fmla="*/ 2147483646 w 110"/>
                <a:gd name="T93" fmla="*/ 2147483646 h 91"/>
                <a:gd name="T94" fmla="*/ 2147483646 w 110"/>
                <a:gd name="T95" fmla="*/ 2147483646 h 91"/>
                <a:gd name="T96" fmla="*/ 2147483646 w 110"/>
                <a:gd name="T97" fmla="*/ 2147483646 h 91"/>
                <a:gd name="T98" fmla="*/ 2147483646 w 110"/>
                <a:gd name="T99" fmla="*/ 2147483646 h 91"/>
                <a:gd name="T100" fmla="*/ 2147483646 w 110"/>
                <a:gd name="T101" fmla="*/ 2147483646 h 91"/>
                <a:gd name="T102" fmla="*/ 2147483646 w 110"/>
                <a:gd name="T103" fmla="*/ 2147483646 h 91"/>
                <a:gd name="T104" fmla="*/ 2147483646 w 110"/>
                <a:gd name="T105" fmla="*/ 2147483646 h 9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0" h="91">
                  <a:moveTo>
                    <a:pt x="27" y="77"/>
                  </a:moveTo>
                  <a:cubicBezTo>
                    <a:pt x="20" y="78"/>
                    <a:pt x="15" y="75"/>
                    <a:pt x="10" y="71"/>
                  </a:cubicBezTo>
                  <a:cubicBezTo>
                    <a:pt x="8" y="69"/>
                    <a:pt x="6" y="67"/>
                    <a:pt x="4" y="64"/>
                  </a:cubicBezTo>
                  <a:cubicBezTo>
                    <a:pt x="3" y="62"/>
                    <a:pt x="2" y="59"/>
                    <a:pt x="0" y="57"/>
                  </a:cubicBezTo>
                  <a:cubicBezTo>
                    <a:pt x="0" y="55"/>
                    <a:pt x="3" y="55"/>
                    <a:pt x="5" y="56"/>
                  </a:cubicBezTo>
                  <a:cubicBezTo>
                    <a:pt x="8" y="56"/>
                    <a:pt x="6" y="58"/>
                    <a:pt x="8" y="60"/>
                  </a:cubicBezTo>
                  <a:cubicBezTo>
                    <a:pt x="8" y="60"/>
                    <a:pt x="9" y="60"/>
                    <a:pt x="10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3" y="62"/>
                    <a:pt x="13" y="61"/>
                    <a:pt x="15" y="61"/>
                  </a:cubicBezTo>
                  <a:cubicBezTo>
                    <a:pt x="17" y="60"/>
                    <a:pt x="20" y="59"/>
                    <a:pt x="20" y="61"/>
                  </a:cubicBezTo>
                  <a:cubicBezTo>
                    <a:pt x="21" y="64"/>
                    <a:pt x="18" y="65"/>
                    <a:pt x="22" y="67"/>
                  </a:cubicBezTo>
                  <a:cubicBezTo>
                    <a:pt x="22" y="67"/>
                    <a:pt x="24" y="67"/>
                    <a:pt x="24" y="68"/>
                  </a:cubicBezTo>
                  <a:cubicBezTo>
                    <a:pt x="24" y="69"/>
                    <a:pt x="23" y="70"/>
                    <a:pt x="24" y="71"/>
                  </a:cubicBezTo>
                  <a:cubicBezTo>
                    <a:pt x="24" y="74"/>
                    <a:pt x="25" y="75"/>
                    <a:pt x="27" y="77"/>
                  </a:cubicBezTo>
                  <a:close/>
                  <a:moveTo>
                    <a:pt x="72" y="6"/>
                  </a:moveTo>
                  <a:cubicBezTo>
                    <a:pt x="70" y="9"/>
                    <a:pt x="68" y="10"/>
                    <a:pt x="66" y="11"/>
                  </a:cubicBezTo>
                  <a:cubicBezTo>
                    <a:pt x="64" y="11"/>
                    <a:pt x="62" y="13"/>
                    <a:pt x="62" y="14"/>
                  </a:cubicBezTo>
                  <a:cubicBezTo>
                    <a:pt x="62" y="15"/>
                    <a:pt x="61" y="18"/>
                    <a:pt x="60" y="18"/>
                  </a:cubicBezTo>
                  <a:cubicBezTo>
                    <a:pt x="59" y="19"/>
                    <a:pt x="55" y="18"/>
                    <a:pt x="53" y="17"/>
                  </a:cubicBezTo>
                  <a:cubicBezTo>
                    <a:pt x="51" y="17"/>
                    <a:pt x="49" y="16"/>
                    <a:pt x="49" y="13"/>
                  </a:cubicBezTo>
                  <a:cubicBezTo>
                    <a:pt x="48" y="11"/>
                    <a:pt x="47" y="10"/>
                    <a:pt x="45" y="9"/>
                  </a:cubicBezTo>
                  <a:cubicBezTo>
                    <a:pt x="44" y="8"/>
                    <a:pt x="44" y="6"/>
                    <a:pt x="42" y="5"/>
                  </a:cubicBezTo>
                  <a:cubicBezTo>
                    <a:pt x="42" y="4"/>
                    <a:pt x="41" y="4"/>
                    <a:pt x="40" y="4"/>
                  </a:cubicBezTo>
                  <a:cubicBezTo>
                    <a:pt x="40" y="3"/>
                    <a:pt x="40" y="2"/>
                    <a:pt x="39" y="2"/>
                  </a:cubicBezTo>
                  <a:cubicBezTo>
                    <a:pt x="37" y="1"/>
                    <a:pt x="37" y="3"/>
                    <a:pt x="35" y="2"/>
                  </a:cubicBezTo>
                  <a:cubicBezTo>
                    <a:pt x="35" y="2"/>
                    <a:pt x="35" y="1"/>
                    <a:pt x="34" y="1"/>
                  </a:cubicBezTo>
                  <a:cubicBezTo>
                    <a:pt x="33" y="0"/>
                    <a:pt x="33" y="1"/>
                    <a:pt x="32" y="1"/>
                  </a:cubicBezTo>
                  <a:cubicBezTo>
                    <a:pt x="32" y="2"/>
                    <a:pt x="31" y="3"/>
                    <a:pt x="30" y="3"/>
                  </a:cubicBezTo>
                  <a:cubicBezTo>
                    <a:pt x="29" y="4"/>
                    <a:pt x="28" y="4"/>
                    <a:pt x="28" y="5"/>
                  </a:cubicBezTo>
                  <a:cubicBezTo>
                    <a:pt x="28" y="7"/>
                    <a:pt x="29" y="7"/>
                    <a:pt x="29" y="8"/>
                  </a:cubicBezTo>
                  <a:cubicBezTo>
                    <a:pt x="30" y="8"/>
                    <a:pt x="30" y="9"/>
                    <a:pt x="30" y="10"/>
                  </a:cubicBezTo>
                  <a:cubicBezTo>
                    <a:pt x="31" y="13"/>
                    <a:pt x="38" y="12"/>
                    <a:pt x="37" y="17"/>
                  </a:cubicBezTo>
                  <a:cubicBezTo>
                    <a:pt x="37" y="19"/>
                    <a:pt x="37" y="21"/>
                    <a:pt x="35" y="22"/>
                  </a:cubicBezTo>
                  <a:cubicBezTo>
                    <a:pt x="33" y="23"/>
                    <a:pt x="32" y="21"/>
                    <a:pt x="30" y="20"/>
                  </a:cubicBezTo>
                  <a:cubicBezTo>
                    <a:pt x="28" y="18"/>
                    <a:pt x="28" y="19"/>
                    <a:pt x="25" y="19"/>
                  </a:cubicBezTo>
                  <a:cubicBezTo>
                    <a:pt x="23" y="19"/>
                    <a:pt x="21" y="18"/>
                    <a:pt x="19" y="17"/>
                  </a:cubicBezTo>
                  <a:cubicBezTo>
                    <a:pt x="17" y="15"/>
                    <a:pt x="17" y="14"/>
                    <a:pt x="15" y="13"/>
                  </a:cubicBezTo>
                  <a:cubicBezTo>
                    <a:pt x="12" y="12"/>
                    <a:pt x="12" y="11"/>
                    <a:pt x="9" y="13"/>
                  </a:cubicBezTo>
                  <a:cubicBezTo>
                    <a:pt x="8" y="13"/>
                    <a:pt x="5" y="15"/>
                    <a:pt x="5" y="16"/>
                  </a:cubicBezTo>
                  <a:cubicBezTo>
                    <a:pt x="5" y="18"/>
                    <a:pt x="6" y="17"/>
                    <a:pt x="6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9"/>
                    <a:pt x="8" y="19"/>
                    <a:pt x="9" y="20"/>
                  </a:cubicBezTo>
                  <a:cubicBezTo>
                    <a:pt x="8" y="20"/>
                    <a:pt x="6" y="20"/>
                    <a:pt x="6" y="22"/>
                  </a:cubicBezTo>
                  <a:cubicBezTo>
                    <a:pt x="7" y="22"/>
                    <a:pt x="9" y="22"/>
                    <a:pt x="10" y="22"/>
                  </a:cubicBezTo>
                  <a:cubicBezTo>
                    <a:pt x="11" y="23"/>
                    <a:pt x="13" y="23"/>
                    <a:pt x="14" y="24"/>
                  </a:cubicBezTo>
                  <a:cubicBezTo>
                    <a:pt x="14" y="25"/>
                    <a:pt x="17" y="27"/>
                    <a:pt x="17" y="28"/>
                  </a:cubicBezTo>
                  <a:cubicBezTo>
                    <a:pt x="17" y="31"/>
                    <a:pt x="11" y="29"/>
                    <a:pt x="13" y="34"/>
                  </a:cubicBezTo>
                  <a:cubicBezTo>
                    <a:pt x="13" y="35"/>
                    <a:pt x="14" y="37"/>
                    <a:pt x="15" y="38"/>
                  </a:cubicBezTo>
                  <a:cubicBezTo>
                    <a:pt x="16" y="40"/>
                    <a:pt x="19" y="40"/>
                    <a:pt x="20" y="41"/>
                  </a:cubicBezTo>
                  <a:cubicBezTo>
                    <a:pt x="21" y="42"/>
                    <a:pt x="23" y="42"/>
                    <a:pt x="24" y="44"/>
                  </a:cubicBezTo>
                  <a:cubicBezTo>
                    <a:pt x="24" y="45"/>
                    <a:pt x="23" y="47"/>
                    <a:pt x="22" y="48"/>
                  </a:cubicBezTo>
                  <a:cubicBezTo>
                    <a:pt x="22" y="49"/>
                    <a:pt x="14" y="48"/>
                    <a:pt x="17" y="50"/>
                  </a:cubicBezTo>
                  <a:cubicBezTo>
                    <a:pt x="18" y="51"/>
                    <a:pt x="20" y="51"/>
                    <a:pt x="21" y="52"/>
                  </a:cubicBezTo>
                  <a:cubicBezTo>
                    <a:pt x="21" y="53"/>
                    <a:pt x="21" y="53"/>
                    <a:pt x="22" y="54"/>
                  </a:cubicBezTo>
                  <a:cubicBezTo>
                    <a:pt x="23" y="54"/>
                    <a:pt x="23" y="54"/>
                    <a:pt x="24" y="55"/>
                  </a:cubicBezTo>
                  <a:cubicBezTo>
                    <a:pt x="25" y="55"/>
                    <a:pt x="30" y="62"/>
                    <a:pt x="31" y="58"/>
                  </a:cubicBezTo>
                  <a:cubicBezTo>
                    <a:pt x="32" y="60"/>
                    <a:pt x="33" y="59"/>
                    <a:pt x="34" y="60"/>
                  </a:cubicBezTo>
                  <a:cubicBezTo>
                    <a:pt x="35" y="61"/>
                    <a:pt x="35" y="62"/>
                    <a:pt x="34" y="63"/>
                  </a:cubicBezTo>
                  <a:cubicBezTo>
                    <a:pt x="33" y="63"/>
                    <a:pt x="32" y="63"/>
                    <a:pt x="32" y="64"/>
                  </a:cubicBezTo>
                  <a:cubicBezTo>
                    <a:pt x="32" y="65"/>
                    <a:pt x="34" y="66"/>
                    <a:pt x="35" y="67"/>
                  </a:cubicBezTo>
                  <a:cubicBezTo>
                    <a:pt x="35" y="67"/>
                    <a:pt x="36" y="69"/>
                    <a:pt x="36" y="69"/>
                  </a:cubicBezTo>
                  <a:cubicBezTo>
                    <a:pt x="35" y="70"/>
                    <a:pt x="33" y="69"/>
                    <a:pt x="32" y="69"/>
                  </a:cubicBezTo>
                  <a:cubicBezTo>
                    <a:pt x="31" y="70"/>
                    <a:pt x="33" y="71"/>
                    <a:pt x="33" y="71"/>
                  </a:cubicBezTo>
                  <a:cubicBezTo>
                    <a:pt x="34" y="73"/>
                    <a:pt x="33" y="75"/>
                    <a:pt x="34" y="77"/>
                  </a:cubicBezTo>
                  <a:cubicBezTo>
                    <a:pt x="37" y="77"/>
                    <a:pt x="38" y="72"/>
                    <a:pt x="41" y="71"/>
                  </a:cubicBezTo>
                  <a:cubicBezTo>
                    <a:pt x="42" y="70"/>
                    <a:pt x="43" y="70"/>
                    <a:pt x="44" y="69"/>
                  </a:cubicBezTo>
                  <a:cubicBezTo>
                    <a:pt x="45" y="68"/>
                    <a:pt x="46" y="66"/>
                    <a:pt x="47" y="65"/>
                  </a:cubicBezTo>
                  <a:cubicBezTo>
                    <a:pt x="49" y="64"/>
                    <a:pt x="50" y="64"/>
                    <a:pt x="51" y="63"/>
                  </a:cubicBezTo>
                  <a:cubicBezTo>
                    <a:pt x="52" y="62"/>
                    <a:pt x="53" y="62"/>
                    <a:pt x="54" y="61"/>
                  </a:cubicBezTo>
                  <a:cubicBezTo>
                    <a:pt x="56" y="60"/>
                    <a:pt x="59" y="60"/>
                    <a:pt x="59" y="57"/>
                  </a:cubicBezTo>
                  <a:cubicBezTo>
                    <a:pt x="60" y="57"/>
                    <a:pt x="60" y="57"/>
                    <a:pt x="61" y="57"/>
                  </a:cubicBezTo>
                  <a:cubicBezTo>
                    <a:pt x="62" y="57"/>
                    <a:pt x="62" y="57"/>
                    <a:pt x="63" y="57"/>
                  </a:cubicBezTo>
                  <a:cubicBezTo>
                    <a:pt x="64" y="57"/>
                    <a:pt x="65" y="58"/>
                    <a:pt x="66" y="59"/>
                  </a:cubicBezTo>
                  <a:cubicBezTo>
                    <a:pt x="67" y="61"/>
                    <a:pt x="71" y="63"/>
                    <a:pt x="69" y="66"/>
                  </a:cubicBezTo>
                  <a:cubicBezTo>
                    <a:pt x="68" y="67"/>
                    <a:pt x="65" y="67"/>
                    <a:pt x="66" y="70"/>
                  </a:cubicBezTo>
                  <a:cubicBezTo>
                    <a:pt x="66" y="71"/>
                    <a:pt x="70" y="73"/>
                    <a:pt x="69" y="75"/>
                  </a:cubicBezTo>
                  <a:cubicBezTo>
                    <a:pt x="67" y="76"/>
                    <a:pt x="64" y="75"/>
                    <a:pt x="63" y="78"/>
                  </a:cubicBezTo>
                  <a:cubicBezTo>
                    <a:pt x="63" y="80"/>
                    <a:pt x="66" y="81"/>
                    <a:pt x="67" y="82"/>
                  </a:cubicBezTo>
                  <a:cubicBezTo>
                    <a:pt x="68" y="83"/>
                    <a:pt x="68" y="84"/>
                    <a:pt x="70" y="84"/>
                  </a:cubicBezTo>
                  <a:cubicBezTo>
                    <a:pt x="71" y="85"/>
                    <a:pt x="72" y="85"/>
                    <a:pt x="73" y="86"/>
                  </a:cubicBezTo>
                  <a:cubicBezTo>
                    <a:pt x="74" y="88"/>
                    <a:pt x="75" y="91"/>
                    <a:pt x="78" y="89"/>
                  </a:cubicBezTo>
                  <a:cubicBezTo>
                    <a:pt x="78" y="88"/>
                    <a:pt x="80" y="86"/>
                    <a:pt x="80" y="85"/>
                  </a:cubicBezTo>
                  <a:cubicBezTo>
                    <a:pt x="80" y="83"/>
                    <a:pt x="79" y="81"/>
                    <a:pt x="79" y="80"/>
                  </a:cubicBezTo>
                  <a:cubicBezTo>
                    <a:pt x="79" y="78"/>
                    <a:pt x="81" y="77"/>
                    <a:pt x="81" y="76"/>
                  </a:cubicBezTo>
                  <a:cubicBezTo>
                    <a:pt x="83" y="74"/>
                    <a:pt x="82" y="73"/>
                    <a:pt x="83" y="70"/>
                  </a:cubicBezTo>
                  <a:cubicBezTo>
                    <a:pt x="84" y="70"/>
                    <a:pt x="84" y="73"/>
                    <a:pt x="85" y="73"/>
                  </a:cubicBezTo>
                  <a:cubicBezTo>
                    <a:pt x="85" y="74"/>
                    <a:pt x="85" y="74"/>
                    <a:pt x="84" y="75"/>
                  </a:cubicBezTo>
                  <a:cubicBezTo>
                    <a:pt x="86" y="76"/>
                    <a:pt x="87" y="73"/>
                    <a:pt x="87" y="71"/>
                  </a:cubicBezTo>
                  <a:cubicBezTo>
                    <a:pt x="87" y="70"/>
                    <a:pt x="87" y="69"/>
                    <a:pt x="88" y="68"/>
                  </a:cubicBezTo>
                  <a:cubicBezTo>
                    <a:pt x="89" y="67"/>
                    <a:pt x="89" y="68"/>
                    <a:pt x="90" y="67"/>
                  </a:cubicBezTo>
                  <a:cubicBezTo>
                    <a:pt x="92" y="65"/>
                    <a:pt x="89" y="63"/>
                    <a:pt x="89" y="61"/>
                  </a:cubicBezTo>
                  <a:cubicBezTo>
                    <a:pt x="88" y="60"/>
                    <a:pt x="89" y="58"/>
                    <a:pt x="90" y="57"/>
                  </a:cubicBezTo>
                  <a:cubicBezTo>
                    <a:pt x="90" y="55"/>
                    <a:pt x="90" y="54"/>
                    <a:pt x="91" y="53"/>
                  </a:cubicBezTo>
                  <a:cubicBezTo>
                    <a:pt x="91" y="52"/>
                    <a:pt x="92" y="51"/>
                    <a:pt x="92" y="50"/>
                  </a:cubicBezTo>
                  <a:cubicBezTo>
                    <a:pt x="92" y="49"/>
                    <a:pt x="92" y="48"/>
                    <a:pt x="92" y="47"/>
                  </a:cubicBezTo>
                  <a:cubicBezTo>
                    <a:pt x="93" y="45"/>
                    <a:pt x="96" y="44"/>
                    <a:pt x="98" y="44"/>
                  </a:cubicBezTo>
                  <a:cubicBezTo>
                    <a:pt x="100" y="43"/>
                    <a:pt x="101" y="42"/>
                    <a:pt x="103" y="41"/>
                  </a:cubicBezTo>
                  <a:cubicBezTo>
                    <a:pt x="106" y="39"/>
                    <a:pt x="107" y="42"/>
                    <a:pt x="110" y="42"/>
                  </a:cubicBezTo>
                  <a:cubicBezTo>
                    <a:pt x="110" y="40"/>
                    <a:pt x="108" y="37"/>
                    <a:pt x="105" y="36"/>
                  </a:cubicBezTo>
                  <a:cubicBezTo>
                    <a:pt x="103" y="35"/>
                    <a:pt x="100" y="35"/>
                    <a:pt x="97" y="35"/>
                  </a:cubicBezTo>
                  <a:cubicBezTo>
                    <a:pt x="95" y="34"/>
                    <a:pt x="94" y="33"/>
                    <a:pt x="93" y="31"/>
                  </a:cubicBezTo>
                  <a:cubicBezTo>
                    <a:pt x="92" y="30"/>
                    <a:pt x="90" y="28"/>
                    <a:pt x="90" y="27"/>
                  </a:cubicBezTo>
                  <a:cubicBezTo>
                    <a:pt x="86" y="24"/>
                    <a:pt x="86" y="17"/>
                    <a:pt x="84" y="13"/>
                  </a:cubicBezTo>
                  <a:cubicBezTo>
                    <a:pt x="83" y="11"/>
                    <a:pt x="81" y="10"/>
                    <a:pt x="79" y="7"/>
                  </a:cubicBezTo>
                  <a:cubicBezTo>
                    <a:pt x="78" y="5"/>
                    <a:pt x="77" y="3"/>
                    <a:pt x="75" y="1"/>
                  </a:cubicBezTo>
                  <a:cubicBezTo>
                    <a:pt x="73" y="3"/>
                    <a:pt x="72" y="5"/>
                    <a:pt x="72" y="6"/>
                  </a:cubicBezTo>
                  <a:cubicBezTo>
                    <a:pt x="71" y="8"/>
                    <a:pt x="72" y="5"/>
                    <a:pt x="72" y="6"/>
                  </a:cubicBezTo>
                  <a:close/>
                </a:path>
              </a:pathLst>
            </a:custGeom>
            <a:solidFill>
              <a:srgbClr val="E6E7E8"/>
            </a:solidFill>
            <a:ln w="7938" cap="rnd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31876" name="Freeform 9">
              <a:extLst>
                <a:ext uri="{FF2B5EF4-FFF2-40B4-BE49-F238E27FC236}">
                  <a16:creationId xmlns:a16="http://schemas.microsoft.com/office/drawing/2014/main" id="{42FEB996-A848-1125-BD7D-0F1B0CD598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69713" y="5530850"/>
              <a:ext cx="236538" cy="233362"/>
            </a:xfrm>
            <a:custGeom>
              <a:avLst/>
              <a:gdLst>
                <a:gd name="T0" fmla="*/ 2147483646 w 62"/>
                <a:gd name="T1" fmla="*/ 2147483646 h 61"/>
                <a:gd name="T2" fmla="*/ 2147483646 w 62"/>
                <a:gd name="T3" fmla="*/ 2147483646 h 61"/>
                <a:gd name="T4" fmla="*/ 2147483646 w 62"/>
                <a:gd name="T5" fmla="*/ 2147483646 h 61"/>
                <a:gd name="T6" fmla="*/ 2147483646 w 62"/>
                <a:gd name="T7" fmla="*/ 2147483646 h 61"/>
                <a:gd name="T8" fmla="*/ 2147483646 w 62"/>
                <a:gd name="T9" fmla="*/ 2147483646 h 61"/>
                <a:gd name="T10" fmla="*/ 2147483646 w 62"/>
                <a:gd name="T11" fmla="*/ 2147483646 h 61"/>
                <a:gd name="T12" fmla="*/ 2147483646 w 62"/>
                <a:gd name="T13" fmla="*/ 2147483646 h 61"/>
                <a:gd name="T14" fmla="*/ 0 w 62"/>
                <a:gd name="T15" fmla="*/ 2147483646 h 61"/>
                <a:gd name="T16" fmla="*/ 2147483646 w 62"/>
                <a:gd name="T17" fmla="*/ 2147483646 h 61"/>
                <a:gd name="T18" fmla="*/ 2147483646 w 62"/>
                <a:gd name="T19" fmla="*/ 2147483646 h 61"/>
                <a:gd name="T20" fmla="*/ 2147483646 w 62"/>
                <a:gd name="T21" fmla="*/ 2147483646 h 61"/>
                <a:gd name="T22" fmla="*/ 2147483646 w 62"/>
                <a:gd name="T23" fmla="*/ 2147483646 h 61"/>
                <a:gd name="T24" fmla="*/ 2147483646 w 62"/>
                <a:gd name="T25" fmla="*/ 2147483646 h 61"/>
                <a:gd name="T26" fmla="*/ 2147483646 w 62"/>
                <a:gd name="T27" fmla="*/ 2147483646 h 61"/>
                <a:gd name="T28" fmla="*/ 2147483646 w 62"/>
                <a:gd name="T29" fmla="*/ 2147483646 h 61"/>
                <a:gd name="T30" fmla="*/ 2147483646 w 62"/>
                <a:gd name="T31" fmla="*/ 2147483646 h 61"/>
                <a:gd name="T32" fmla="*/ 2147483646 w 62"/>
                <a:gd name="T33" fmla="*/ 2147483646 h 61"/>
                <a:gd name="T34" fmla="*/ 2147483646 w 62"/>
                <a:gd name="T35" fmla="*/ 2147483646 h 61"/>
                <a:gd name="T36" fmla="*/ 2147483646 w 62"/>
                <a:gd name="T37" fmla="*/ 2147483646 h 61"/>
                <a:gd name="T38" fmla="*/ 2147483646 w 62"/>
                <a:gd name="T39" fmla="*/ 2147483646 h 61"/>
                <a:gd name="T40" fmla="*/ 2147483646 w 62"/>
                <a:gd name="T41" fmla="*/ 2147483646 h 61"/>
                <a:gd name="T42" fmla="*/ 2147483646 w 62"/>
                <a:gd name="T43" fmla="*/ 2147483646 h 61"/>
                <a:gd name="T44" fmla="*/ 2147483646 w 62"/>
                <a:gd name="T45" fmla="*/ 2147483646 h 61"/>
                <a:gd name="T46" fmla="*/ 2147483646 w 62"/>
                <a:gd name="T47" fmla="*/ 2147483646 h 61"/>
                <a:gd name="T48" fmla="*/ 2147483646 w 62"/>
                <a:gd name="T49" fmla="*/ 2147483646 h 61"/>
                <a:gd name="T50" fmla="*/ 2147483646 w 62"/>
                <a:gd name="T51" fmla="*/ 2147483646 h 61"/>
                <a:gd name="T52" fmla="*/ 2147483646 w 62"/>
                <a:gd name="T53" fmla="*/ 2147483646 h 61"/>
                <a:gd name="T54" fmla="*/ 2147483646 w 62"/>
                <a:gd name="T55" fmla="*/ 2147483646 h 61"/>
                <a:gd name="T56" fmla="*/ 2147483646 w 62"/>
                <a:gd name="T57" fmla="*/ 2147483646 h 61"/>
                <a:gd name="T58" fmla="*/ 2147483646 w 62"/>
                <a:gd name="T59" fmla="*/ 2147483646 h 61"/>
                <a:gd name="T60" fmla="*/ 2147483646 w 62"/>
                <a:gd name="T61" fmla="*/ 2147483646 h 61"/>
                <a:gd name="T62" fmla="*/ 2147483646 w 62"/>
                <a:gd name="T63" fmla="*/ 2147483646 h 61"/>
                <a:gd name="T64" fmla="*/ 2147483646 w 62"/>
                <a:gd name="T65" fmla="*/ 2147483646 h 61"/>
                <a:gd name="T66" fmla="*/ 2147483646 w 62"/>
                <a:gd name="T67" fmla="*/ 2147483646 h 61"/>
                <a:gd name="T68" fmla="*/ 2147483646 w 62"/>
                <a:gd name="T69" fmla="*/ 2147483646 h 61"/>
                <a:gd name="T70" fmla="*/ 2147483646 w 62"/>
                <a:gd name="T71" fmla="*/ 2147483646 h 61"/>
                <a:gd name="T72" fmla="*/ 2147483646 w 62"/>
                <a:gd name="T73" fmla="*/ 2147483646 h 61"/>
                <a:gd name="T74" fmla="*/ 2147483646 w 62"/>
                <a:gd name="T75" fmla="*/ 2147483646 h 61"/>
                <a:gd name="T76" fmla="*/ 2147483646 w 62"/>
                <a:gd name="T77" fmla="*/ 2147483646 h 61"/>
                <a:gd name="T78" fmla="*/ 2147483646 w 62"/>
                <a:gd name="T79" fmla="*/ 2147483646 h 61"/>
                <a:gd name="T80" fmla="*/ 2147483646 w 62"/>
                <a:gd name="T81" fmla="*/ 2147483646 h 61"/>
                <a:gd name="T82" fmla="*/ 2147483646 w 62"/>
                <a:gd name="T83" fmla="*/ 2147483646 h 61"/>
                <a:gd name="T84" fmla="*/ 2147483646 w 62"/>
                <a:gd name="T85" fmla="*/ 2147483646 h 61"/>
                <a:gd name="T86" fmla="*/ 2147483646 w 62"/>
                <a:gd name="T87" fmla="*/ 2147483646 h 61"/>
                <a:gd name="T88" fmla="*/ 2147483646 w 62"/>
                <a:gd name="T89" fmla="*/ 2147483646 h 61"/>
                <a:gd name="T90" fmla="*/ 2147483646 w 62"/>
                <a:gd name="T91" fmla="*/ 2147483646 h 61"/>
                <a:gd name="T92" fmla="*/ 2147483646 w 62"/>
                <a:gd name="T93" fmla="*/ 2147483646 h 61"/>
                <a:gd name="T94" fmla="*/ 2147483646 w 62"/>
                <a:gd name="T95" fmla="*/ 2147483646 h 61"/>
                <a:gd name="T96" fmla="*/ 2147483646 w 62"/>
                <a:gd name="T97" fmla="*/ 2147483646 h 61"/>
                <a:gd name="T98" fmla="*/ 2147483646 w 62"/>
                <a:gd name="T99" fmla="*/ 2147483646 h 61"/>
                <a:gd name="T100" fmla="*/ 2147483646 w 62"/>
                <a:gd name="T101" fmla="*/ 2147483646 h 61"/>
                <a:gd name="T102" fmla="*/ 2147483646 w 62"/>
                <a:gd name="T103" fmla="*/ 0 h 61"/>
                <a:gd name="T104" fmla="*/ 2147483646 w 62"/>
                <a:gd name="T105" fmla="*/ 2147483646 h 6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62" h="61">
                  <a:moveTo>
                    <a:pt x="26" y="1"/>
                  </a:moveTo>
                  <a:cubicBezTo>
                    <a:pt x="24" y="3"/>
                    <a:pt x="23" y="2"/>
                    <a:pt x="22" y="2"/>
                  </a:cubicBezTo>
                  <a:cubicBezTo>
                    <a:pt x="21" y="2"/>
                    <a:pt x="20" y="3"/>
                    <a:pt x="19" y="3"/>
                  </a:cubicBezTo>
                  <a:cubicBezTo>
                    <a:pt x="17" y="3"/>
                    <a:pt x="14" y="1"/>
                    <a:pt x="13" y="2"/>
                  </a:cubicBezTo>
                  <a:cubicBezTo>
                    <a:pt x="12" y="2"/>
                    <a:pt x="12" y="3"/>
                    <a:pt x="11" y="3"/>
                  </a:cubicBezTo>
                  <a:cubicBezTo>
                    <a:pt x="10" y="3"/>
                    <a:pt x="9" y="3"/>
                    <a:pt x="8" y="4"/>
                  </a:cubicBezTo>
                  <a:cubicBezTo>
                    <a:pt x="7" y="4"/>
                    <a:pt x="5" y="5"/>
                    <a:pt x="4" y="5"/>
                  </a:cubicBezTo>
                  <a:cubicBezTo>
                    <a:pt x="3" y="5"/>
                    <a:pt x="1" y="4"/>
                    <a:pt x="0" y="4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4" y="12"/>
                    <a:pt x="4" y="14"/>
                    <a:pt x="3" y="17"/>
                  </a:cubicBezTo>
                  <a:cubicBezTo>
                    <a:pt x="3" y="19"/>
                    <a:pt x="1" y="21"/>
                    <a:pt x="2" y="23"/>
                  </a:cubicBezTo>
                  <a:cubicBezTo>
                    <a:pt x="3" y="25"/>
                    <a:pt x="4" y="27"/>
                    <a:pt x="5" y="29"/>
                  </a:cubicBezTo>
                  <a:cubicBezTo>
                    <a:pt x="6" y="31"/>
                    <a:pt x="7" y="32"/>
                    <a:pt x="9" y="33"/>
                  </a:cubicBezTo>
                  <a:cubicBezTo>
                    <a:pt x="12" y="33"/>
                    <a:pt x="14" y="32"/>
                    <a:pt x="16" y="32"/>
                  </a:cubicBezTo>
                  <a:cubicBezTo>
                    <a:pt x="18" y="33"/>
                    <a:pt x="20" y="35"/>
                    <a:pt x="21" y="36"/>
                  </a:cubicBezTo>
                  <a:cubicBezTo>
                    <a:pt x="23" y="38"/>
                    <a:pt x="25" y="39"/>
                    <a:pt x="25" y="41"/>
                  </a:cubicBezTo>
                  <a:cubicBezTo>
                    <a:pt x="25" y="39"/>
                    <a:pt x="28" y="39"/>
                    <a:pt x="30" y="40"/>
                  </a:cubicBezTo>
                  <a:cubicBezTo>
                    <a:pt x="33" y="40"/>
                    <a:pt x="31" y="42"/>
                    <a:pt x="33" y="44"/>
                  </a:cubicBezTo>
                  <a:cubicBezTo>
                    <a:pt x="33" y="44"/>
                    <a:pt x="34" y="44"/>
                    <a:pt x="35" y="44"/>
                  </a:cubicBezTo>
                  <a:cubicBezTo>
                    <a:pt x="36" y="44"/>
                    <a:pt x="36" y="45"/>
                    <a:pt x="36" y="45"/>
                  </a:cubicBezTo>
                  <a:cubicBezTo>
                    <a:pt x="38" y="46"/>
                    <a:pt x="39" y="45"/>
                    <a:pt x="41" y="44"/>
                  </a:cubicBezTo>
                  <a:cubicBezTo>
                    <a:pt x="42" y="44"/>
                    <a:pt x="44" y="43"/>
                    <a:pt x="45" y="44"/>
                  </a:cubicBezTo>
                  <a:cubicBezTo>
                    <a:pt x="46" y="45"/>
                    <a:pt x="45" y="47"/>
                    <a:pt x="45" y="48"/>
                  </a:cubicBezTo>
                  <a:cubicBezTo>
                    <a:pt x="45" y="51"/>
                    <a:pt x="48" y="50"/>
                    <a:pt x="49" y="52"/>
                  </a:cubicBezTo>
                  <a:cubicBezTo>
                    <a:pt x="49" y="53"/>
                    <a:pt x="48" y="55"/>
                    <a:pt x="49" y="56"/>
                  </a:cubicBezTo>
                  <a:cubicBezTo>
                    <a:pt x="49" y="58"/>
                    <a:pt x="51" y="60"/>
                    <a:pt x="52" y="61"/>
                  </a:cubicBezTo>
                  <a:cubicBezTo>
                    <a:pt x="54" y="61"/>
                    <a:pt x="56" y="60"/>
                    <a:pt x="59" y="61"/>
                  </a:cubicBezTo>
                  <a:cubicBezTo>
                    <a:pt x="58" y="59"/>
                    <a:pt x="59" y="57"/>
                    <a:pt x="58" y="56"/>
                  </a:cubicBezTo>
                  <a:cubicBezTo>
                    <a:pt x="58" y="55"/>
                    <a:pt x="56" y="54"/>
                    <a:pt x="57" y="53"/>
                  </a:cubicBezTo>
                  <a:cubicBezTo>
                    <a:pt x="58" y="53"/>
                    <a:pt x="60" y="54"/>
                    <a:pt x="60" y="54"/>
                  </a:cubicBezTo>
                  <a:cubicBezTo>
                    <a:pt x="62" y="53"/>
                    <a:pt x="60" y="51"/>
                    <a:pt x="60" y="51"/>
                  </a:cubicBezTo>
                  <a:cubicBezTo>
                    <a:pt x="59" y="50"/>
                    <a:pt x="57" y="49"/>
                    <a:pt x="57" y="49"/>
                  </a:cubicBezTo>
                  <a:cubicBezTo>
                    <a:pt x="56" y="47"/>
                    <a:pt x="58" y="47"/>
                    <a:pt x="59" y="47"/>
                  </a:cubicBezTo>
                  <a:cubicBezTo>
                    <a:pt x="59" y="46"/>
                    <a:pt x="60" y="45"/>
                    <a:pt x="59" y="44"/>
                  </a:cubicBezTo>
                  <a:cubicBezTo>
                    <a:pt x="58" y="43"/>
                    <a:pt x="57" y="44"/>
                    <a:pt x="56" y="42"/>
                  </a:cubicBezTo>
                  <a:cubicBezTo>
                    <a:pt x="55" y="46"/>
                    <a:pt x="50" y="39"/>
                    <a:pt x="49" y="39"/>
                  </a:cubicBezTo>
                  <a:cubicBezTo>
                    <a:pt x="49" y="38"/>
                    <a:pt x="48" y="38"/>
                    <a:pt x="47" y="38"/>
                  </a:cubicBezTo>
                  <a:cubicBezTo>
                    <a:pt x="46" y="37"/>
                    <a:pt x="46" y="37"/>
                    <a:pt x="46" y="36"/>
                  </a:cubicBezTo>
                  <a:cubicBezTo>
                    <a:pt x="45" y="35"/>
                    <a:pt x="43" y="35"/>
                    <a:pt x="42" y="34"/>
                  </a:cubicBezTo>
                  <a:cubicBezTo>
                    <a:pt x="39" y="32"/>
                    <a:pt x="47" y="33"/>
                    <a:pt x="47" y="32"/>
                  </a:cubicBezTo>
                  <a:cubicBezTo>
                    <a:pt x="48" y="31"/>
                    <a:pt x="49" y="29"/>
                    <a:pt x="49" y="28"/>
                  </a:cubicBezTo>
                  <a:cubicBezTo>
                    <a:pt x="49" y="26"/>
                    <a:pt x="47" y="26"/>
                    <a:pt x="45" y="25"/>
                  </a:cubicBezTo>
                  <a:cubicBezTo>
                    <a:pt x="44" y="24"/>
                    <a:pt x="42" y="24"/>
                    <a:pt x="41" y="22"/>
                  </a:cubicBezTo>
                  <a:cubicBezTo>
                    <a:pt x="40" y="21"/>
                    <a:pt x="38" y="19"/>
                    <a:pt x="38" y="18"/>
                  </a:cubicBezTo>
                  <a:cubicBezTo>
                    <a:pt x="36" y="13"/>
                    <a:pt x="42" y="15"/>
                    <a:pt x="42" y="12"/>
                  </a:cubicBezTo>
                  <a:cubicBezTo>
                    <a:pt x="42" y="11"/>
                    <a:pt x="39" y="9"/>
                    <a:pt x="39" y="8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2" y="6"/>
                    <a:pt x="31" y="6"/>
                  </a:cubicBezTo>
                  <a:cubicBezTo>
                    <a:pt x="30" y="4"/>
                    <a:pt x="33" y="4"/>
                    <a:pt x="34" y="4"/>
                  </a:cubicBezTo>
                  <a:cubicBezTo>
                    <a:pt x="33" y="3"/>
                    <a:pt x="32" y="2"/>
                    <a:pt x="32" y="2"/>
                  </a:cubicBezTo>
                  <a:cubicBezTo>
                    <a:pt x="31" y="1"/>
                    <a:pt x="29" y="2"/>
                    <a:pt x="30" y="0"/>
                  </a:cubicBezTo>
                  <a:cubicBezTo>
                    <a:pt x="28" y="0"/>
                    <a:pt x="27" y="0"/>
                    <a:pt x="26" y="1"/>
                  </a:cubicBezTo>
                  <a:close/>
                </a:path>
              </a:pathLst>
            </a:custGeom>
            <a:solidFill>
              <a:srgbClr val="E6E7E8"/>
            </a:solidFill>
            <a:ln w="7938" cap="rnd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238" name="Freeform 10">
            <a:extLst>
              <a:ext uri="{FF2B5EF4-FFF2-40B4-BE49-F238E27FC236}">
                <a16:creationId xmlns:a16="http://schemas.microsoft.com/office/drawing/2014/main" id="{FF557306-51B6-FF90-98A2-F52195BB506E}"/>
              </a:ext>
            </a:extLst>
          </p:cNvPr>
          <p:cNvSpPr>
            <a:spLocks/>
          </p:cNvSpPr>
          <p:nvPr/>
        </p:nvSpPr>
        <p:spPr bwMode="auto">
          <a:xfrm>
            <a:off x="10082213" y="4699000"/>
            <a:ext cx="1343025" cy="911225"/>
          </a:xfrm>
          <a:custGeom>
            <a:avLst/>
            <a:gdLst>
              <a:gd name="T0" fmla="*/ 319 w 353"/>
              <a:gd name="T1" fmla="*/ 146 h 239"/>
              <a:gd name="T2" fmla="*/ 344 w 353"/>
              <a:gd name="T3" fmla="*/ 140 h 239"/>
              <a:gd name="T4" fmla="*/ 350 w 353"/>
              <a:gd name="T5" fmla="*/ 128 h 239"/>
              <a:gd name="T6" fmla="*/ 351 w 353"/>
              <a:gd name="T7" fmla="*/ 111 h 239"/>
              <a:gd name="T8" fmla="*/ 352 w 353"/>
              <a:gd name="T9" fmla="*/ 93 h 239"/>
              <a:gd name="T10" fmla="*/ 341 w 353"/>
              <a:gd name="T11" fmla="*/ 83 h 239"/>
              <a:gd name="T12" fmla="*/ 322 w 353"/>
              <a:gd name="T13" fmla="*/ 77 h 239"/>
              <a:gd name="T14" fmla="*/ 306 w 353"/>
              <a:gd name="T15" fmla="*/ 74 h 239"/>
              <a:gd name="T16" fmla="*/ 276 w 353"/>
              <a:gd name="T17" fmla="*/ 66 h 239"/>
              <a:gd name="T18" fmla="*/ 260 w 353"/>
              <a:gd name="T19" fmla="*/ 60 h 239"/>
              <a:gd name="T20" fmla="*/ 259 w 353"/>
              <a:gd name="T21" fmla="*/ 44 h 239"/>
              <a:gd name="T22" fmla="*/ 236 w 353"/>
              <a:gd name="T23" fmla="*/ 37 h 239"/>
              <a:gd name="T24" fmla="*/ 238 w 353"/>
              <a:gd name="T25" fmla="*/ 23 h 239"/>
              <a:gd name="T26" fmla="*/ 232 w 353"/>
              <a:gd name="T27" fmla="*/ 6 h 239"/>
              <a:gd name="T28" fmla="*/ 204 w 353"/>
              <a:gd name="T29" fmla="*/ 3 h 239"/>
              <a:gd name="T30" fmla="*/ 188 w 353"/>
              <a:gd name="T31" fmla="*/ 10 h 239"/>
              <a:gd name="T32" fmla="*/ 170 w 353"/>
              <a:gd name="T33" fmla="*/ 15 h 239"/>
              <a:gd name="T34" fmla="*/ 153 w 353"/>
              <a:gd name="T35" fmla="*/ 30 h 239"/>
              <a:gd name="T36" fmla="*/ 132 w 353"/>
              <a:gd name="T37" fmla="*/ 27 h 239"/>
              <a:gd name="T38" fmla="*/ 117 w 353"/>
              <a:gd name="T39" fmla="*/ 27 h 239"/>
              <a:gd name="T40" fmla="*/ 99 w 353"/>
              <a:gd name="T41" fmla="*/ 22 h 239"/>
              <a:gd name="T42" fmla="*/ 84 w 353"/>
              <a:gd name="T43" fmla="*/ 19 h 239"/>
              <a:gd name="T44" fmla="*/ 46 w 353"/>
              <a:gd name="T45" fmla="*/ 16 h 239"/>
              <a:gd name="T46" fmla="*/ 31 w 353"/>
              <a:gd name="T47" fmla="*/ 36 h 239"/>
              <a:gd name="T48" fmla="*/ 37 w 353"/>
              <a:gd name="T49" fmla="*/ 63 h 239"/>
              <a:gd name="T50" fmla="*/ 11 w 353"/>
              <a:gd name="T51" fmla="*/ 87 h 239"/>
              <a:gd name="T52" fmla="*/ 8 w 353"/>
              <a:gd name="T53" fmla="*/ 105 h 239"/>
              <a:gd name="T54" fmla="*/ 12 w 353"/>
              <a:gd name="T55" fmla="*/ 132 h 239"/>
              <a:gd name="T56" fmla="*/ 37 w 353"/>
              <a:gd name="T57" fmla="*/ 137 h 239"/>
              <a:gd name="T58" fmla="*/ 60 w 353"/>
              <a:gd name="T59" fmla="*/ 139 h 239"/>
              <a:gd name="T60" fmla="*/ 90 w 353"/>
              <a:gd name="T61" fmla="*/ 126 h 239"/>
              <a:gd name="T62" fmla="*/ 102 w 353"/>
              <a:gd name="T63" fmla="*/ 123 h 239"/>
              <a:gd name="T64" fmla="*/ 114 w 353"/>
              <a:gd name="T65" fmla="*/ 125 h 239"/>
              <a:gd name="T66" fmla="*/ 122 w 353"/>
              <a:gd name="T67" fmla="*/ 128 h 239"/>
              <a:gd name="T68" fmla="*/ 131 w 353"/>
              <a:gd name="T69" fmla="*/ 132 h 239"/>
              <a:gd name="T70" fmla="*/ 139 w 353"/>
              <a:gd name="T71" fmla="*/ 142 h 239"/>
              <a:gd name="T72" fmla="*/ 144 w 353"/>
              <a:gd name="T73" fmla="*/ 155 h 239"/>
              <a:gd name="T74" fmla="*/ 146 w 353"/>
              <a:gd name="T75" fmla="*/ 166 h 239"/>
              <a:gd name="T76" fmla="*/ 151 w 353"/>
              <a:gd name="T77" fmla="*/ 182 h 239"/>
              <a:gd name="T78" fmla="*/ 139 w 353"/>
              <a:gd name="T79" fmla="*/ 182 h 239"/>
              <a:gd name="T80" fmla="*/ 134 w 353"/>
              <a:gd name="T81" fmla="*/ 191 h 239"/>
              <a:gd name="T82" fmla="*/ 125 w 353"/>
              <a:gd name="T83" fmla="*/ 206 h 239"/>
              <a:gd name="T84" fmla="*/ 149 w 353"/>
              <a:gd name="T85" fmla="*/ 213 h 239"/>
              <a:gd name="T86" fmla="*/ 150 w 353"/>
              <a:gd name="T87" fmla="*/ 201 h 239"/>
              <a:gd name="T88" fmla="*/ 169 w 353"/>
              <a:gd name="T89" fmla="*/ 177 h 239"/>
              <a:gd name="T90" fmla="*/ 189 w 353"/>
              <a:gd name="T91" fmla="*/ 162 h 239"/>
              <a:gd name="T92" fmla="*/ 184 w 353"/>
              <a:gd name="T93" fmla="*/ 177 h 239"/>
              <a:gd name="T94" fmla="*/ 199 w 353"/>
              <a:gd name="T95" fmla="*/ 189 h 239"/>
              <a:gd name="T96" fmla="*/ 222 w 353"/>
              <a:gd name="T97" fmla="*/ 191 h 239"/>
              <a:gd name="T98" fmla="*/ 206 w 353"/>
              <a:gd name="T99" fmla="*/ 207 h 239"/>
              <a:gd name="T100" fmla="*/ 221 w 353"/>
              <a:gd name="T101" fmla="*/ 216 h 239"/>
              <a:gd name="T102" fmla="*/ 222 w 353"/>
              <a:gd name="T103" fmla="*/ 234 h 239"/>
              <a:gd name="T104" fmla="*/ 254 w 353"/>
              <a:gd name="T105" fmla="*/ 225 h 239"/>
              <a:gd name="T106" fmla="*/ 273 w 353"/>
              <a:gd name="T107" fmla="*/ 219 h 239"/>
              <a:gd name="T108" fmla="*/ 279 w 353"/>
              <a:gd name="T109" fmla="*/ 209 h 239"/>
              <a:gd name="T110" fmla="*/ 255 w 353"/>
              <a:gd name="T111" fmla="*/ 205 h 239"/>
              <a:gd name="T112" fmla="*/ 254 w 353"/>
              <a:gd name="T113" fmla="*/ 190 h 239"/>
              <a:gd name="T114" fmla="*/ 288 w 353"/>
              <a:gd name="T115" fmla="*/ 173 h 239"/>
              <a:gd name="T116" fmla="*/ 304 w 353"/>
              <a:gd name="T117" fmla="*/ 16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3" h="239">
                <a:moveTo>
                  <a:pt x="314" y="160"/>
                </a:moveTo>
                <a:cubicBezTo>
                  <a:pt x="315" y="158"/>
                  <a:pt x="317" y="157"/>
                  <a:pt x="316" y="156"/>
                </a:cubicBezTo>
                <a:cubicBezTo>
                  <a:pt x="316" y="156"/>
                  <a:pt x="315" y="155"/>
                  <a:pt x="315" y="155"/>
                </a:cubicBezTo>
                <a:cubicBezTo>
                  <a:pt x="315" y="154"/>
                  <a:pt x="316" y="152"/>
                  <a:pt x="316" y="150"/>
                </a:cubicBezTo>
                <a:cubicBezTo>
                  <a:pt x="317" y="148"/>
                  <a:pt x="317" y="147"/>
                  <a:pt x="319" y="146"/>
                </a:cubicBezTo>
                <a:cubicBezTo>
                  <a:pt x="321" y="146"/>
                  <a:pt x="322" y="146"/>
                  <a:pt x="324" y="146"/>
                </a:cubicBezTo>
                <a:cubicBezTo>
                  <a:pt x="326" y="145"/>
                  <a:pt x="325" y="143"/>
                  <a:pt x="326" y="141"/>
                </a:cubicBezTo>
                <a:cubicBezTo>
                  <a:pt x="327" y="140"/>
                  <a:pt x="329" y="139"/>
                  <a:pt x="331" y="139"/>
                </a:cubicBezTo>
                <a:cubicBezTo>
                  <a:pt x="333" y="139"/>
                  <a:pt x="335" y="140"/>
                  <a:pt x="338" y="140"/>
                </a:cubicBezTo>
                <a:cubicBezTo>
                  <a:pt x="340" y="140"/>
                  <a:pt x="342" y="141"/>
                  <a:pt x="344" y="140"/>
                </a:cubicBezTo>
                <a:cubicBezTo>
                  <a:pt x="346" y="139"/>
                  <a:pt x="346" y="138"/>
                  <a:pt x="346" y="136"/>
                </a:cubicBezTo>
                <a:cubicBezTo>
                  <a:pt x="345" y="136"/>
                  <a:pt x="345" y="136"/>
                  <a:pt x="345" y="136"/>
                </a:cubicBezTo>
                <a:cubicBezTo>
                  <a:pt x="346" y="134"/>
                  <a:pt x="347" y="134"/>
                  <a:pt x="347" y="133"/>
                </a:cubicBezTo>
                <a:cubicBezTo>
                  <a:pt x="348" y="132"/>
                  <a:pt x="347" y="131"/>
                  <a:pt x="348" y="130"/>
                </a:cubicBezTo>
                <a:cubicBezTo>
                  <a:pt x="348" y="129"/>
                  <a:pt x="350" y="129"/>
                  <a:pt x="350" y="128"/>
                </a:cubicBezTo>
                <a:cubicBezTo>
                  <a:pt x="350" y="127"/>
                  <a:pt x="348" y="127"/>
                  <a:pt x="347" y="127"/>
                </a:cubicBezTo>
                <a:cubicBezTo>
                  <a:pt x="347" y="125"/>
                  <a:pt x="348" y="124"/>
                  <a:pt x="348" y="123"/>
                </a:cubicBezTo>
                <a:cubicBezTo>
                  <a:pt x="348" y="122"/>
                  <a:pt x="347" y="120"/>
                  <a:pt x="347" y="119"/>
                </a:cubicBezTo>
                <a:cubicBezTo>
                  <a:pt x="345" y="117"/>
                  <a:pt x="342" y="115"/>
                  <a:pt x="345" y="113"/>
                </a:cubicBezTo>
                <a:cubicBezTo>
                  <a:pt x="346" y="112"/>
                  <a:pt x="351" y="112"/>
                  <a:pt x="351" y="111"/>
                </a:cubicBezTo>
                <a:cubicBezTo>
                  <a:pt x="352" y="109"/>
                  <a:pt x="349" y="109"/>
                  <a:pt x="348" y="109"/>
                </a:cubicBezTo>
                <a:cubicBezTo>
                  <a:pt x="346" y="109"/>
                  <a:pt x="345" y="109"/>
                  <a:pt x="344" y="107"/>
                </a:cubicBezTo>
                <a:cubicBezTo>
                  <a:pt x="343" y="104"/>
                  <a:pt x="346" y="105"/>
                  <a:pt x="348" y="104"/>
                </a:cubicBezTo>
                <a:cubicBezTo>
                  <a:pt x="349" y="102"/>
                  <a:pt x="352" y="99"/>
                  <a:pt x="352" y="97"/>
                </a:cubicBezTo>
                <a:cubicBezTo>
                  <a:pt x="353" y="96"/>
                  <a:pt x="352" y="94"/>
                  <a:pt x="352" y="93"/>
                </a:cubicBezTo>
                <a:cubicBezTo>
                  <a:pt x="351" y="91"/>
                  <a:pt x="352" y="90"/>
                  <a:pt x="352" y="88"/>
                </a:cubicBezTo>
                <a:cubicBezTo>
                  <a:pt x="351" y="88"/>
                  <a:pt x="350" y="87"/>
                  <a:pt x="349" y="87"/>
                </a:cubicBezTo>
                <a:cubicBezTo>
                  <a:pt x="347" y="88"/>
                  <a:pt x="347" y="89"/>
                  <a:pt x="346" y="89"/>
                </a:cubicBezTo>
                <a:cubicBezTo>
                  <a:pt x="345" y="88"/>
                  <a:pt x="344" y="88"/>
                  <a:pt x="343" y="88"/>
                </a:cubicBezTo>
                <a:cubicBezTo>
                  <a:pt x="342" y="86"/>
                  <a:pt x="342" y="85"/>
                  <a:pt x="341" y="83"/>
                </a:cubicBezTo>
                <a:cubicBezTo>
                  <a:pt x="339" y="83"/>
                  <a:pt x="337" y="84"/>
                  <a:pt x="336" y="83"/>
                </a:cubicBezTo>
                <a:cubicBezTo>
                  <a:pt x="335" y="82"/>
                  <a:pt x="335" y="80"/>
                  <a:pt x="333" y="80"/>
                </a:cubicBezTo>
                <a:cubicBezTo>
                  <a:pt x="332" y="79"/>
                  <a:pt x="331" y="81"/>
                  <a:pt x="330" y="81"/>
                </a:cubicBezTo>
                <a:cubicBezTo>
                  <a:pt x="329" y="81"/>
                  <a:pt x="326" y="79"/>
                  <a:pt x="326" y="79"/>
                </a:cubicBezTo>
                <a:cubicBezTo>
                  <a:pt x="324" y="78"/>
                  <a:pt x="324" y="77"/>
                  <a:pt x="322" y="77"/>
                </a:cubicBezTo>
                <a:cubicBezTo>
                  <a:pt x="320" y="77"/>
                  <a:pt x="319" y="76"/>
                  <a:pt x="318" y="75"/>
                </a:cubicBezTo>
                <a:cubicBezTo>
                  <a:pt x="317" y="74"/>
                  <a:pt x="316" y="73"/>
                  <a:pt x="315" y="73"/>
                </a:cubicBezTo>
                <a:cubicBezTo>
                  <a:pt x="313" y="73"/>
                  <a:pt x="314" y="76"/>
                  <a:pt x="313" y="77"/>
                </a:cubicBezTo>
                <a:cubicBezTo>
                  <a:pt x="312" y="79"/>
                  <a:pt x="312" y="78"/>
                  <a:pt x="311" y="77"/>
                </a:cubicBezTo>
                <a:cubicBezTo>
                  <a:pt x="309" y="76"/>
                  <a:pt x="308" y="75"/>
                  <a:pt x="306" y="74"/>
                </a:cubicBezTo>
                <a:cubicBezTo>
                  <a:pt x="304" y="71"/>
                  <a:pt x="304" y="67"/>
                  <a:pt x="301" y="65"/>
                </a:cubicBezTo>
                <a:cubicBezTo>
                  <a:pt x="298" y="61"/>
                  <a:pt x="296" y="65"/>
                  <a:pt x="293" y="65"/>
                </a:cubicBezTo>
                <a:cubicBezTo>
                  <a:pt x="291" y="65"/>
                  <a:pt x="289" y="64"/>
                  <a:pt x="287" y="65"/>
                </a:cubicBezTo>
                <a:cubicBezTo>
                  <a:pt x="286" y="66"/>
                  <a:pt x="285" y="68"/>
                  <a:pt x="284" y="69"/>
                </a:cubicBezTo>
                <a:cubicBezTo>
                  <a:pt x="283" y="66"/>
                  <a:pt x="278" y="67"/>
                  <a:pt x="276" y="66"/>
                </a:cubicBezTo>
                <a:cubicBezTo>
                  <a:pt x="274" y="65"/>
                  <a:pt x="273" y="63"/>
                  <a:pt x="271" y="63"/>
                </a:cubicBezTo>
                <a:cubicBezTo>
                  <a:pt x="268" y="63"/>
                  <a:pt x="266" y="64"/>
                  <a:pt x="265" y="65"/>
                </a:cubicBezTo>
                <a:cubicBezTo>
                  <a:pt x="265" y="64"/>
                  <a:pt x="264" y="64"/>
                  <a:pt x="264" y="64"/>
                </a:cubicBezTo>
                <a:cubicBezTo>
                  <a:pt x="263" y="63"/>
                  <a:pt x="263" y="62"/>
                  <a:pt x="263" y="62"/>
                </a:cubicBezTo>
                <a:cubicBezTo>
                  <a:pt x="262" y="61"/>
                  <a:pt x="261" y="61"/>
                  <a:pt x="260" y="60"/>
                </a:cubicBezTo>
                <a:cubicBezTo>
                  <a:pt x="258" y="57"/>
                  <a:pt x="261" y="56"/>
                  <a:pt x="261" y="53"/>
                </a:cubicBezTo>
                <a:cubicBezTo>
                  <a:pt x="261" y="52"/>
                  <a:pt x="260" y="52"/>
                  <a:pt x="259" y="51"/>
                </a:cubicBezTo>
                <a:cubicBezTo>
                  <a:pt x="259" y="50"/>
                  <a:pt x="260" y="49"/>
                  <a:pt x="259" y="48"/>
                </a:cubicBezTo>
                <a:cubicBezTo>
                  <a:pt x="259" y="47"/>
                  <a:pt x="258" y="47"/>
                  <a:pt x="258" y="46"/>
                </a:cubicBezTo>
                <a:cubicBezTo>
                  <a:pt x="258" y="45"/>
                  <a:pt x="259" y="44"/>
                  <a:pt x="259" y="44"/>
                </a:cubicBezTo>
                <a:cubicBezTo>
                  <a:pt x="257" y="43"/>
                  <a:pt x="256" y="42"/>
                  <a:pt x="254" y="40"/>
                </a:cubicBezTo>
                <a:cubicBezTo>
                  <a:pt x="253" y="38"/>
                  <a:pt x="252" y="37"/>
                  <a:pt x="250" y="38"/>
                </a:cubicBezTo>
                <a:cubicBezTo>
                  <a:pt x="249" y="39"/>
                  <a:pt x="248" y="40"/>
                  <a:pt x="246" y="39"/>
                </a:cubicBezTo>
                <a:cubicBezTo>
                  <a:pt x="245" y="39"/>
                  <a:pt x="245" y="38"/>
                  <a:pt x="244" y="38"/>
                </a:cubicBezTo>
                <a:cubicBezTo>
                  <a:pt x="242" y="36"/>
                  <a:pt x="239" y="37"/>
                  <a:pt x="236" y="37"/>
                </a:cubicBezTo>
                <a:cubicBezTo>
                  <a:pt x="237" y="36"/>
                  <a:pt x="238" y="35"/>
                  <a:pt x="238" y="34"/>
                </a:cubicBezTo>
                <a:cubicBezTo>
                  <a:pt x="238" y="33"/>
                  <a:pt x="237" y="33"/>
                  <a:pt x="236" y="32"/>
                </a:cubicBezTo>
                <a:cubicBezTo>
                  <a:pt x="236" y="31"/>
                  <a:pt x="237" y="30"/>
                  <a:pt x="237" y="28"/>
                </a:cubicBezTo>
                <a:cubicBezTo>
                  <a:pt x="237" y="27"/>
                  <a:pt x="236" y="27"/>
                  <a:pt x="235" y="26"/>
                </a:cubicBezTo>
                <a:cubicBezTo>
                  <a:pt x="233" y="23"/>
                  <a:pt x="236" y="23"/>
                  <a:pt x="238" y="23"/>
                </a:cubicBezTo>
                <a:cubicBezTo>
                  <a:pt x="239" y="22"/>
                  <a:pt x="240" y="22"/>
                  <a:pt x="240" y="21"/>
                </a:cubicBezTo>
                <a:cubicBezTo>
                  <a:pt x="241" y="20"/>
                  <a:pt x="240" y="18"/>
                  <a:pt x="239" y="18"/>
                </a:cubicBezTo>
                <a:cubicBezTo>
                  <a:pt x="238" y="17"/>
                  <a:pt x="237" y="17"/>
                  <a:pt x="236" y="16"/>
                </a:cubicBezTo>
                <a:cubicBezTo>
                  <a:pt x="235" y="15"/>
                  <a:pt x="235" y="14"/>
                  <a:pt x="234" y="13"/>
                </a:cubicBezTo>
                <a:cubicBezTo>
                  <a:pt x="233" y="10"/>
                  <a:pt x="233" y="8"/>
                  <a:pt x="232" y="6"/>
                </a:cubicBezTo>
                <a:cubicBezTo>
                  <a:pt x="231" y="4"/>
                  <a:pt x="229" y="1"/>
                  <a:pt x="227" y="1"/>
                </a:cubicBezTo>
                <a:cubicBezTo>
                  <a:pt x="225" y="1"/>
                  <a:pt x="225" y="4"/>
                  <a:pt x="223" y="4"/>
                </a:cubicBezTo>
                <a:cubicBezTo>
                  <a:pt x="223" y="0"/>
                  <a:pt x="217" y="2"/>
                  <a:pt x="215" y="3"/>
                </a:cubicBezTo>
                <a:cubicBezTo>
                  <a:pt x="213" y="4"/>
                  <a:pt x="211" y="6"/>
                  <a:pt x="209" y="6"/>
                </a:cubicBezTo>
                <a:cubicBezTo>
                  <a:pt x="207" y="5"/>
                  <a:pt x="206" y="4"/>
                  <a:pt x="204" y="3"/>
                </a:cubicBezTo>
                <a:cubicBezTo>
                  <a:pt x="199" y="1"/>
                  <a:pt x="201" y="6"/>
                  <a:pt x="199" y="9"/>
                </a:cubicBezTo>
                <a:cubicBezTo>
                  <a:pt x="199" y="11"/>
                  <a:pt x="196" y="12"/>
                  <a:pt x="194" y="12"/>
                </a:cubicBezTo>
                <a:cubicBezTo>
                  <a:pt x="192" y="12"/>
                  <a:pt x="191" y="11"/>
                  <a:pt x="189" y="10"/>
                </a:cubicBezTo>
                <a:cubicBezTo>
                  <a:pt x="189" y="10"/>
                  <a:pt x="189" y="10"/>
                  <a:pt x="189" y="10"/>
                </a:cubicBezTo>
                <a:cubicBezTo>
                  <a:pt x="189" y="10"/>
                  <a:pt x="189" y="10"/>
                  <a:pt x="188" y="10"/>
                </a:cubicBezTo>
                <a:cubicBezTo>
                  <a:pt x="189" y="12"/>
                  <a:pt x="185" y="10"/>
                  <a:pt x="184" y="10"/>
                </a:cubicBezTo>
                <a:cubicBezTo>
                  <a:pt x="182" y="9"/>
                  <a:pt x="181" y="11"/>
                  <a:pt x="179" y="11"/>
                </a:cubicBezTo>
                <a:cubicBezTo>
                  <a:pt x="177" y="12"/>
                  <a:pt x="175" y="10"/>
                  <a:pt x="173" y="11"/>
                </a:cubicBezTo>
                <a:cubicBezTo>
                  <a:pt x="173" y="12"/>
                  <a:pt x="173" y="13"/>
                  <a:pt x="172" y="14"/>
                </a:cubicBezTo>
                <a:cubicBezTo>
                  <a:pt x="172" y="14"/>
                  <a:pt x="171" y="15"/>
                  <a:pt x="170" y="15"/>
                </a:cubicBezTo>
                <a:cubicBezTo>
                  <a:pt x="166" y="19"/>
                  <a:pt x="163" y="23"/>
                  <a:pt x="165" y="28"/>
                </a:cubicBezTo>
                <a:cubicBezTo>
                  <a:pt x="165" y="30"/>
                  <a:pt x="167" y="33"/>
                  <a:pt x="166" y="35"/>
                </a:cubicBezTo>
                <a:cubicBezTo>
                  <a:pt x="165" y="36"/>
                  <a:pt x="163" y="37"/>
                  <a:pt x="162" y="36"/>
                </a:cubicBezTo>
                <a:cubicBezTo>
                  <a:pt x="160" y="34"/>
                  <a:pt x="160" y="32"/>
                  <a:pt x="159" y="31"/>
                </a:cubicBezTo>
                <a:cubicBezTo>
                  <a:pt x="157" y="29"/>
                  <a:pt x="155" y="30"/>
                  <a:pt x="153" y="30"/>
                </a:cubicBezTo>
                <a:cubicBezTo>
                  <a:pt x="151" y="31"/>
                  <a:pt x="149" y="29"/>
                  <a:pt x="147" y="29"/>
                </a:cubicBezTo>
                <a:cubicBezTo>
                  <a:pt x="146" y="29"/>
                  <a:pt x="146" y="30"/>
                  <a:pt x="145" y="31"/>
                </a:cubicBezTo>
                <a:cubicBezTo>
                  <a:pt x="144" y="32"/>
                  <a:pt x="143" y="32"/>
                  <a:pt x="142" y="32"/>
                </a:cubicBezTo>
                <a:cubicBezTo>
                  <a:pt x="138" y="33"/>
                  <a:pt x="141" y="26"/>
                  <a:pt x="136" y="25"/>
                </a:cubicBezTo>
                <a:cubicBezTo>
                  <a:pt x="135" y="25"/>
                  <a:pt x="134" y="26"/>
                  <a:pt x="132" y="27"/>
                </a:cubicBezTo>
                <a:cubicBezTo>
                  <a:pt x="130" y="28"/>
                  <a:pt x="131" y="29"/>
                  <a:pt x="130" y="31"/>
                </a:cubicBezTo>
                <a:cubicBezTo>
                  <a:pt x="128" y="31"/>
                  <a:pt x="128" y="29"/>
                  <a:pt x="127" y="28"/>
                </a:cubicBezTo>
                <a:cubicBezTo>
                  <a:pt x="125" y="26"/>
                  <a:pt x="125" y="27"/>
                  <a:pt x="123" y="27"/>
                </a:cubicBezTo>
                <a:cubicBezTo>
                  <a:pt x="121" y="27"/>
                  <a:pt x="121" y="26"/>
                  <a:pt x="120" y="25"/>
                </a:cubicBezTo>
                <a:cubicBezTo>
                  <a:pt x="118" y="24"/>
                  <a:pt x="118" y="27"/>
                  <a:pt x="117" y="27"/>
                </a:cubicBezTo>
                <a:cubicBezTo>
                  <a:pt x="115" y="27"/>
                  <a:pt x="114" y="25"/>
                  <a:pt x="112" y="26"/>
                </a:cubicBezTo>
                <a:cubicBezTo>
                  <a:pt x="111" y="26"/>
                  <a:pt x="112" y="28"/>
                  <a:pt x="111" y="29"/>
                </a:cubicBezTo>
                <a:cubicBezTo>
                  <a:pt x="109" y="31"/>
                  <a:pt x="109" y="28"/>
                  <a:pt x="108" y="27"/>
                </a:cubicBezTo>
                <a:cubicBezTo>
                  <a:pt x="108" y="25"/>
                  <a:pt x="107" y="25"/>
                  <a:pt x="105" y="25"/>
                </a:cubicBezTo>
                <a:cubicBezTo>
                  <a:pt x="103" y="28"/>
                  <a:pt x="100" y="24"/>
                  <a:pt x="99" y="22"/>
                </a:cubicBezTo>
                <a:cubicBezTo>
                  <a:pt x="98" y="21"/>
                  <a:pt x="98" y="20"/>
                  <a:pt x="97" y="20"/>
                </a:cubicBezTo>
                <a:cubicBezTo>
                  <a:pt x="95" y="20"/>
                  <a:pt x="96" y="21"/>
                  <a:pt x="95" y="21"/>
                </a:cubicBezTo>
                <a:cubicBezTo>
                  <a:pt x="94" y="21"/>
                  <a:pt x="93" y="21"/>
                  <a:pt x="93" y="20"/>
                </a:cubicBezTo>
                <a:cubicBezTo>
                  <a:pt x="91" y="20"/>
                  <a:pt x="90" y="20"/>
                  <a:pt x="88" y="20"/>
                </a:cubicBezTo>
                <a:cubicBezTo>
                  <a:pt x="87" y="20"/>
                  <a:pt x="86" y="20"/>
                  <a:pt x="84" y="19"/>
                </a:cubicBezTo>
                <a:cubicBezTo>
                  <a:pt x="81" y="18"/>
                  <a:pt x="78" y="16"/>
                  <a:pt x="74" y="16"/>
                </a:cubicBezTo>
                <a:cubicBezTo>
                  <a:pt x="71" y="16"/>
                  <a:pt x="69" y="15"/>
                  <a:pt x="66" y="15"/>
                </a:cubicBezTo>
                <a:cubicBezTo>
                  <a:pt x="63" y="15"/>
                  <a:pt x="61" y="15"/>
                  <a:pt x="58" y="15"/>
                </a:cubicBezTo>
                <a:cubicBezTo>
                  <a:pt x="56" y="15"/>
                  <a:pt x="55" y="16"/>
                  <a:pt x="53" y="16"/>
                </a:cubicBezTo>
                <a:cubicBezTo>
                  <a:pt x="50" y="16"/>
                  <a:pt x="48" y="16"/>
                  <a:pt x="46" y="16"/>
                </a:cubicBezTo>
                <a:cubicBezTo>
                  <a:pt x="42" y="17"/>
                  <a:pt x="42" y="21"/>
                  <a:pt x="39" y="24"/>
                </a:cubicBezTo>
                <a:cubicBezTo>
                  <a:pt x="38" y="25"/>
                  <a:pt x="37" y="26"/>
                  <a:pt x="35" y="26"/>
                </a:cubicBezTo>
                <a:cubicBezTo>
                  <a:pt x="33" y="25"/>
                  <a:pt x="31" y="24"/>
                  <a:pt x="28" y="25"/>
                </a:cubicBezTo>
                <a:cubicBezTo>
                  <a:pt x="29" y="27"/>
                  <a:pt x="30" y="29"/>
                  <a:pt x="31" y="31"/>
                </a:cubicBezTo>
                <a:cubicBezTo>
                  <a:pt x="31" y="33"/>
                  <a:pt x="29" y="35"/>
                  <a:pt x="31" y="36"/>
                </a:cubicBezTo>
                <a:cubicBezTo>
                  <a:pt x="32" y="38"/>
                  <a:pt x="34" y="41"/>
                  <a:pt x="35" y="43"/>
                </a:cubicBezTo>
                <a:cubicBezTo>
                  <a:pt x="35" y="44"/>
                  <a:pt x="36" y="46"/>
                  <a:pt x="37" y="47"/>
                </a:cubicBezTo>
                <a:cubicBezTo>
                  <a:pt x="38" y="48"/>
                  <a:pt x="39" y="48"/>
                  <a:pt x="39" y="50"/>
                </a:cubicBezTo>
                <a:cubicBezTo>
                  <a:pt x="37" y="50"/>
                  <a:pt x="36" y="52"/>
                  <a:pt x="38" y="53"/>
                </a:cubicBezTo>
                <a:cubicBezTo>
                  <a:pt x="39" y="57"/>
                  <a:pt x="37" y="59"/>
                  <a:pt x="37" y="63"/>
                </a:cubicBezTo>
                <a:cubicBezTo>
                  <a:pt x="36" y="64"/>
                  <a:pt x="34" y="64"/>
                  <a:pt x="32" y="64"/>
                </a:cubicBezTo>
                <a:cubicBezTo>
                  <a:pt x="31" y="65"/>
                  <a:pt x="30" y="66"/>
                  <a:pt x="29" y="67"/>
                </a:cubicBezTo>
                <a:cubicBezTo>
                  <a:pt x="27" y="69"/>
                  <a:pt x="25" y="71"/>
                  <a:pt x="22" y="73"/>
                </a:cubicBezTo>
                <a:cubicBezTo>
                  <a:pt x="20" y="75"/>
                  <a:pt x="19" y="77"/>
                  <a:pt x="17" y="80"/>
                </a:cubicBezTo>
                <a:cubicBezTo>
                  <a:pt x="15" y="82"/>
                  <a:pt x="12" y="85"/>
                  <a:pt x="11" y="87"/>
                </a:cubicBezTo>
                <a:cubicBezTo>
                  <a:pt x="9" y="90"/>
                  <a:pt x="12" y="91"/>
                  <a:pt x="12" y="94"/>
                </a:cubicBezTo>
                <a:cubicBezTo>
                  <a:pt x="12" y="97"/>
                  <a:pt x="10" y="99"/>
                  <a:pt x="12" y="101"/>
                </a:cubicBezTo>
                <a:cubicBezTo>
                  <a:pt x="13" y="102"/>
                  <a:pt x="15" y="104"/>
                  <a:pt x="14" y="105"/>
                </a:cubicBezTo>
                <a:cubicBezTo>
                  <a:pt x="13" y="107"/>
                  <a:pt x="10" y="104"/>
                  <a:pt x="8" y="103"/>
                </a:cubicBezTo>
                <a:cubicBezTo>
                  <a:pt x="8" y="104"/>
                  <a:pt x="8" y="104"/>
                  <a:pt x="8" y="105"/>
                </a:cubicBezTo>
                <a:cubicBezTo>
                  <a:pt x="6" y="107"/>
                  <a:pt x="6" y="111"/>
                  <a:pt x="5" y="114"/>
                </a:cubicBezTo>
                <a:cubicBezTo>
                  <a:pt x="3" y="117"/>
                  <a:pt x="0" y="119"/>
                  <a:pt x="0" y="123"/>
                </a:cubicBezTo>
                <a:cubicBezTo>
                  <a:pt x="4" y="123"/>
                  <a:pt x="2" y="125"/>
                  <a:pt x="4" y="128"/>
                </a:cubicBezTo>
                <a:cubicBezTo>
                  <a:pt x="5" y="129"/>
                  <a:pt x="7" y="128"/>
                  <a:pt x="8" y="129"/>
                </a:cubicBezTo>
                <a:cubicBezTo>
                  <a:pt x="10" y="132"/>
                  <a:pt x="9" y="132"/>
                  <a:pt x="12" y="132"/>
                </a:cubicBezTo>
                <a:cubicBezTo>
                  <a:pt x="14" y="132"/>
                  <a:pt x="16" y="133"/>
                  <a:pt x="15" y="136"/>
                </a:cubicBezTo>
                <a:cubicBezTo>
                  <a:pt x="20" y="136"/>
                  <a:pt x="19" y="130"/>
                  <a:pt x="23" y="134"/>
                </a:cubicBezTo>
                <a:cubicBezTo>
                  <a:pt x="25" y="135"/>
                  <a:pt x="25" y="136"/>
                  <a:pt x="27" y="135"/>
                </a:cubicBezTo>
                <a:cubicBezTo>
                  <a:pt x="29" y="134"/>
                  <a:pt x="30" y="134"/>
                  <a:pt x="32" y="135"/>
                </a:cubicBezTo>
                <a:cubicBezTo>
                  <a:pt x="34" y="136"/>
                  <a:pt x="35" y="136"/>
                  <a:pt x="37" y="137"/>
                </a:cubicBezTo>
                <a:cubicBezTo>
                  <a:pt x="39" y="137"/>
                  <a:pt x="40" y="138"/>
                  <a:pt x="42" y="137"/>
                </a:cubicBezTo>
                <a:cubicBezTo>
                  <a:pt x="44" y="137"/>
                  <a:pt x="45" y="136"/>
                  <a:pt x="47" y="137"/>
                </a:cubicBezTo>
                <a:cubicBezTo>
                  <a:pt x="49" y="137"/>
                  <a:pt x="49" y="138"/>
                  <a:pt x="51" y="140"/>
                </a:cubicBezTo>
                <a:cubicBezTo>
                  <a:pt x="52" y="141"/>
                  <a:pt x="54" y="143"/>
                  <a:pt x="56" y="143"/>
                </a:cubicBezTo>
                <a:cubicBezTo>
                  <a:pt x="58" y="143"/>
                  <a:pt x="59" y="140"/>
                  <a:pt x="60" y="139"/>
                </a:cubicBezTo>
                <a:cubicBezTo>
                  <a:pt x="63" y="137"/>
                  <a:pt x="68" y="137"/>
                  <a:pt x="71" y="137"/>
                </a:cubicBezTo>
                <a:cubicBezTo>
                  <a:pt x="76" y="136"/>
                  <a:pt x="79" y="135"/>
                  <a:pt x="81" y="131"/>
                </a:cubicBezTo>
                <a:cubicBezTo>
                  <a:pt x="82" y="130"/>
                  <a:pt x="82" y="129"/>
                  <a:pt x="84" y="128"/>
                </a:cubicBezTo>
                <a:cubicBezTo>
                  <a:pt x="85" y="128"/>
                  <a:pt x="86" y="128"/>
                  <a:pt x="88" y="127"/>
                </a:cubicBezTo>
                <a:cubicBezTo>
                  <a:pt x="89" y="127"/>
                  <a:pt x="89" y="126"/>
                  <a:pt x="90" y="126"/>
                </a:cubicBezTo>
                <a:cubicBezTo>
                  <a:pt x="91" y="124"/>
                  <a:pt x="92" y="124"/>
                  <a:pt x="94" y="124"/>
                </a:cubicBezTo>
                <a:cubicBezTo>
                  <a:pt x="94" y="124"/>
                  <a:pt x="95" y="125"/>
                  <a:pt x="95" y="124"/>
                </a:cubicBezTo>
                <a:cubicBezTo>
                  <a:pt x="96" y="124"/>
                  <a:pt x="96" y="124"/>
                  <a:pt x="96" y="123"/>
                </a:cubicBezTo>
                <a:cubicBezTo>
                  <a:pt x="98" y="123"/>
                  <a:pt x="99" y="124"/>
                  <a:pt x="101" y="124"/>
                </a:cubicBezTo>
                <a:cubicBezTo>
                  <a:pt x="101" y="123"/>
                  <a:pt x="101" y="123"/>
                  <a:pt x="102" y="123"/>
                </a:cubicBezTo>
                <a:cubicBezTo>
                  <a:pt x="103" y="122"/>
                  <a:pt x="104" y="123"/>
                  <a:pt x="104" y="122"/>
                </a:cubicBezTo>
                <a:cubicBezTo>
                  <a:pt x="106" y="122"/>
                  <a:pt x="106" y="121"/>
                  <a:pt x="107" y="121"/>
                </a:cubicBezTo>
                <a:cubicBezTo>
                  <a:pt x="108" y="121"/>
                  <a:pt x="108" y="122"/>
                  <a:pt x="109" y="122"/>
                </a:cubicBezTo>
                <a:cubicBezTo>
                  <a:pt x="109" y="122"/>
                  <a:pt x="110" y="122"/>
                  <a:pt x="111" y="122"/>
                </a:cubicBezTo>
                <a:cubicBezTo>
                  <a:pt x="112" y="123"/>
                  <a:pt x="113" y="124"/>
                  <a:pt x="114" y="125"/>
                </a:cubicBezTo>
                <a:cubicBezTo>
                  <a:pt x="115" y="126"/>
                  <a:pt x="116" y="125"/>
                  <a:pt x="117" y="126"/>
                </a:cubicBezTo>
                <a:cubicBezTo>
                  <a:pt x="117" y="126"/>
                  <a:pt x="117" y="127"/>
                  <a:pt x="118" y="128"/>
                </a:cubicBezTo>
                <a:cubicBezTo>
                  <a:pt x="118" y="127"/>
                  <a:pt x="118" y="127"/>
                  <a:pt x="119" y="127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0" y="129"/>
                  <a:pt x="121" y="128"/>
                  <a:pt x="122" y="128"/>
                </a:cubicBezTo>
                <a:cubicBezTo>
                  <a:pt x="122" y="129"/>
                  <a:pt x="122" y="130"/>
                  <a:pt x="122" y="131"/>
                </a:cubicBezTo>
                <a:cubicBezTo>
                  <a:pt x="123" y="130"/>
                  <a:pt x="124" y="132"/>
                  <a:pt x="124" y="133"/>
                </a:cubicBezTo>
                <a:cubicBezTo>
                  <a:pt x="125" y="133"/>
                  <a:pt x="125" y="132"/>
                  <a:pt x="125" y="132"/>
                </a:cubicBezTo>
                <a:cubicBezTo>
                  <a:pt x="126" y="131"/>
                  <a:pt x="126" y="131"/>
                  <a:pt x="127" y="131"/>
                </a:cubicBezTo>
                <a:cubicBezTo>
                  <a:pt x="128" y="131"/>
                  <a:pt x="130" y="132"/>
                  <a:pt x="131" y="132"/>
                </a:cubicBezTo>
                <a:cubicBezTo>
                  <a:pt x="131" y="133"/>
                  <a:pt x="132" y="134"/>
                  <a:pt x="132" y="136"/>
                </a:cubicBezTo>
                <a:cubicBezTo>
                  <a:pt x="133" y="136"/>
                  <a:pt x="134" y="137"/>
                  <a:pt x="136" y="137"/>
                </a:cubicBezTo>
                <a:cubicBezTo>
                  <a:pt x="136" y="137"/>
                  <a:pt x="136" y="135"/>
                  <a:pt x="138" y="136"/>
                </a:cubicBezTo>
                <a:cubicBezTo>
                  <a:pt x="139" y="137"/>
                  <a:pt x="139" y="140"/>
                  <a:pt x="139" y="141"/>
                </a:cubicBezTo>
                <a:cubicBezTo>
                  <a:pt x="139" y="141"/>
                  <a:pt x="139" y="142"/>
                  <a:pt x="139" y="142"/>
                </a:cubicBezTo>
                <a:cubicBezTo>
                  <a:pt x="139" y="142"/>
                  <a:pt x="139" y="144"/>
                  <a:pt x="139" y="144"/>
                </a:cubicBezTo>
                <a:cubicBezTo>
                  <a:pt x="139" y="146"/>
                  <a:pt x="137" y="147"/>
                  <a:pt x="137" y="150"/>
                </a:cubicBezTo>
                <a:cubicBezTo>
                  <a:pt x="138" y="151"/>
                  <a:pt x="138" y="151"/>
                  <a:pt x="139" y="151"/>
                </a:cubicBezTo>
                <a:cubicBezTo>
                  <a:pt x="140" y="152"/>
                  <a:pt x="140" y="152"/>
                  <a:pt x="141" y="154"/>
                </a:cubicBezTo>
                <a:cubicBezTo>
                  <a:pt x="142" y="155"/>
                  <a:pt x="142" y="155"/>
                  <a:pt x="144" y="155"/>
                </a:cubicBezTo>
                <a:cubicBezTo>
                  <a:pt x="145" y="155"/>
                  <a:pt x="145" y="154"/>
                  <a:pt x="146" y="156"/>
                </a:cubicBezTo>
                <a:cubicBezTo>
                  <a:pt x="146" y="156"/>
                  <a:pt x="145" y="159"/>
                  <a:pt x="145" y="159"/>
                </a:cubicBezTo>
                <a:cubicBezTo>
                  <a:pt x="145" y="161"/>
                  <a:pt x="144" y="161"/>
                  <a:pt x="145" y="162"/>
                </a:cubicBezTo>
                <a:cubicBezTo>
                  <a:pt x="145" y="162"/>
                  <a:pt x="146" y="162"/>
                  <a:pt x="146" y="163"/>
                </a:cubicBezTo>
                <a:cubicBezTo>
                  <a:pt x="147" y="164"/>
                  <a:pt x="147" y="165"/>
                  <a:pt x="146" y="166"/>
                </a:cubicBezTo>
                <a:cubicBezTo>
                  <a:pt x="147" y="166"/>
                  <a:pt x="149" y="167"/>
                  <a:pt x="149" y="167"/>
                </a:cubicBezTo>
                <a:cubicBezTo>
                  <a:pt x="150" y="168"/>
                  <a:pt x="151" y="168"/>
                  <a:pt x="152" y="169"/>
                </a:cubicBezTo>
                <a:cubicBezTo>
                  <a:pt x="154" y="171"/>
                  <a:pt x="153" y="175"/>
                  <a:pt x="153" y="178"/>
                </a:cubicBezTo>
                <a:cubicBezTo>
                  <a:pt x="154" y="179"/>
                  <a:pt x="156" y="180"/>
                  <a:pt x="157" y="181"/>
                </a:cubicBezTo>
                <a:cubicBezTo>
                  <a:pt x="156" y="182"/>
                  <a:pt x="152" y="183"/>
                  <a:pt x="151" y="182"/>
                </a:cubicBezTo>
                <a:cubicBezTo>
                  <a:pt x="151" y="182"/>
                  <a:pt x="149" y="179"/>
                  <a:pt x="149" y="179"/>
                </a:cubicBezTo>
                <a:cubicBezTo>
                  <a:pt x="149" y="180"/>
                  <a:pt x="148" y="182"/>
                  <a:pt x="147" y="182"/>
                </a:cubicBezTo>
                <a:cubicBezTo>
                  <a:pt x="146" y="182"/>
                  <a:pt x="144" y="180"/>
                  <a:pt x="144" y="179"/>
                </a:cubicBezTo>
                <a:cubicBezTo>
                  <a:pt x="144" y="180"/>
                  <a:pt x="141" y="182"/>
                  <a:pt x="141" y="180"/>
                </a:cubicBezTo>
                <a:cubicBezTo>
                  <a:pt x="141" y="181"/>
                  <a:pt x="140" y="183"/>
                  <a:pt x="139" y="182"/>
                </a:cubicBezTo>
                <a:cubicBezTo>
                  <a:pt x="138" y="181"/>
                  <a:pt x="139" y="178"/>
                  <a:pt x="138" y="178"/>
                </a:cubicBezTo>
                <a:cubicBezTo>
                  <a:pt x="137" y="178"/>
                  <a:pt x="134" y="180"/>
                  <a:pt x="134" y="180"/>
                </a:cubicBezTo>
                <a:cubicBezTo>
                  <a:pt x="133" y="181"/>
                  <a:pt x="133" y="185"/>
                  <a:pt x="134" y="186"/>
                </a:cubicBezTo>
                <a:cubicBezTo>
                  <a:pt x="134" y="187"/>
                  <a:pt x="135" y="187"/>
                  <a:pt x="135" y="188"/>
                </a:cubicBezTo>
                <a:cubicBezTo>
                  <a:pt x="135" y="189"/>
                  <a:pt x="134" y="190"/>
                  <a:pt x="134" y="191"/>
                </a:cubicBezTo>
                <a:cubicBezTo>
                  <a:pt x="133" y="192"/>
                  <a:pt x="134" y="193"/>
                  <a:pt x="133" y="193"/>
                </a:cubicBezTo>
                <a:cubicBezTo>
                  <a:pt x="132" y="194"/>
                  <a:pt x="131" y="193"/>
                  <a:pt x="130" y="194"/>
                </a:cubicBezTo>
                <a:cubicBezTo>
                  <a:pt x="129" y="195"/>
                  <a:pt x="130" y="197"/>
                  <a:pt x="129" y="198"/>
                </a:cubicBezTo>
                <a:cubicBezTo>
                  <a:pt x="127" y="200"/>
                  <a:pt x="126" y="202"/>
                  <a:pt x="125" y="203"/>
                </a:cubicBezTo>
                <a:cubicBezTo>
                  <a:pt x="126" y="204"/>
                  <a:pt x="126" y="204"/>
                  <a:pt x="125" y="206"/>
                </a:cubicBezTo>
                <a:cubicBezTo>
                  <a:pt x="123" y="206"/>
                  <a:pt x="121" y="205"/>
                  <a:pt x="119" y="207"/>
                </a:cubicBezTo>
                <a:cubicBezTo>
                  <a:pt x="122" y="210"/>
                  <a:pt x="125" y="215"/>
                  <a:pt x="130" y="213"/>
                </a:cubicBezTo>
                <a:cubicBezTo>
                  <a:pt x="131" y="211"/>
                  <a:pt x="133" y="212"/>
                  <a:pt x="134" y="212"/>
                </a:cubicBezTo>
                <a:cubicBezTo>
                  <a:pt x="136" y="211"/>
                  <a:pt x="137" y="210"/>
                  <a:pt x="139" y="209"/>
                </a:cubicBezTo>
                <a:cubicBezTo>
                  <a:pt x="143" y="208"/>
                  <a:pt x="146" y="209"/>
                  <a:pt x="149" y="213"/>
                </a:cubicBezTo>
                <a:cubicBezTo>
                  <a:pt x="149" y="211"/>
                  <a:pt x="150" y="210"/>
                  <a:pt x="149" y="209"/>
                </a:cubicBezTo>
                <a:cubicBezTo>
                  <a:pt x="149" y="208"/>
                  <a:pt x="148" y="208"/>
                  <a:pt x="148" y="208"/>
                </a:cubicBezTo>
                <a:cubicBezTo>
                  <a:pt x="147" y="206"/>
                  <a:pt x="146" y="204"/>
                  <a:pt x="146" y="203"/>
                </a:cubicBezTo>
                <a:cubicBezTo>
                  <a:pt x="146" y="201"/>
                  <a:pt x="146" y="198"/>
                  <a:pt x="148" y="198"/>
                </a:cubicBezTo>
                <a:cubicBezTo>
                  <a:pt x="149" y="198"/>
                  <a:pt x="150" y="201"/>
                  <a:pt x="150" y="201"/>
                </a:cubicBezTo>
                <a:cubicBezTo>
                  <a:pt x="151" y="200"/>
                  <a:pt x="153" y="198"/>
                  <a:pt x="155" y="197"/>
                </a:cubicBezTo>
                <a:cubicBezTo>
                  <a:pt x="157" y="196"/>
                  <a:pt x="159" y="197"/>
                  <a:pt x="161" y="194"/>
                </a:cubicBezTo>
                <a:cubicBezTo>
                  <a:pt x="162" y="191"/>
                  <a:pt x="164" y="189"/>
                  <a:pt x="166" y="187"/>
                </a:cubicBezTo>
                <a:cubicBezTo>
                  <a:pt x="167" y="185"/>
                  <a:pt x="168" y="184"/>
                  <a:pt x="169" y="182"/>
                </a:cubicBezTo>
                <a:cubicBezTo>
                  <a:pt x="169" y="181"/>
                  <a:pt x="169" y="179"/>
                  <a:pt x="169" y="177"/>
                </a:cubicBezTo>
                <a:cubicBezTo>
                  <a:pt x="171" y="177"/>
                  <a:pt x="173" y="176"/>
                  <a:pt x="175" y="175"/>
                </a:cubicBezTo>
                <a:cubicBezTo>
                  <a:pt x="177" y="175"/>
                  <a:pt x="178" y="175"/>
                  <a:pt x="180" y="175"/>
                </a:cubicBezTo>
                <a:cubicBezTo>
                  <a:pt x="182" y="174"/>
                  <a:pt x="182" y="173"/>
                  <a:pt x="184" y="174"/>
                </a:cubicBezTo>
                <a:cubicBezTo>
                  <a:pt x="185" y="174"/>
                  <a:pt x="187" y="175"/>
                  <a:pt x="188" y="174"/>
                </a:cubicBezTo>
                <a:cubicBezTo>
                  <a:pt x="192" y="172"/>
                  <a:pt x="188" y="166"/>
                  <a:pt x="189" y="162"/>
                </a:cubicBezTo>
                <a:cubicBezTo>
                  <a:pt x="194" y="165"/>
                  <a:pt x="189" y="172"/>
                  <a:pt x="193" y="175"/>
                </a:cubicBezTo>
                <a:cubicBezTo>
                  <a:pt x="197" y="177"/>
                  <a:pt x="201" y="174"/>
                  <a:pt x="205" y="176"/>
                </a:cubicBezTo>
                <a:cubicBezTo>
                  <a:pt x="203" y="177"/>
                  <a:pt x="201" y="179"/>
                  <a:pt x="199" y="179"/>
                </a:cubicBezTo>
                <a:cubicBezTo>
                  <a:pt x="197" y="180"/>
                  <a:pt x="195" y="179"/>
                  <a:pt x="193" y="178"/>
                </a:cubicBezTo>
                <a:cubicBezTo>
                  <a:pt x="191" y="177"/>
                  <a:pt x="185" y="175"/>
                  <a:pt x="184" y="177"/>
                </a:cubicBezTo>
                <a:cubicBezTo>
                  <a:pt x="180" y="180"/>
                  <a:pt x="191" y="179"/>
                  <a:pt x="192" y="180"/>
                </a:cubicBezTo>
                <a:cubicBezTo>
                  <a:pt x="195" y="182"/>
                  <a:pt x="190" y="182"/>
                  <a:pt x="189" y="183"/>
                </a:cubicBezTo>
                <a:cubicBezTo>
                  <a:pt x="189" y="184"/>
                  <a:pt x="194" y="185"/>
                  <a:pt x="195" y="186"/>
                </a:cubicBezTo>
                <a:cubicBezTo>
                  <a:pt x="195" y="186"/>
                  <a:pt x="197" y="186"/>
                  <a:pt x="198" y="187"/>
                </a:cubicBezTo>
                <a:cubicBezTo>
                  <a:pt x="198" y="188"/>
                  <a:pt x="198" y="189"/>
                  <a:pt x="199" y="189"/>
                </a:cubicBezTo>
                <a:cubicBezTo>
                  <a:pt x="201" y="190"/>
                  <a:pt x="203" y="190"/>
                  <a:pt x="205" y="190"/>
                </a:cubicBezTo>
                <a:cubicBezTo>
                  <a:pt x="208" y="189"/>
                  <a:pt x="211" y="189"/>
                  <a:pt x="213" y="189"/>
                </a:cubicBezTo>
                <a:cubicBezTo>
                  <a:pt x="214" y="188"/>
                  <a:pt x="216" y="187"/>
                  <a:pt x="216" y="187"/>
                </a:cubicBezTo>
                <a:cubicBezTo>
                  <a:pt x="218" y="187"/>
                  <a:pt x="217" y="187"/>
                  <a:pt x="218" y="188"/>
                </a:cubicBezTo>
                <a:cubicBezTo>
                  <a:pt x="219" y="188"/>
                  <a:pt x="221" y="190"/>
                  <a:pt x="222" y="191"/>
                </a:cubicBezTo>
                <a:cubicBezTo>
                  <a:pt x="224" y="191"/>
                  <a:pt x="224" y="188"/>
                  <a:pt x="225" y="188"/>
                </a:cubicBezTo>
                <a:cubicBezTo>
                  <a:pt x="227" y="189"/>
                  <a:pt x="227" y="195"/>
                  <a:pt x="226" y="196"/>
                </a:cubicBezTo>
                <a:cubicBezTo>
                  <a:pt x="224" y="197"/>
                  <a:pt x="221" y="198"/>
                  <a:pt x="219" y="199"/>
                </a:cubicBezTo>
                <a:cubicBezTo>
                  <a:pt x="216" y="199"/>
                  <a:pt x="213" y="201"/>
                  <a:pt x="211" y="203"/>
                </a:cubicBezTo>
                <a:cubicBezTo>
                  <a:pt x="209" y="205"/>
                  <a:pt x="209" y="206"/>
                  <a:pt x="206" y="207"/>
                </a:cubicBezTo>
                <a:cubicBezTo>
                  <a:pt x="204" y="207"/>
                  <a:pt x="203" y="208"/>
                  <a:pt x="204" y="210"/>
                </a:cubicBezTo>
                <a:cubicBezTo>
                  <a:pt x="205" y="212"/>
                  <a:pt x="207" y="211"/>
                  <a:pt x="208" y="211"/>
                </a:cubicBezTo>
                <a:cubicBezTo>
                  <a:pt x="211" y="210"/>
                  <a:pt x="212" y="211"/>
                  <a:pt x="214" y="213"/>
                </a:cubicBezTo>
                <a:cubicBezTo>
                  <a:pt x="215" y="213"/>
                  <a:pt x="216" y="215"/>
                  <a:pt x="218" y="215"/>
                </a:cubicBezTo>
                <a:cubicBezTo>
                  <a:pt x="219" y="216"/>
                  <a:pt x="220" y="216"/>
                  <a:pt x="221" y="216"/>
                </a:cubicBezTo>
                <a:cubicBezTo>
                  <a:pt x="223" y="217"/>
                  <a:pt x="225" y="220"/>
                  <a:pt x="225" y="222"/>
                </a:cubicBezTo>
                <a:cubicBezTo>
                  <a:pt x="225" y="225"/>
                  <a:pt x="222" y="225"/>
                  <a:pt x="223" y="228"/>
                </a:cubicBezTo>
                <a:cubicBezTo>
                  <a:pt x="223" y="229"/>
                  <a:pt x="224" y="230"/>
                  <a:pt x="224" y="231"/>
                </a:cubicBezTo>
                <a:cubicBezTo>
                  <a:pt x="223" y="232"/>
                  <a:pt x="222" y="231"/>
                  <a:pt x="221" y="231"/>
                </a:cubicBezTo>
                <a:cubicBezTo>
                  <a:pt x="219" y="232"/>
                  <a:pt x="220" y="234"/>
                  <a:pt x="222" y="234"/>
                </a:cubicBezTo>
                <a:cubicBezTo>
                  <a:pt x="223" y="235"/>
                  <a:pt x="225" y="235"/>
                  <a:pt x="226" y="236"/>
                </a:cubicBezTo>
                <a:cubicBezTo>
                  <a:pt x="230" y="239"/>
                  <a:pt x="235" y="235"/>
                  <a:pt x="239" y="233"/>
                </a:cubicBezTo>
                <a:cubicBezTo>
                  <a:pt x="240" y="231"/>
                  <a:pt x="240" y="229"/>
                  <a:pt x="242" y="227"/>
                </a:cubicBezTo>
                <a:cubicBezTo>
                  <a:pt x="244" y="226"/>
                  <a:pt x="248" y="225"/>
                  <a:pt x="250" y="225"/>
                </a:cubicBezTo>
                <a:cubicBezTo>
                  <a:pt x="252" y="225"/>
                  <a:pt x="253" y="226"/>
                  <a:pt x="254" y="225"/>
                </a:cubicBezTo>
                <a:cubicBezTo>
                  <a:pt x="255" y="225"/>
                  <a:pt x="255" y="223"/>
                  <a:pt x="256" y="223"/>
                </a:cubicBezTo>
                <a:cubicBezTo>
                  <a:pt x="257" y="222"/>
                  <a:pt x="259" y="222"/>
                  <a:pt x="260" y="221"/>
                </a:cubicBezTo>
                <a:cubicBezTo>
                  <a:pt x="261" y="220"/>
                  <a:pt x="260" y="219"/>
                  <a:pt x="262" y="218"/>
                </a:cubicBezTo>
                <a:cubicBezTo>
                  <a:pt x="265" y="216"/>
                  <a:pt x="267" y="219"/>
                  <a:pt x="270" y="220"/>
                </a:cubicBezTo>
                <a:cubicBezTo>
                  <a:pt x="272" y="221"/>
                  <a:pt x="272" y="220"/>
                  <a:pt x="273" y="219"/>
                </a:cubicBezTo>
                <a:cubicBezTo>
                  <a:pt x="275" y="219"/>
                  <a:pt x="275" y="219"/>
                  <a:pt x="277" y="220"/>
                </a:cubicBezTo>
                <a:cubicBezTo>
                  <a:pt x="277" y="218"/>
                  <a:pt x="280" y="220"/>
                  <a:pt x="281" y="219"/>
                </a:cubicBezTo>
                <a:cubicBezTo>
                  <a:pt x="281" y="218"/>
                  <a:pt x="279" y="217"/>
                  <a:pt x="279" y="216"/>
                </a:cubicBezTo>
                <a:cubicBezTo>
                  <a:pt x="279" y="213"/>
                  <a:pt x="285" y="213"/>
                  <a:pt x="285" y="210"/>
                </a:cubicBezTo>
                <a:cubicBezTo>
                  <a:pt x="285" y="209"/>
                  <a:pt x="280" y="210"/>
                  <a:pt x="279" y="209"/>
                </a:cubicBezTo>
                <a:cubicBezTo>
                  <a:pt x="278" y="209"/>
                  <a:pt x="277" y="208"/>
                  <a:pt x="276" y="208"/>
                </a:cubicBezTo>
                <a:cubicBezTo>
                  <a:pt x="274" y="208"/>
                  <a:pt x="273" y="210"/>
                  <a:pt x="271" y="210"/>
                </a:cubicBezTo>
                <a:cubicBezTo>
                  <a:pt x="269" y="210"/>
                  <a:pt x="269" y="207"/>
                  <a:pt x="268" y="207"/>
                </a:cubicBezTo>
                <a:cubicBezTo>
                  <a:pt x="266" y="206"/>
                  <a:pt x="265" y="209"/>
                  <a:pt x="264" y="210"/>
                </a:cubicBezTo>
                <a:cubicBezTo>
                  <a:pt x="259" y="214"/>
                  <a:pt x="257" y="208"/>
                  <a:pt x="255" y="205"/>
                </a:cubicBezTo>
                <a:cubicBezTo>
                  <a:pt x="252" y="201"/>
                  <a:pt x="250" y="196"/>
                  <a:pt x="249" y="191"/>
                </a:cubicBezTo>
                <a:cubicBezTo>
                  <a:pt x="248" y="189"/>
                  <a:pt x="249" y="188"/>
                  <a:pt x="250" y="186"/>
                </a:cubicBezTo>
                <a:cubicBezTo>
                  <a:pt x="253" y="185"/>
                  <a:pt x="255" y="183"/>
                  <a:pt x="257" y="182"/>
                </a:cubicBezTo>
                <a:cubicBezTo>
                  <a:pt x="257" y="183"/>
                  <a:pt x="256" y="185"/>
                  <a:pt x="255" y="187"/>
                </a:cubicBezTo>
                <a:cubicBezTo>
                  <a:pt x="255" y="187"/>
                  <a:pt x="253" y="189"/>
                  <a:pt x="254" y="190"/>
                </a:cubicBezTo>
                <a:cubicBezTo>
                  <a:pt x="255" y="191"/>
                  <a:pt x="259" y="184"/>
                  <a:pt x="259" y="183"/>
                </a:cubicBezTo>
                <a:cubicBezTo>
                  <a:pt x="263" y="179"/>
                  <a:pt x="271" y="171"/>
                  <a:pt x="277" y="175"/>
                </a:cubicBezTo>
                <a:cubicBezTo>
                  <a:pt x="278" y="173"/>
                  <a:pt x="280" y="172"/>
                  <a:pt x="282" y="171"/>
                </a:cubicBezTo>
                <a:cubicBezTo>
                  <a:pt x="283" y="171"/>
                  <a:pt x="284" y="170"/>
                  <a:pt x="286" y="171"/>
                </a:cubicBezTo>
                <a:cubicBezTo>
                  <a:pt x="286" y="171"/>
                  <a:pt x="286" y="173"/>
                  <a:pt x="288" y="173"/>
                </a:cubicBezTo>
                <a:cubicBezTo>
                  <a:pt x="288" y="170"/>
                  <a:pt x="290" y="169"/>
                  <a:pt x="292" y="168"/>
                </a:cubicBezTo>
                <a:cubicBezTo>
                  <a:pt x="293" y="168"/>
                  <a:pt x="294" y="167"/>
                  <a:pt x="295" y="167"/>
                </a:cubicBezTo>
                <a:cubicBezTo>
                  <a:pt x="296" y="167"/>
                  <a:pt x="297" y="167"/>
                  <a:pt x="298" y="166"/>
                </a:cubicBezTo>
                <a:cubicBezTo>
                  <a:pt x="299" y="166"/>
                  <a:pt x="299" y="164"/>
                  <a:pt x="300" y="164"/>
                </a:cubicBezTo>
                <a:cubicBezTo>
                  <a:pt x="301" y="163"/>
                  <a:pt x="302" y="162"/>
                  <a:pt x="304" y="162"/>
                </a:cubicBezTo>
                <a:cubicBezTo>
                  <a:pt x="307" y="162"/>
                  <a:pt x="310" y="161"/>
                  <a:pt x="313" y="162"/>
                </a:cubicBezTo>
                <a:cubicBezTo>
                  <a:pt x="313" y="162"/>
                  <a:pt x="313" y="163"/>
                  <a:pt x="313" y="163"/>
                </a:cubicBezTo>
                <a:cubicBezTo>
                  <a:pt x="314" y="163"/>
                  <a:pt x="314" y="162"/>
                  <a:pt x="315" y="162"/>
                </a:cubicBezTo>
                <a:cubicBezTo>
                  <a:pt x="314" y="161"/>
                  <a:pt x="314" y="161"/>
                  <a:pt x="314" y="16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9" name="Freeform 11">
            <a:extLst>
              <a:ext uri="{FF2B5EF4-FFF2-40B4-BE49-F238E27FC236}">
                <a16:creationId xmlns:a16="http://schemas.microsoft.com/office/drawing/2014/main" id="{53B8863D-F379-F3D5-A7F5-16CEC8FC3E7B}"/>
              </a:ext>
            </a:extLst>
          </p:cNvPr>
          <p:cNvSpPr>
            <a:spLocks/>
          </p:cNvSpPr>
          <p:nvPr/>
        </p:nvSpPr>
        <p:spPr bwMode="auto">
          <a:xfrm>
            <a:off x="8874125" y="5237163"/>
            <a:ext cx="342900" cy="215900"/>
          </a:xfrm>
          <a:custGeom>
            <a:avLst/>
            <a:gdLst>
              <a:gd name="T0" fmla="*/ 35 w 90"/>
              <a:gd name="T1" fmla="*/ 53 h 57"/>
              <a:gd name="T2" fmla="*/ 41 w 90"/>
              <a:gd name="T3" fmla="*/ 52 h 57"/>
              <a:gd name="T4" fmla="*/ 44 w 90"/>
              <a:gd name="T5" fmla="*/ 46 h 57"/>
              <a:gd name="T6" fmla="*/ 47 w 90"/>
              <a:gd name="T7" fmla="*/ 39 h 57"/>
              <a:gd name="T8" fmla="*/ 52 w 90"/>
              <a:gd name="T9" fmla="*/ 46 h 57"/>
              <a:gd name="T10" fmla="*/ 56 w 90"/>
              <a:gd name="T11" fmla="*/ 48 h 57"/>
              <a:gd name="T12" fmla="*/ 58 w 90"/>
              <a:gd name="T13" fmla="*/ 53 h 57"/>
              <a:gd name="T14" fmla="*/ 59 w 90"/>
              <a:gd name="T15" fmla="*/ 55 h 57"/>
              <a:gd name="T16" fmla="*/ 61 w 90"/>
              <a:gd name="T17" fmla="*/ 53 h 57"/>
              <a:gd name="T18" fmla="*/ 63 w 90"/>
              <a:gd name="T19" fmla="*/ 46 h 57"/>
              <a:gd name="T20" fmla="*/ 66 w 90"/>
              <a:gd name="T21" fmla="*/ 39 h 57"/>
              <a:gd name="T22" fmla="*/ 77 w 90"/>
              <a:gd name="T23" fmla="*/ 41 h 57"/>
              <a:gd name="T24" fmla="*/ 83 w 90"/>
              <a:gd name="T25" fmla="*/ 45 h 57"/>
              <a:gd name="T26" fmla="*/ 83 w 90"/>
              <a:gd name="T27" fmla="*/ 40 h 57"/>
              <a:gd name="T28" fmla="*/ 81 w 90"/>
              <a:gd name="T29" fmla="*/ 34 h 57"/>
              <a:gd name="T30" fmla="*/ 86 w 90"/>
              <a:gd name="T31" fmla="*/ 36 h 57"/>
              <a:gd name="T32" fmla="*/ 88 w 90"/>
              <a:gd name="T33" fmla="*/ 32 h 57"/>
              <a:gd name="T34" fmla="*/ 89 w 90"/>
              <a:gd name="T35" fmla="*/ 24 h 57"/>
              <a:gd name="T36" fmla="*/ 80 w 90"/>
              <a:gd name="T37" fmla="*/ 26 h 57"/>
              <a:gd name="T38" fmla="*/ 70 w 90"/>
              <a:gd name="T39" fmla="*/ 21 h 57"/>
              <a:gd name="T40" fmla="*/ 72 w 90"/>
              <a:gd name="T41" fmla="*/ 14 h 57"/>
              <a:gd name="T42" fmla="*/ 71 w 90"/>
              <a:gd name="T43" fmla="*/ 7 h 57"/>
              <a:gd name="T44" fmla="*/ 57 w 90"/>
              <a:gd name="T45" fmla="*/ 3 h 57"/>
              <a:gd name="T46" fmla="*/ 50 w 90"/>
              <a:gd name="T47" fmla="*/ 3 h 57"/>
              <a:gd name="T48" fmla="*/ 44 w 90"/>
              <a:gd name="T49" fmla="*/ 6 h 57"/>
              <a:gd name="T50" fmla="*/ 32 w 90"/>
              <a:gd name="T51" fmla="*/ 7 h 57"/>
              <a:gd name="T52" fmla="*/ 30 w 90"/>
              <a:gd name="T53" fmla="*/ 10 h 57"/>
              <a:gd name="T54" fmla="*/ 25 w 90"/>
              <a:gd name="T55" fmla="*/ 10 h 57"/>
              <a:gd name="T56" fmla="*/ 20 w 90"/>
              <a:gd name="T57" fmla="*/ 11 h 57"/>
              <a:gd name="T58" fmla="*/ 22 w 90"/>
              <a:gd name="T59" fmla="*/ 13 h 57"/>
              <a:gd name="T60" fmla="*/ 21 w 90"/>
              <a:gd name="T61" fmla="*/ 16 h 57"/>
              <a:gd name="T62" fmla="*/ 16 w 90"/>
              <a:gd name="T63" fmla="*/ 20 h 57"/>
              <a:gd name="T64" fmla="*/ 10 w 90"/>
              <a:gd name="T65" fmla="*/ 25 h 57"/>
              <a:gd name="T66" fmla="*/ 10 w 90"/>
              <a:gd name="T67" fmla="*/ 30 h 57"/>
              <a:gd name="T68" fmla="*/ 4 w 90"/>
              <a:gd name="T69" fmla="*/ 37 h 57"/>
              <a:gd name="T70" fmla="*/ 5 w 90"/>
              <a:gd name="T71" fmla="*/ 41 h 57"/>
              <a:gd name="T72" fmla="*/ 1 w 90"/>
              <a:gd name="T73" fmla="*/ 46 h 57"/>
              <a:gd name="T74" fmla="*/ 7 w 90"/>
              <a:gd name="T75" fmla="*/ 43 h 57"/>
              <a:gd name="T76" fmla="*/ 12 w 90"/>
              <a:gd name="T77" fmla="*/ 39 h 57"/>
              <a:gd name="T78" fmla="*/ 17 w 90"/>
              <a:gd name="T79" fmla="*/ 43 h 57"/>
              <a:gd name="T80" fmla="*/ 18 w 90"/>
              <a:gd name="T81" fmla="*/ 50 h 57"/>
              <a:gd name="T82" fmla="*/ 30 w 90"/>
              <a:gd name="T83" fmla="*/ 53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" h="57">
                <a:moveTo>
                  <a:pt x="30" y="53"/>
                </a:moveTo>
                <a:cubicBezTo>
                  <a:pt x="32" y="52"/>
                  <a:pt x="32" y="52"/>
                  <a:pt x="35" y="53"/>
                </a:cubicBezTo>
                <a:cubicBezTo>
                  <a:pt x="36" y="54"/>
                  <a:pt x="38" y="54"/>
                  <a:pt x="38" y="52"/>
                </a:cubicBezTo>
                <a:cubicBezTo>
                  <a:pt x="39" y="52"/>
                  <a:pt x="40" y="52"/>
                  <a:pt x="41" y="52"/>
                </a:cubicBezTo>
                <a:cubicBezTo>
                  <a:pt x="41" y="51"/>
                  <a:pt x="41" y="50"/>
                  <a:pt x="42" y="49"/>
                </a:cubicBezTo>
                <a:cubicBezTo>
                  <a:pt x="43" y="48"/>
                  <a:pt x="45" y="48"/>
                  <a:pt x="44" y="46"/>
                </a:cubicBezTo>
                <a:cubicBezTo>
                  <a:pt x="43" y="44"/>
                  <a:pt x="42" y="44"/>
                  <a:pt x="44" y="43"/>
                </a:cubicBezTo>
                <a:cubicBezTo>
                  <a:pt x="47" y="42"/>
                  <a:pt x="45" y="41"/>
                  <a:pt x="47" y="39"/>
                </a:cubicBezTo>
                <a:cubicBezTo>
                  <a:pt x="49" y="39"/>
                  <a:pt x="49" y="41"/>
                  <a:pt x="49" y="43"/>
                </a:cubicBezTo>
                <a:cubicBezTo>
                  <a:pt x="50" y="45"/>
                  <a:pt x="50" y="45"/>
                  <a:pt x="52" y="46"/>
                </a:cubicBezTo>
                <a:cubicBezTo>
                  <a:pt x="53" y="47"/>
                  <a:pt x="53" y="48"/>
                  <a:pt x="54" y="48"/>
                </a:cubicBezTo>
                <a:cubicBezTo>
                  <a:pt x="55" y="48"/>
                  <a:pt x="56" y="48"/>
                  <a:pt x="56" y="48"/>
                </a:cubicBezTo>
                <a:cubicBezTo>
                  <a:pt x="57" y="49"/>
                  <a:pt x="57" y="50"/>
                  <a:pt x="57" y="51"/>
                </a:cubicBezTo>
                <a:cubicBezTo>
                  <a:pt x="57" y="52"/>
                  <a:pt x="57" y="52"/>
                  <a:pt x="58" y="53"/>
                </a:cubicBezTo>
                <a:cubicBezTo>
                  <a:pt x="58" y="53"/>
                  <a:pt x="58" y="53"/>
                  <a:pt x="59" y="54"/>
                </a:cubicBezTo>
                <a:cubicBezTo>
                  <a:pt x="59" y="54"/>
                  <a:pt x="59" y="55"/>
                  <a:pt x="59" y="55"/>
                </a:cubicBezTo>
                <a:cubicBezTo>
                  <a:pt x="60" y="56"/>
                  <a:pt x="60" y="57"/>
                  <a:pt x="61" y="56"/>
                </a:cubicBezTo>
                <a:cubicBezTo>
                  <a:pt x="64" y="56"/>
                  <a:pt x="61" y="54"/>
                  <a:pt x="61" y="53"/>
                </a:cubicBezTo>
                <a:cubicBezTo>
                  <a:pt x="59" y="51"/>
                  <a:pt x="61" y="51"/>
                  <a:pt x="62" y="49"/>
                </a:cubicBezTo>
                <a:cubicBezTo>
                  <a:pt x="62" y="48"/>
                  <a:pt x="62" y="47"/>
                  <a:pt x="63" y="46"/>
                </a:cubicBezTo>
                <a:cubicBezTo>
                  <a:pt x="64" y="46"/>
                  <a:pt x="65" y="45"/>
                  <a:pt x="65" y="44"/>
                </a:cubicBezTo>
                <a:cubicBezTo>
                  <a:pt x="66" y="42"/>
                  <a:pt x="65" y="40"/>
                  <a:pt x="66" y="39"/>
                </a:cubicBezTo>
                <a:cubicBezTo>
                  <a:pt x="67" y="36"/>
                  <a:pt x="69" y="39"/>
                  <a:pt x="69" y="40"/>
                </a:cubicBezTo>
                <a:cubicBezTo>
                  <a:pt x="72" y="45"/>
                  <a:pt x="73" y="43"/>
                  <a:pt x="77" y="41"/>
                </a:cubicBezTo>
                <a:cubicBezTo>
                  <a:pt x="78" y="41"/>
                  <a:pt x="79" y="41"/>
                  <a:pt x="80" y="43"/>
                </a:cubicBezTo>
                <a:cubicBezTo>
                  <a:pt x="81" y="44"/>
                  <a:pt x="82" y="48"/>
                  <a:pt x="83" y="45"/>
                </a:cubicBezTo>
                <a:cubicBezTo>
                  <a:pt x="84" y="44"/>
                  <a:pt x="83" y="43"/>
                  <a:pt x="83" y="43"/>
                </a:cubicBezTo>
                <a:cubicBezTo>
                  <a:pt x="83" y="42"/>
                  <a:pt x="83" y="41"/>
                  <a:pt x="83" y="40"/>
                </a:cubicBezTo>
                <a:cubicBezTo>
                  <a:pt x="82" y="39"/>
                  <a:pt x="81" y="39"/>
                  <a:pt x="81" y="38"/>
                </a:cubicBezTo>
                <a:cubicBezTo>
                  <a:pt x="81" y="37"/>
                  <a:pt x="81" y="36"/>
                  <a:pt x="81" y="34"/>
                </a:cubicBezTo>
                <a:cubicBezTo>
                  <a:pt x="82" y="34"/>
                  <a:pt x="83" y="34"/>
                  <a:pt x="84" y="35"/>
                </a:cubicBezTo>
                <a:cubicBezTo>
                  <a:pt x="85" y="35"/>
                  <a:pt x="85" y="36"/>
                  <a:pt x="86" y="36"/>
                </a:cubicBezTo>
                <a:cubicBezTo>
                  <a:pt x="87" y="37"/>
                  <a:pt x="89" y="37"/>
                  <a:pt x="89" y="35"/>
                </a:cubicBezTo>
                <a:cubicBezTo>
                  <a:pt x="89" y="34"/>
                  <a:pt x="89" y="33"/>
                  <a:pt x="88" y="32"/>
                </a:cubicBezTo>
                <a:cubicBezTo>
                  <a:pt x="88" y="31"/>
                  <a:pt x="89" y="30"/>
                  <a:pt x="89" y="29"/>
                </a:cubicBezTo>
                <a:cubicBezTo>
                  <a:pt x="90" y="27"/>
                  <a:pt x="90" y="25"/>
                  <a:pt x="89" y="24"/>
                </a:cubicBezTo>
                <a:cubicBezTo>
                  <a:pt x="87" y="22"/>
                  <a:pt x="87" y="24"/>
                  <a:pt x="86" y="25"/>
                </a:cubicBezTo>
                <a:cubicBezTo>
                  <a:pt x="84" y="27"/>
                  <a:pt x="82" y="27"/>
                  <a:pt x="80" y="26"/>
                </a:cubicBezTo>
                <a:cubicBezTo>
                  <a:pt x="78" y="25"/>
                  <a:pt x="79" y="24"/>
                  <a:pt x="77" y="22"/>
                </a:cubicBezTo>
                <a:cubicBezTo>
                  <a:pt x="76" y="21"/>
                  <a:pt x="72" y="22"/>
                  <a:pt x="70" y="21"/>
                </a:cubicBezTo>
                <a:cubicBezTo>
                  <a:pt x="70" y="20"/>
                  <a:pt x="70" y="19"/>
                  <a:pt x="70" y="18"/>
                </a:cubicBezTo>
                <a:cubicBezTo>
                  <a:pt x="70" y="16"/>
                  <a:pt x="71" y="15"/>
                  <a:pt x="72" y="14"/>
                </a:cubicBezTo>
                <a:cubicBezTo>
                  <a:pt x="72" y="13"/>
                  <a:pt x="73" y="12"/>
                  <a:pt x="73" y="11"/>
                </a:cubicBezTo>
                <a:cubicBezTo>
                  <a:pt x="73" y="9"/>
                  <a:pt x="72" y="9"/>
                  <a:pt x="71" y="7"/>
                </a:cubicBezTo>
                <a:cubicBezTo>
                  <a:pt x="68" y="7"/>
                  <a:pt x="66" y="4"/>
                  <a:pt x="62" y="3"/>
                </a:cubicBezTo>
                <a:cubicBezTo>
                  <a:pt x="60" y="3"/>
                  <a:pt x="59" y="4"/>
                  <a:pt x="57" y="3"/>
                </a:cubicBezTo>
                <a:cubicBezTo>
                  <a:pt x="56" y="3"/>
                  <a:pt x="55" y="2"/>
                  <a:pt x="54" y="1"/>
                </a:cubicBezTo>
                <a:cubicBezTo>
                  <a:pt x="52" y="0"/>
                  <a:pt x="49" y="0"/>
                  <a:pt x="50" y="3"/>
                </a:cubicBezTo>
                <a:cubicBezTo>
                  <a:pt x="50" y="4"/>
                  <a:pt x="53" y="4"/>
                  <a:pt x="52" y="6"/>
                </a:cubicBezTo>
                <a:cubicBezTo>
                  <a:pt x="49" y="7"/>
                  <a:pt x="47" y="5"/>
                  <a:pt x="44" y="6"/>
                </a:cubicBezTo>
                <a:cubicBezTo>
                  <a:pt x="41" y="7"/>
                  <a:pt x="37" y="7"/>
                  <a:pt x="34" y="7"/>
                </a:cubicBezTo>
                <a:cubicBezTo>
                  <a:pt x="33" y="7"/>
                  <a:pt x="32" y="7"/>
                  <a:pt x="32" y="7"/>
                </a:cubicBezTo>
                <a:cubicBezTo>
                  <a:pt x="31" y="8"/>
                  <a:pt x="31" y="8"/>
                  <a:pt x="31" y="9"/>
                </a:cubicBezTo>
                <a:cubicBezTo>
                  <a:pt x="30" y="9"/>
                  <a:pt x="30" y="10"/>
                  <a:pt x="30" y="10"/>
                </a:cubicBezTo>
                <a:cubicBezTo>
                  <a:pt x="29" y="11"/>
                  <a:pt x="29" y="10"/>
                  <a:pt x="29" y="11"/>
                </a:cubicBezTo>
                <a:cubicBezTo>
                  <a:pt x="27" y="11"/>
                  <a:pt x="26" y="10"/>
                  <a:pt x="25" y="10"/>
                </a:cubicBezTo>
                <a:cubicBezTo>
                  <a:pt x="25" y="9"/>
                  <a:pt x="24" y="8"/>
                  <a:pt x="22" y="9"/>
                </a:cubicBezTo>
                <a:cubicBezTo>
                  <a:pt x="21" y="9"/>
                  <a:pt x="21" y="11"/>
                  <a:pt x="20" y="11"/>
                </a:cubicBezTo>
                <a:cubicBezTo>
                  <a:pt x="20" y="12"/>
                  <a:pt x="18" y="13"/>
                  <a:pt x="20" y="13"/>
                </a:cubicBezTo>
                <a:cubicBezTo>
                  <a:pt x="20" y="13"/>
                  <a:pt x="21" y="13"/>
                  <a:pt x="22" y="13"/>
                </a:cubicBezTo>
                <a:cubicBezTo>
                  <a:pt x="23" y="14"/>
                  <a:pt x="21" y="14"/>
                  <a:pt x="21" y="15"/>
                </a:cubicBezTo>
                <a:cubicBezTo>
                  <a:pt x="20" y="15"/>
                  <a:pt x="21" y="16"/>
                  <a:pt x="21" y="16"/>
                </a:cubicBezTo>
                <a:cubicBezTo>
                  <a:pt x="20" y="17"/>
                  <a:pt x="19" y="18"/>
                  <a:pt x="18" y="19"/>
                </a:cubicBezTo>
                <a:cubicBezTo>
                  <a:pt x="18" y="19"/>
                  <a:pt x="17" y="20"/>
                  <a:pt x="16" y="20"/>
                </a:cubicBezTo>
                <a:cubicBezTo>
                  <a:pt x="16" y="21"/>
                  <a:pt x="15" y="22"/>
                  <a:pt x="15" y="23"/>
                </a:cubicBezTo>
                <a:cubicBezTo>
                  <a:pt x="14" y="24"/>
                  <a:pt x="11" y="24"/>
                  <a:pt x="10" y="25"/>
                </a:cubicBezTo>
                <a:cubicBezTo>
                  <a:pt x="10" y="25"/>
                  <a:pt x="11" y="27"/>
                  <a:pt x="11" y="27"/>
                </a:cubicBezTo>
                <a:cubicBezTo>
                  <a:pt x="11" y="28"/>
                  <a:pt x="11" y="29"/>
                  <a:pt x="10" y="30"/>
                </a:cubicBezTo>
                <a:cubicBezTo>
                  <a:pt x="10" y="32"/>
                  <a:pt x="7" y="32"/>
                  <a:pt x="5" y="34"/>
                </a:cubicBezTo>
                <a:cubicBezTo>
                  <a:pt x="5" y="35"/>
                  <a:pt x="5" y="36"/>
                  <a:pt x="4" y="37"/>
                </a:cubicBezTo>
                <a:cubicBezTo>
                  <a:pt x="4" y="37"/>
                  <a:pt x="4" y="39"/>
                  <a:pt x="3" y="39"/>
                </a:cubicBezTo>
                <a:cubicBezTo>
                  <a:pt x="3" y="40"/>
                  <a:pt x="4" y="40"/>
                  <a:pt x="5" y="41"/>
                </a:cubicBezTo>
                <a:cubicBezTo>
                  <a:pt x="5" y="42"/>
                  <a:pt x="5" y="42"/>
                  <a:pt x="4" y="43"/>
                </a:cubicBezTo>
                <a:cubicBezTo>
                  <a:pt x="4" y="45"/>
                  <a:pt x="2" y="44"/>
                  <a:pt x="1" y="46"/>
                </a:cubicBezTo>
                <a:cubicBezTo>
                  <a:pt x="0" y="49"/>
                  <a:pt x="8" y="47"/>
                  <a:pt x="8" y="44"/>
                </a:cubicBezTo>
                <a:cubicBezTo>
                  <a:pt x="8" y="44"/>
                  <a:pt x="7" y="43"/>
                  <a:pt x="7" y="43"/>
                </a:cubicBezTo>
                <a:cubicBezTo>
                  <a:pt x="7" y="42"/>
                  <a:pt x="7" y="42"/>
                  <a:pt x="7" y="41"/>
                </a:cubicBezTo>
                <a:cubicBezTo>
                  <a:pt x="8" y="40"/>
                  <a:pt x="10" y="39"/>
                  <a:pt x="12" y="39"/>
                </a:cubicBezTo>
                <a:cubicBezTo>
                  <a:pt x="13" y="39"/>
                  <a:pt x="16" y="38"/>
                  <a:pt x="17" y="39"/>
                </a:cubicBezTo>
                <a:cubicBezTo>
                  <a:pt x="18" y="40"/>
                  <a:pt x="17" y="41"/>
                  <a:pt x="17" y="43"/>
                </a:cubicBezTo>
                <a:cubicBezTo>
                  <a:pt x="19" y="44"/>
                  <a:pt x="17" y="46"/>
                  <a:pt x="17" y="47"/>
                </a:cubicBezTo>
                <a:cubicBezTo>
                  <a:pt x="18" y="49"/>
                  <a:pt x="20" y="48"/>
                  <a:pt x="18" y="50"/>
                </a:cubicBezTo>
                <a:cubicBezTo>
                  <a:pt x="20" y="51"/>
                  <a:pt x="22" y="51"/>
                  <a:pt x="22" y="54"/>
                </a:cubicBezTo>
                <a:cubicBezTo>
                  <a:pt x="24" y="54"/>
                  <a:pt x="27" y="55"/>
                  <a:pt x="30" y="5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0" name="Freeform 12">
            <a:extLst>
              <a:ext uri="{FF2B5EF4-FFF2-40B4-BE49-F238E27FC236}">
                <a16:creationId xmlns:a16="http://schemas.microsoft.com/office/drawing/2014/main" id="{46C4D4F2-751E-0900-56C7-957456A6B378}"/>
              </a:ext>
            </a:extLst>
          </p:cNvPr>
          <p:cNvSpPr>
            <a:spLocks/>
          </p:cNvSpPr>
          <p:nvPr/>
        </p:nvSpPr>
        <p:spPr bwMode="auto">
          <a:xfrm>
            <a:off x="9842500" y="5411788"/>
            <a:ext cx="307975" cy="411162"/>
          </a:xfrm>
          <a:custGeom>
            <a:avLst/>
            <a:gdLst>
              <a:gd name="T0" fmla="*/ 69 w 81"/>
              <a:gd name="T1" fmla="*/ 97 h 108"/>
              <a:gd name="T2" fmla="*/ 70 w 81"/>
              <a:gd name="T3" fmla="*/ 92 h 108"/>
              <a:gd name="T4" fmla="*/ 78 w 81"/>
              <a:gd name="T5" fmla="*/ 87 h 108"/>
              <a:gd name="T6" fmla="*/ 78 w 81"/>
              <a:gd name="T7" fmla="*/ 81 h 108"/>
              <a:gd name="T8" fmla="*/ 72 w 81"/>
              <a:gd name="T9" fmla="*/ 76 h 108"/>
              <a:gd name="T10" fmla="*/ 69 w 81"/>
              <a:gd name="T11" fmla="*/ 62 h 108"/>
              <a:gd name="T12" fmla="*/ 73 w 81"/>
              <a:gd name="T13" fmla="*/ 56 h 108"/>
              <a:gd name="T14" fmla="*/ 72 w 81"/>
              <a:gd name="T15" fmla="*/ 51 h 108"/>
              <a:gd name="T16" fmla="*/ 70 w 81"/>
              <a:gd name="T17" fmla="*/ 47 h 108"/>
              <a:gd name="T18" fmla="*/ 76 w 81"/>
              <a:gd name="T19" fmla="*/ 44 h 108"/>
              <a:gd name="T20" fmla="*/ 70 w 81"/>
              <a:gd name="T21" fmla="*/ 41 h 108"/>
              <a:gd name="T22" fmla="*/ 63 w 81"/>
              <a:gd name="T23" fmla="*/ 47 h 108"/>
              <a:gd name="T24" fmla="*/ 56 w 81"/>
              <a:gd name="T25" fmla="*/ 43 h 108"/>
              <a:gd name="T26" fmla="*/ 49 w 81"/>
              <a:gd name="T27" fmla="*/ 37 h 108"/>
              <a:gd name="T28" fmla="*/ 49 w 81"/>
              <a:gd name="T29" fmla="*/ 33 h 108"/>
              <a:gd name="T30" fmla="*/ 51 w 81"/>
              <a:gd name="T31" fmla="*/ 29 h 108"/>
              <a:gd name="T32" fmla="*/ 42 w 81"/>
              <a:gd name="T33" fmla="*/ 24 h 108"/>
              <a:gd name="T34" fmla="*/ 37 w 81"/>
              <a:gd name="T35" fmla="*/ 18 h 108"/>
              <a:gd name="T36" fmla="*/ 37 w 81"/>
              <a:gd name="T37" fmla="*/ 12 h 108"/>
              <a:gd name="T38" fmla="*/ 28 w 81"/>
              <a:gd name="T39" fmla="*/ 6 h 108"/>
              <a:gd name="T40" fmla="*/ 19 w 81"/>
              <a:gd name="T41" fmla="*/ 1 h 108"/>
              <a:gd name="T42" fmla="*/ 12 w 81"/>
              <a:gd name="T43" fmla="*/ 2 h 108"/>
              <a:gd name="T44" fmla="*/ 6 w 81"/>
              <a:gd name="T45" fmla="*/ 6 h 108"/>
              <a:gd name="T46" fmla="*/ 0 w 81"/>
              <a:gd name="T47" fmla="*/ 12 h 108"/>
              <a:gd name="T48" fmla="*/ 0 w 81"/>
              <a:gd name="T49" fmla="*/ 19 h 108"/>
              <a:gd name="T50" fmla="*/ 3 w 81"/>
              <a:gd name="T51" fmla="*/ 22 h 108"/>
              <a:gd name="T52" fmla="*/ 9 w 81"/>
              <a:gd name="T53" fmla="*/ 29 h 108"/>
              <a:gd name="T54" fmla="*/ 4 w 81"/>
              <a:gd name="T55" fmla="*/ 35 h 108"/>
              <a:gd name="T56" fmla="*/ 6 w 81"/>
              <a:gd name="T57" fmla="*/ 45 h 108"/>
              <a:gd name="T58" fmla="*/ 9 w 81"/>
              <a:gd name="T59" fmla="*/ 54 h 108"/>
              <a:gd name="T60" fmla="*/ 14 w 81"/>
              <a:gd name="T61" fmla="*/ 61 h 108"/>
              <a:gd name="T62" fmla="*/ 12 w 81"/>
              <a:gd name="T63" fmla="*/ 70 h 108"/>
              <a:gd name="T64" fmla="*/ 10 w 81"/>
              <a:gd name="T65" fmla="*/ 73 h 108"/>
              <a:gd name="T66" fmla="*/ 6 w 81"/>
              <a:gd name="T67" fmla="*/ 74 h 108"/>
              <a:gd name="T68" fmla="*/ 12 w 81"/>
              <a:gd name="T69" fmla="*/ 80 h 108"/>
              <a:gd name="T70" fmla="*/ 23 w 81"/>
              <a:gd name="T71" fmla="*/ 87 h 108"/>
              <a:gd name="T72" fmla="*/ 29 w 81"/>
              <a:gd name="T73" fmla="*/ 90 h 108"/>
              <a:gd name="T74" fmla="*/ 31 w 81"/>
              <a:gd name="T75" fmla="*/ 92 h 108"/>
              <a:gd name="T76" fmla="*/ 35 w 81"/>
              <a:gd name="T77" fmla="*/ 86 h 108"/>
              <a:gd name="T78" fmla="*/ 38 w 81"/>
              <a:gd name="T79" fmla="*/ 82 h 108"/>
              <a:gd name="T80" fmla="*/ 42 w 81"/>
              <a:gd name="T81" fmla="*/ 85 h 108"/>
              <a:gd name="T82" fmla="*/ 48 w 81"/>
              <a:gd name="T83" fmla="*/ 91 h 108"/>
              <a:gd name="T84" fmla="*/ 49 w 81"/>
              <a:gd name="T85" fmla="*/ 94 h 108"/>
              <a:gd name="T86" fmla="*/ 57 w 81"/>
              <a:gd name="T87" fmla="*/ 97 h 108"/>
              <a:gd name="T88" fmla="*/ 54 w 81"/>
              <a:gd name="T89" fmla="*/ 104 h 108"/>
              <a:gd name="T90" fmla="*/ 52 w 81"/>
              <a:gd name="T91" fmla="*/ 105 h 108"/>
              <a:gd name="T92" fmla="*/ 59 w 81"/>
              <a:gd name="T93" fmla="*/ 106 h 108"/>
              <a:gd name="T94" fmla="*/ 67 w 81"/>
              <a:gd name="T95" fmla="*/ 105 h 108"/>
              <a:gd name="T96" fmla="*/ 71 w 81"/>
              <a:gd name="T97" fmla="*/ 101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1" h="108">
                <a:moveTo>
                  <a:pt x="71" y="101"/>
                </a:moveTo>
                <a:cubicBezTo>
                  <a:pt x="69" y="99"/>
                  <a:pt x="69" y="99"/>
                  <a:pt x="69" y="97"/>
                </a:cubicBezTo>
                <a:cubicBezTo>
                  <a:pt x="70" y="96"/>
                  <a:pt x="70" y="96"/>
                  <a:pt x="70" y="94"/>
                </a:cubicBezTo>
                <a:cubicBezTo>
                  <a:pt x="70" y="93"/>
                  <a:pt x="69" y="93"/>
                  <a:pt x="70" y="92"/>
                </a:cubicBezTo>
                <a:cubicBezTo>
                  <a:pt x="71" y="90"/>
                  <a:pt x="73" y="92"/>
                  <a:pt x="75" y="91"/>
                </a:cubicBezTo>
                <a:cubicBezTo>
                  <a:pt x="76" y="90"/>
                  <a:pt x="77" y="88"/>
                  <a:pt x="78" y="87"/>
                </a:cubicBezTo>
                <a:cubicBezTo>
                  <a:pt x="80" y="86"/>
                  <a:pt x="81" y="85"/>
                  <a:pt x="80" y="83"/>
                </a:cubicBezTo>
                <a:cubicBezTo>
                  <a:pt x="80" y="82"/>
                  <a:pt x="79" y="82"/>
                  <a:pt x="78" y="81"/>
                </a:cubicBezTo>
                <a:cubicBezTo>
                  <a:pt x="78" y="80"/>
                  <a:pt x="77" y="79"/>
                  <a:pt x="77" y="79"/>
                </a:cubicBezTo>
                <a:cubicBezTo>
                  <a:pt x="75" y="77"/>
                  <a:pt x="73" y="77"/>
                  <a:pt x="72" y="76"/>
                </a:cubicBezTo>
                <a:cubicBezTo>
                  <a:pt x="70" y="75"/>
                  <a:pt x="70" y="71"/>
                  <a:pt x="69" y="70"/>
                </a:cubicBezTo>
                <a:cubicBezTo>
                  <a:pt x="68" y="67"/>
                  <a:pt x="68" y="65"/>
                  <a:pt x="69" y="62"/>
                </a:cubicBezTo>
                <a:cubicBezTo>
                  <a:pt x="70" y="61"/>
                  <a:pt x="72" y="60"/>
                  <a:pt x="73" y="59"/>
                </a:cubicBezTo>
                <a:cubicBezTo>
                  <a:pt x="73" y="58"/>
                  <a:pt x="73" y="57"/>
                  <a:pt x="73" y="56"/>
                </a:cubicBezTo>
                <a:cubicBezTo>
                  <a:pt x="74" y="55"/>
                  <a:pt x="74" y="55"/>
                  <a:pt x="75" y="54"/>
                </a:cubicBezTo>
                <a:cubicBezTo>
                  <a:pt x="75" y="52"/>
                  <a:pt x="73" y="52"/>
                  <a:pt x="72" y="51"/>
                </a:cubicBezTo>
                <a:cubicBezTo>
                  <a:pt x="71" y="51"/>
                  <a:pt x="71" y="50"/>
                  <a:pt x="71" y="49"/>
                </a:cubicBezTo>
                <a:cubicBezTo>
                  <a:pt x="70" y="48"/>
                  <a:pt x="70" y="48"/>
                  <a:pt x="70" y="47"/>
                </a:cubicBezTo>
                <a:cubicBezTo>
                  <a:pt x="71" y="46"/>
                  <a:pt x="73" y="45"/>
                  <a:pt x="74" y="45"/>
                </a:cubicBezTo>
                <a:cubicBezTo>
                  <a:pt x="75" y="45"/>
                  <a:pt x="77" y="46"/>
                  <a:pt x="76" y="44"/>
                </a:cubicBezTo>
                <a:cubicBezTo>
                  <a:pt x="75" y="43"/>
                  <a:pt x="74" y="43"/>
                  <a:pt x="73" y="43"/>
                </a:cubicBezTo>
                <a:cubicBezTo>
                  <a:pt x="72" y="43"/>
                  <a:pt x="71" y="42"/>
                  <a:pt x="70" y="41"/>
                </a:cubicBezTo>
                <a:cubicBezTo>
                  <a:pt x="68" y="42"/>
                  <a:pt x="68" y="43"/>
                  <a:pt x="67" y="45"/>
                </a:cubicBezTo>
                <a:cubicBezTo>
                  <a:pt x="66" y="46"/>
                  <a:pt x="65" y="48"/>
                  <a:pt x="63" y="47"/>
                </a:cubicBezTo>
                <a:cubicBezTo>
                  <a:pt x="61" y="47"/>
                  <a:pt x="62" y="45"/>
                  <a:pt x="61" y="43"/>
                </a:cubicBezTo>
                <a:cubicBezTo>
                  <a:pt x="59" y="41"/>
                  <a:pt x="58" y="43"/>
                  <a:pt x="56" y="43"/>
                </a:cubicBezTo>
                <a:cubicBezTo>
                  <a:pt x="54" y="43"/>
                  <a:pt x="54" y="40"/>
                  <a:pt x="52" y="40"/>
                </a:cubicBezTo>
                <a:cubicBezTo>
                  <a:pt x="51" y="39"/>
                  <a:pt x="48" y="39"/>
                  <a:pt x="49" y="37"/>
                </a:cubicBezTo>
                <a:cubicBezTo>
                  <a:pt x="49" y="36"/>
                  <a:pt x="51" y="37"/>
                  <a:pt x="51" y="36"/>
                </a:cubicBezTo>
                <a:cubicBezTo>
                  <a:pt x="51" y="35"/>
                  <a:pt x="49" y="34"/>
                  <a:pt x="49" y="33"/>
                </a:cubicBezTo>
                <a:cubicBezTo>
                  <a:pt x="49" y="32"/>
                  <a:pt x="49" y="31"/>
                  <a:pt x="50" y="31"/>
                </a:cubicBezTo>
                <a:cubicBezTo>
                  <a:pt x="50" y="30"/>
                  <a:pt x="51" y="30"/>
                  <a:pt x="51" y="29"/>
                </a:cubicBezTo>
                <a:cubicBezTo>
                  <a:pt x="51" y="28"/>
                  <a:pt x="48" y="27"/>
                  <a:pt x="47" y="27"/>
                </a:cubicBezTo>
                <a:cubicBezTo>
                  <a:pt x="45" y="26"/>
                  <a:pt x="43" y="25"/>
                  <a:pt x="42" y="24"/>
                </a:cubicBezTo>
                <a:cubicBezTo>
                  <a:pt x="40" y="23"/>
                  <a:pt x="38" y="21"/>
                  <a:pt x="37" y="20"/>
                </a:cubicBezTo>
                <a:cubicBezTo>
                  <a:pt x="37" y="19"/>
                  <a:pt x="37" y="19"/>
                  <a:pt x="37" y="18"/>
                </a:cubicBezTo>
                <a:cubicBezTo>
                  <a:pt x="37" y="17"/>
                  <a:pt x="36" y="17"/>
                  <a:pt x="36" y="16"/>
                </a:cubicBezTo>
                <a:cubicBezTo>
                  <a:pt x="36" y="15"/>
                  <a:pt x="38" y="13"/>
                  <a:pt x="37" y="12"/>
                </a:cubicBezTo>
                <a:cubicBezTo>
                  <a:pt x="35" y="14"/>
                  <a:pt x="33" y="9"/>
                  <a:pt x="32" y="8"/>
                </a:cubicBezTo>
                <a:cubicBezTo>
                  <a:pt x="31" y="7"/>
                  <a:pt x="29" y="7"/>
                  <a:pt x="28" y="6"/>
                </a:cubicBezTo>
                <a:cubicBezTo>
                  <a:pt x="27" y="5"/>
                  <a:pt x="27" y="3"/>
                  <a:pt x="26" y="2"/>
                </a:cubicBezTo>
                <a:cubicBezTo>
                  <a:pt x="24" y="1"/>
                  <a:pt x="21" y="1"/>
                  <a:pt x="19" y="1"/>
                </a:cubicBezTo>
                <a:cubicBezTo>
                  <a:pt x="19" y="2"/>
                  <a:pt x="17" y="1"/>
                  <a:pt x="16" y="1"/>
                </a:cubicBezTo>
                <a:cubicBezTo>
                  <a:pt x="14" y="0"/>
                  <a:pt x="13" y="0"/>
                  <a:pt x="12" y="2"/>
                </a:cubicBezTo>
                <a:cubicBezTo>
                  <a:pt x="11" y="3"/>
                  <a:pt x="10" y="3"/>
                  <a:pt x="9" y="4"/>
                </a:cubicBezTo>
                <a:cubicBezTo>
                  <a:pt x="8" y="5"/>
                  <a:pt x="8" y="6"/>
                  <a:pt x="6" y="6"/>
                </a:cubicBezTo>
                <a:cubicBezTo>
                  <a:pt x="5" y="6"/>
                  <a:pt x="4" y="5"/>
                  <a:pt x="3" y="5"/>
                </a:cubicBezTo>
                <a:cubicBezTo>
                  <a:pt x="2" y="8"/>
                  <a:pt x="0" y="9"/>
                  <a:pt x="0" y="12"/>
                </a:cubicBezTo>
                <a:cubicBezTo>
                  <a:pt x="0" y="13"/>
                  <a:pt x="1" y="14"/>
                  <a:pt x="1" y="15"/>
                </a:cubicBezTo>
                <a:cubicBezTo>
                  <a:pt x="1" y="17"/>
                  <a:pt x="0" y="18"/>
                  <a:pt x="0" y="19"/>
                </a:cubicBezTo>
                <a:cubicBezTo>
                  <a:pt x="1" y="19"/>
                  <a:pt x="3" y="18"/>
                  <a:pt x="4" y="20"/>
                </a:cubicBezTo>
                <a:cubicBezTo>
                  <a:pt x="4" y="20"/>
                  <a:pt x="3" y="21"/>
                  <a:pt x="3" y="22"/>
                </a:cubicBezTo>
                <a:cubicBezTo>
                  <a:pt x="2" y="23"/>
                  <a:pt x="2" y="23"/>
                  <a:pt x="2" y="24"/>
                </a:cubicBezTo>
                <a:cubicBezTo>
                  <a:pt x="4" y="25"/>
                  <a:pt x="11" y="27"/>
                  <a:pt x="9" y="29"/>
                </a:cubicBezTo>
                <a:cubicBezTo>
                  <a:pt x="8" y="30"/>
                  <a:pt x="6" y="29"/>
                  <a:pt x="5" y="30"/>
                </a:cubicBezTo>
                <a:cubicBezTo>
                  <a:pt x="4" y="31"/>
                  <a:pt x="5" y="34"/>
                  <a:pt x="4" y="35"/>
                </a:cubicBezTo>
                <a:cubicBezTo>
                  <a:pt x="7" y="35"/>
                  <a:pt x="10" y="35"/>
                  <a:pt x="10" y="38"/>
                </a:cubicBezTo>
                <a:cubicBezTo>
                  <a:pt x="10" y="41"/>
                  <a:pt x="8" y="43"/>
                  <a:pt x="6" y="45"/>
                </a:cubicBezTo>
                <a:cubicBezTo>
                  <a:pt x="5" y="47"/>
                  <a:pt x="3" y="51"/>
                  <a:pt x="6" y="53"/>
                </a:cubicBezTo>
                <a:cubicBezTo>
                  <a:pt x="7" y="53"/>
                  <a:pt x="8" y="53"/>
                  <a:pt x="9" y="54"/>
                </a:cubicBezTo>
                <a:cubicBezTo>
                  <a:pt x="10" y="54"/>
                  <a:pt x="10" y="55"/>
                  <a:pt x="10" y="56"/>
                </a:cubicBezTo>
                <a:cubicBezTo>
                  <a:pt x="11" y="56"/>
                  <a:pt x="15" y="59"/>
                  <a:pt x="14" y="61"/>
                </a:cubicBezTo>
                <a:cubicBezTo>
                  <a:pt x="13" y="63"/>
                  <a:pt x="9" y="61"/>
                  <a:pt x="8" y="61"/>
                </a:cubicBezTo>
                <a:cubicBezTo>
                  <a:pt x="6" y="63"/>
                  <a:pt x="12" y="67"/>
                  <a:pt x="12" y="70"/>
                </a:cubicBezTo>
                <a:cubicBezTo>
                  <a:pt x="12" y="71"/>
                  <a:pt x="13" y="72"/>
                  <a:pt x="12" y="73"/>
                </a:cubicBezTo>
                <a:cubicBezTo>
                  <a:pt x="11" y="74"/>
                  <a:pt x="11" y="73"/>
                  <a:pt x="10" y="73"/>
                </a:cubicBezTo>
                <a:cubicBezTo>
                  <a:pt x="9" y="73"/>
                  <a:pt x="9" y="72"/>
                  <a:pt x="8" y="72"/>
                </a:cubicBezTo>
                <a:cubicBezTo>
                  <a:pt x="7" y="73"/>
                  <a:pt x="7" y="74"/>
                  <a:pt x="6" y="74"/>
                </a:cubicBezTo>
                <a:cubicBezTo>
                  <a:pt x="6" y="76"/>
                  <a:pt x="7" y="76"/>
                  <a:pt x="8" y="76"/>
                </a:cubicBezTo>
                <a:cubicBezTo>
                  <a:pt x="10" y="77"/>
                  <a:pt x="11" y="78"/>
                  <a:pt x="12" y="80"/>
                </a:cubicBezTo>
                <a:cubicBezTo>
                  <a:pt x="13" y="82"/>
                  <a:pt x="15" y="84"/>
                  <a:pt x="19" y="85"/>
                </a:cubicBezTo>
                <a:cubicBezTo>
                  <a:pt x="21" y="86"/>
                  <a:pt x="21" y="85"/>
                  <a:pt x="23" y="87"/>
                </a:cubicBezTo>
                <a:cubicBezTo>
                  <a:pt x="24" y="88"/>
                  <a:pt x="24" y="88"/>
                  <a:pt x="26" y="88"/>
                </a:cubicBezTo>
                <a:cubicBezTo>
                  <a:pt x="27" y="89"/>
                  <a:pt x="28" y="89"/>
                  <a:pt x="29" y="90"/>
                </a:cubicBezTo>
                <a:cubicBezTo>
                  <a:pt x="29" y="92"/>
                  <a:pt x="28" y="92"/>
                  <a:pt x="27" y="92"/>
                </a:cubicBezTo>
                <a:cubicBezTo>
                  <a:pt x="28" y="93"/>
                  <a:pt x="30" y="93"/>
                  <a:pt x="31" y="92"/>
                </a:cubicBezTo>
                <a:cubicBezTo>
                  <a:pt x="31" y="91"/>
                  <a:pt x="30" y="90"/>
                  <a:pt x="31" y="89"/>
                </a:cubicBezTo>
                <a:cubicBezTo>
                  <a:pt x="31" y="87"/>
                  <a:pt x="34" y="88"/>
                  <a:pt x="35" y="86"/>
                </a:cubicBezTo>
                <a:cubicBezTo>
                  <a:pt x="35" y="84"/>
                  <a:pt x="32" y="84"/>
                  <a:pt x="34" y="82"/>
                </a:cubicBezTo>
                <a:cubicBezTo>
                  <a:pt x="36" y="81"/>
                  <a:pt x="37" y="80"/>
                  <a:pt x="38" y="82"/>
                </a:cubicBezTo>
                <a:cubicBezTo>
                  <a:pt x="39" y="83"/>
                  <a:pt x="38" y="83"/>
                  <a:pt x="40" y="84"/>
                </a:cubicBezTo>
                <a:cubicBezTo>
                  <a:pt x="40" y="85"/>
                  <a:pt x="41" y="85"/>
                  <a:pt x="42" y="85"/>
                </a:cubicBezTo>
                <a:cubicBezTo>
                  <a:pt x="43" y="86"/>
                  <a:pt x="45" y="87"/>
                  <a:pt x="46" y="89"/>
                </a:cubicBezTo>
                <a:cubicBezTo>
                  <a:pt x="47" y="90"/>
                  <a:pt x="47" y="91"/>
                  <a:pt x="48" y="91"/>
                </a:cubicBezTo>
                <a:cubicBezTo>
                  <a:pt x="48" y="92"/>
                  <a:pt x="49" y="92"/>
                  <a:pt x="49" y="92"/>
                </a:cubicBezTo>
                <a:cubicBezTo>
                  <a:pt x="49" y="93"/>
                  <a:pt x="49" y="93"/>
                  <a:pt x="49" y="94"/>
                </a:cubicBezTo>
                <a:cubicBezTo>
                  <a:pt x="50" y="96"/>
                  <a:pt x="53" y="94"/>
                  <a:pt x="53" y="96"/>
                </a:cubicBezTo>
                <a:cubicBezTo>
                  <a:pt x="54" y="96"/>
                  <a:pt x="56" y="96"/>
                  <a:pt x="57" y="97"/>
                </a:cubicBezTo>
                <a:cubicBezTo>
                  <a:pt x="57" y="98"/>
                  <a:pt x="55" y="100"/>
                  <a:pt x="55" y="101"/>
                </a:cubicBezTo>
                <a:cubicBezTo>
                  <a:pt x="54" y="102"/>
                  <a:pt x="54" y="103"/>
                  <a:pt x="54" y="104"/>
                </a:cubicBezTo>
                <a:cubicBezTo>
                  <a:pt x="54" y="104"/>
                  <a:pt x="53" y="104"/>
                  <a:pt x="53" y="105"/>
                </a:cubicBezTo>
                <a:cubicBezTo>
                  <a:pt x="53" y="105"/>
                  <a:pt x="52" y="105"/>
                  <a:pt x="52" y="105"/>
                </a:cubicBezTo>
                <a:cubicBezTo>
                  <a:pt x="52" y="106"/>
                  <a:pt x="52" y="107"/>
                  <a:pt x="53" y="108"/>
                </a:cubicBezTo>
                <a:cubicBezTo>
                  <a:pt x="55" y="108"/>
                  <a:pt x="57" y="106"/>
                  <a:pt x="59" y="106"/>
                </a:cubicBezTo>
                <a:cubicBezTo>
                  <a:pt x="60" y="106"/>
                  <a:pt x="61" y="106"/>
                  <a:pt x="62" y="106"/>
                </a:cubicBezTo>
                <a:cubicBezTo>
                  <a:pt x="64" y="106"/>
                  <a:pt x="65" y="105"/>
                  <a:pt x="67" y="105"/>
                </a:cubicBezTo>
                <a:cubicBezTo>
                  <a:pt x="67" y="105"/>
                  <a:pt x="67" y="106"/>
                  <a:pt x="67" y="106"/>
                </a:cubicBezTo>
                <a:cubicBezTo>
                  <a:pt x="69" y="106"/>
                  <a:pt x="73" y="104"/>
                  <a:pt x="71" y="101"/>
                </a:cubicBezTo>
                <a:cubicBezTo>
                  <a:pt x="70" y="100"/>
                  <a:pt x="72" y="103"/>
                  <a:pt x="71" y="10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1" name="Freeform 13">
            <a:extLst>
              <a:ext uri="{FF2B5EF4-FFF2-40B4-BE49-F238E27FC236}">
                <a16:creationId xmlns:a16="http://schemas.microsoft.com/office/drawing/2014/main" id="{C250E6EB-C18E-4A1C-EBE3-88234E1E49C2}"/>
              </a:ext>
            </a:extLst>
          </p:cNvPr>
          <p:cNvSpPr>
            <a:spLocks noEditPoints="1"/>
          </p:cNvSpPr>
          <p:nvPr/>
        </p:nvSpPr>
        <p:spPr bwMode="auto">
          <a:xfrm>
            <a:off x="9899650" y="1890713"/>
            <a:ext cx="2292350" cy="4038600"/>
          </a:xfrm>
          <a:custGeom>
            <a:avLst/>
            <a:gdLst>
              <a:gd name="T0" fmla="*/ 35 w 602"/>
              <a:gd name="T1" fmla="*/ 644 h 1060"/>
              <a:gd name="T2" fmla="*/ 41 w 602"/>
              <a:gd name="T3" fmla="*/ 673 h 1060"/>
              <a:gd name="T4" fmla="*/ 571 w 602"/>
              <a:gd name="T5" fmla="*/ 126 h 1060"/>
              <a:gd name="T6" fmla="*/ 541 w 602"/>
              <a:gd name="T7" fmla="*/ 166 h 1060"/>
              <a:gd name="T8" fmla="*/ 508 w 602"/>
              <a:gd name="T9" fmla="*/ 121 h 1060"/>
              <a:gd name="T10" fmla="*/ 515 w 602"/>
              <a:gd name="T11" fmla="*/ 86 h 1060"/>
              <a:gd name="T12" fmla="*/ 478 w 602"/>
              <a:gd name="T13" fmla="*/ 118 h 1060"/>
              <a:gd name="T14" fmla="*/ 487 w 602"/>
              <a:gd name="T15" fmla="*/ 178 h 1060"/>
              <a:gd name="T16" fmla="*/ 470 w 602"/>
              <a:gd name="T17" fmla="*/ 197 h 1060"/>
              <a:gd name="T18" fmla="*/ 393 w 602"/>
              <a:gd name="T19" fmla="*/ 236 h 1060"/>
              <a:gd name="T20" fmla="*/ 379 w 602"/>
              <a:gd name="T21" fmla="*/ 270 h 1060"/>
              <a:gd name="T22" fmla="*/ 336 w 602"/>
              <a:gd name="T23" fmla="*/ 254 h 1060"/>
              <a:gd name="T24" fmla="*/ 355 w 602"/>
              <a:gd name="T25" fmla="*/ 285 h 1060"/>
              <a:gd name="T26" fmla="*/ 325 w 602"/>
              <a:gd name="T27" fmla="*/ 300 h 1060"/>
              <a:gd name="T28" fmla="*/ 300 w 602"/>
              <a:gd name="T29" fmla="*/ 282 h 1060"/>
              <a:gd name="T30" fmla="*/ 293 w 602"/>
              <a:gd name="T31" fmla="*/ 249 h 1060"/>
              <a:gd name="T32" fmla="*/ 298 w 602"/>
              <a:gd name="T33" fmla="*/ 219 h 1060"/>
              <a:gd name="T34" fmla="*/ 274 w 602"/>
              <a:gd name="T35" fmla="*/ 192 h 1060"/>
              <a:gd name="T36" fmla="*/ 267 w 602"/>
              <a:gd name="T37" fmla="*/ 179 h 1060"/>
              <a:gd name="T38" fmla="*/ 255 w 602"/>
              <a:gd name="T39" fmla="*/ 155 h 1060"/>
              <a:gd name="T40" fmla="*/ 295 w 602"/>
              <a:gd name="T41" fmla="*/ 181 h 1060"/>
              <a:gd name="T42" fmla="*/ 412 w 602"/>
              <a:gd name="T43" fmla="*/ 183 h 1060"/>
              <a:gd name="T44" fmla="*/ 417 w 602"/>
              <a:gd name="T45" fmla="*/ 124 h 1060"/>
              <a:gd name="T46" fmla="*/ 378 w 602"/>
              <a:gd name="T47" fmla="*/ 97 h 1060"/>
              <a:gd name="T48" fmla="*/ 342 w 602"/>
              <a:gd name="T49" fmla="*/ 65 h 1060"/>
              <a:gd name="T50" fmla="*/ 292 w 602"/>
              <a:gd name="T51" fmla="*/ 41 h 1060"/>
              <a:gd name="T52" fmla="*/ 269 w 602"/>
              <a:gd name="T53" fmla="*/ 45 h 1060"/>
              <a:gd name="T54" fmla="*/ 258 w 602"/>
              <a:gd name="T55" fmla="*/ 30 h 1060"/>
              <a:gd name="T56" fmla="*/ 261 w 602"/>
              <a:gd name="T57" fmla="*/ 23 h 1060"/>
              <a:gd name="T58" fmla="*/ 227 w 602"/>
              <a:gd name="T59" fmla="*/ 14 h 1060"/>
              <a:gd name="T60" fmla="*/ 182 w 602"/>
              <a:gd name="T61" fmla="*/ 54 h 1060"/>
              <a:gd name="T62" fmla="*/ 188 w 602"/>
              <a:gd name="T63" fmla="*/ 174 h 1060"/>
              <a:gd name="T64" fmla="*/ 199 w 602"/>
              <a:gd name="T65" fmla="*/ 252 h 1060"/>
              <a:gd name="T66" fmla="*/ 213 w 602"/>
              <a:gd name="T67" fmla="*/ 297 h 1060"/>
              <a:gd name="T68" fmla="*/ 219 w 602"/>
              <a:gd name="T69" fmla="*/ 377 h 1060"/>
              <a:gd name="T70" fmla="*/ 176 w 602"/>
              <a:gd name="T71" fmla="*/ 445 h 1060"/>
              <a:gd name="T72" fmla="*/ 182 w 602"/>
              <a:gd name="T73" fmla="*/ 477 h 1060"/>
              <a:gd name="T74" fmla="*/ 154 w 602"/>
              <a:gd name="T75" fmla="*/ 527 h 1060"/>
              <a:gd name="T76" fmla="*/ 158 w 602"/>
              <a:gd name="T77" fmla="*/ 583 h 1060"/>
              <a:gd name="T78" fmla="*/ 191 w 602"/>
              <a:gd name="T79" fmla="*/ 628 h 1060"/>
              <a:gd name="T80" fmla="*/ 220 w 602"/>
              <a:gd name="T81" fmla="*/ 654 h 1060"/>
              <a:gd name="T82" fmla="*/ 250 w 602"/>
              <a:gd name="T83" fmla="*/ 700 h 1060"/>
              <a:gd name="T84" fmla="*/ 234 w 602"/>
              <a:gd name="T85" fmla="*/ 740 h 1060"/>
              <a:gd name="T86" fmla="*/ 288 w 602"/>
              <a:gd name="T87" fmla="*/ 758 h 1060"/>
              <a:gd name="T88" fmla="*/ 309 w 602"/>
              <a:gd name="T89" fmla="*/ 790 h 1060"/>
              <a:gd name="T90" fmla="*/ 366 w 602"/>
              <a:gd name="T91" fmla="*/ 812 h 1060"/>
              <a:gd name="T92" fmla="*/ 396 w 602"/>
              <a:gd name="T93" fmla="*/ 846 h 1060"/>
              <a:gd name="T94" fmla="*/ 372 w 602"/>
              <a:gd name="T95" fmla="*/ 883 h 1060"/>
              <a:gd name="T96" fmla="*/ 369 w 602"/>
              <a:gd name="T97" fmla="*/ 912 h 1060"/>
              <a:gd name="T98" fmla="*/ 353 w 602"/>
              <a:gd name="T99" fmla="*/ 944 h 1060"/>
              <a:gd name="T100" fmla="*/ 384 w 602"/>
              <a:gd name="T101" fmla="*/ 988 h 1060"/>
              <a:gd name="T102" fmla="*/ 450 w 602"/>
              <a:gd name="T103" fmla="*/ 1008 h 1060"/>
              <a:gd name="T104" fmla="*/ 497 w 602"/>
              <a:gd name="T105" fmla="*/ 1020 h 1060"/>
              <a:gd name="T106" fmla="*/ 537 w 602"/>
              <a:gd name="T107" fmla="*/ 1051 h 1060"/>
              <a:gd name="T108" fmla="*/ 545 w 602"/>
              <a:gd name="T109" fmla="*/ 1003 h 1060"/>
              <a:gd name="T110" fmla="*/ 530 w 602"/>
              <a:gd name="T111" fmla="*/ 966 h 1060"/>
              <a:gd name="T112" fmla="*/ 553 w 602"/>
              <a:gd name="T113" fmla="*/ 937 h 1060"/>
              <a:gd name="T114" fmla="*/ 565 w 602"/>
              <a:gd name="T115" fmla="*/ 914 h 1060"/>
              <a:gd name="T116" fmla="*/ 538 w 602"/>
              <a:gd name="T117" fmla="*/ 871 h 1060"/>
              <a:gd name="T118" fmla="*/ 540 w 602"/>
              <a:gd name="T119" fmla="*/ 808 h 1060"/>
              <a:gd name="T120" fmla="*/ 578 w 602"/>
              <a:gd name="T121" fmla="*/ 788 h 1060"/>
              <a:gd name="T122" fmla="*/ 399 w 602"/>
              <a:gd name="T123" fmla="*/ 271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02" h="1060">
                <a:moveTo>
                  <a:pt x="0" y="670"/>
                </a:moveTo>
                <a:cubicBezTo>
                  <a:pt x="3" y="667"/>
                  <a:pt x="6" y="663"/>
                  <a:pt x="6" y="659"/>
                </a:cubicBezTo>
                <a:cubicBezTo>
                  <a:pt x="6" y="657"/>
                  <a:pt x="5" y="654"/>
                  <a:pt x="6" y="653"/>
                </a:cubicBezTo>
                <a:cubicBezTo>
                  <a:pt x="6" y="652"/>
                  <a:pt x="10" y="653"/>
                  <a:pt x="11" y="653"/>
                </a:cubicBezTo>
                <a:cubicBezTo>
                  <a:pt x="15" y="652"/>
                  <a:pt x="19" y="651"/>
                  <a:pt x="21" y="647"/>
                </a:cubicBezTo>
                <a:cubicBezTo>
                  <a:pt x="23" y="645"/>
                  <a:pt x="24" y="643"/>
                  <a:pt x="26" y="641"/>
                </a:cubicBezTo>
                <a:cubicBezTo>
                  <a:pt x="26" y="640"/>
                  <a:pt x="26" y="637"/>
                  <a:pt x="28" y="636"/>
                </a:cubicBezTo>
                <a:cubicBezTo>
                  <a:pt x="29" y="638"/>
                  <a:pt x="26" y="642"/>
                  <a:pt x="25" y="643"/>
                </a:cubicBezTo>
                <a:cubicBezTo>
                  <a:pt x="23" y="647"/>
                  <a:pt x="20" y="650"/>
                  <a:pt x="18" y="653"/>
                </a:cubicBezTo>
                <a:cubicBezTo>
                  <a:pt x="18" y="653"/>
                  <a:pt x="20" y="653"/>
                  <a:pt x="21" y="653"/>
                </a:cubicBezTo>
                <a:cubicBezTo>
                  <a:pt x="22" y="653"/>
                  <a:pt x="22" y="654"/>
                  <a:pt x="24" y="654"/>
                </a:cubicBezTo>
                <a:cubicBezTo>
                  <a:pt x="25" y="655"/>
                  <a:pt x="28" y="655"/>
                  <a:pt x="30" y="654"/>
                </a:cubicBezTo>
                <a:cubicBezTo>
                  <a:pt x="32" y="653"/>
                  <a:pt x="31" y="650"/>
                  <a:pt x="30" y="648"/>
                </a:cubicBezTo>
                <a:cubicBezTo>
                  <a:pt x="30" y="645"/>
                  <a:pt x="32" y="645"/>
                  <a:pt x="32" y="642"/>
                </a:cubicBezTo>
                <a:cubicBezTo>
                  <a:pt x="34" y="642"/>
                  <a:pt x="34" y="643"/>
                  <a:pt x="35" y="644"/>
                </a:cubicBezTo>
                <a:cubicBezTo>
                  <a:pt x="36" y="645"/>
                  <a:pt x="36" y="645"/>
                  <a:pt x="37" y="645"/>
                </a:cubicBezTo>
                <a:cubicBezTo>
                  <a:pt x="38" y="645"/>
                  <a:pt x="38" y="645"/>
                  <a:pt x="38" y="645"/>
                </a:cubicBezTo>
                <a:cubicBezTo>
                  <a:pt x="38" y="645"/>
                  <a:pt x="39" y="645"/>
                  <a:pt x="39" y="646"/>
                </a:cubicBezTo>
                <a:cubicBezTo>
                  <a:pt x="40" y="646"/>
                  <a:pt x="41" y="646"/>
                  <a:pt x="42" y="647"/>
                </a:cubicBezTo>
                <a:cubicBezTo>
                  <a:pt x="43" y="648"/>
                  <a:pt x="45" y="649"/>
                  <a:pt x="46" y="649"/>
                </a:cubicBezTo>
                <a:cubicBezTo>
                  <a:pt x="47" y="651"/>
                  <a:pt x="46" y="651"/>
                  <a:pt x="49" y="651"/>
                </a:cubicBezTo>
                <a:cubicBezTo>
                  <a:pt x="49" y="651"/>
                  <a:pt x="49" y="651"/>
                  <a:pt x="49" y="650"/>
                </a:cubicBezTo>
                <a:cubicBezTo>
                  <a:pt x="51" y="649"/>
                  <a:pt x="56" y="649"/>
                  <a:pt x="57" y="650"/>
                </a:cubicBezTo>
                <a:cubicBezTo>
                  <a:pt x="58" y="651"/>
                  <a:pt x="58" y="652"/>
                  <a:pt x="59" y="653"/>
                </a:cubicBezTo>
                <a:cubicBezTo>
                  <a:pt x="60" y="654"/>
                  <a:pt x="61" y="654"/>
                  <a:pt x="62" y="656"/>
                </a:cubicBezTo>
                <a:cubicBezTo>
                  <a:pt x="64" y="659"/>
                  <a:pt x="61" y="661"/>
                  <a:pt x="60" y="664"/>
                </a:cubicBezTo>
                <a:cubicBezTo>
                  <a:pt x="59" y="666"/>
                  <a:pt x="59" y="668"/>
                  <a:pt x="59" y="669"/>
                </a:cubicBezTo>
                <a:cubicBezTo>
                  <a:pt x="59" y="671"/>
                  <a:pt x="61" y="672"/>
                  <a:pt x="61" y="673"/>
                </a:cubicBezTo>
                <a:cubicBezTo>
                  <a:pt x="58" y="674"/>
                  <a:pt x="54" y="673"/>
                  <a:pt x="51" y="673"/>
                </a:cubicBezTo>
                <a:cubicBezTo>
                  <a:pt x="48" y="673"/>
                  <a:pt x="45" y="673"/>
                  <a:pt x="41" y="673"/>
                </a:cubicBezTo>
                <a:cubicBezTo>
                  <a:pt x="38" y="673"/>
                  <a:pt x="34" y="673"/>
                  <a:pt x="30" y="673"/>
                </a:cubicBezTo>
                <a:cubicBezTo>
                  <a:pt x="27" y="673"/>
                  <a:pt x="24" y="672"/>
                  <a:pt x="20" y="672"/>
                </a:cubicBezTo>
                <a:cubicBezTo>
                  <a:pt x="14" y="671"/>
                  <a:pt x="7" y="671"/>
                  <a:pt x="0" y="670"/>
                </a:cubicBezTo>
                <a:close/>
                <a:moveTo>
                  <a:pt x="594" y="106"/>
                </a:moveTo>
                <a:cubicBezTo>
                  <a:pt x="594" y="105"/>
                  <a:pt x="594" y="105"/>
                  <a:pt x="594" y="105"/>
                </a:cubicBezTo>
                <a:cubicBezTo>
                  <a:pt x="590" y="108"/>
                  <a:pt x="587" y="113"/>
                  <a:pt x="582" y="114"/>
                </a:cubicBezTo>
                <a:cubicBezTo>
                  <a:pt x="580" y="115"/>
                  <a:pt x="578" y="116"/>
                  <a:pt x="576" y="117"/>
                </a:cubicBezTo>
                <a:cubicBezTo>
                  <a:pt x="575" y="117"/>
                  <a:pt x="572" y="117"/>
                  <a:pt x="571" y="116"/>
                </a:cubicBezTo>
                <a:cubicBezTo>
                  <a:pt x="570" y="115"/>
                  <a:pt x="569" y="113"/>
                  <a:pt x="568" y="113"/>
                </a:cubicBezTo>
                <a:cubicBezTo>
                  <a:pt x="565" y="112"/>
                  <a:pt x="565" y="113"/>
                  <a:pt x="566" y="114"/>
                </a:cubicBezTo>
                <a:cubicBezTo>
                  <a:pt x="567" y="116"/>
                  <a:pt x="569" y="117"/>
                  <a:pt x="569" y="119"/>
                </a:cubicBezTo>
                <a:cubicBezTo>
                  <a:pt x="570" y="121"/>
                  <a:pt x="569" y="123"/>
                  <a:pt x="571" y="124"/>
                </a:cubicBezTo>
                <a:cubicBezTo>
                  <a:pt x="572" y="125"/>
                  <a:pt x="573" y="126"/>
                  <a:pt x="574" y="127"/>
                </a:cubicBezTo>
                <a:cubicBezTo>
                  <a:pt x="575" y="127"/>
                  <a:pt x="577" y="129"/>
                  <a:pt x="575" y="128"/>
                </a:cubicBezTo>
                <a:cubicBezTo>
                  <a:pt x="573" y="128"/>
                  <a:pt x="573" y="126"/>
                  <a:pt x="571" y="126"/>
                </a:cubicBezTo>
                <a:cubicBezTo>
                  <a:pt x="571" y="126"/>
                  <a:pt x="570" y="126"/>
                  <a:pt x="569" y="126"/>
                </a:cubicBezTo>
                <a:cubicBezTo>
                  <a:pt x="569" y="126"/>
                  <a:pt x="568" y="125"/>
                  <a:pt x="568" y="125"/>
                </a:cubicBezTo>
                <a:cubicBezTo>
                  <a:pt x="566" y="125"/>
                  <a:pt x="566" y="127"/>
                  <a:pt x="564" y="127"/>
                </a:cubicBezTo>
                <a:cubicBezTo>
                  <a:pt x="563" y="128"/>
                  <a:pt x="562" y="126"/>
                  <a:pt x="561" y="126"/>
                </a:cubicBezTo>
                <a:cubicBezTo>
                  <a:pt x="559" y="126"/>
                  <a:pt x="558" y="129"/>
                  <a:pt x="557" y="130"/>
                </a:cubicBezTo>
                <a:cubicBezTo>
                  <a:pt x="555" y="131"/>
                  <a:pt x="555" y="129"/>
                  <a:pt x="555" y="127"/>
                </a:cubicBezTo>
                <a:cubicBezTo>
                  <a:pt x="553" y="128"/>
                  <a:pt x="551" y="129"/>
                  <a:pt x="550" y="131"/>
                </a:cubicBezTo>
                <a:cubicBezTo>
                  <a:pt x="549" y="133"/>
                  <a:pt x="551" y="134"/>
                  <a:pt x="552" y="136"/>
                </a:cubicBezTo>
                <a:cubicBezTo>
                  <a:pt x="555" y="140"/>
                  <a:pt x="550" y="142"/>
                  <a:pt x="550" y="146"/>
                </a:cubicBezTo>
                <a:cubicBezTo>
                  <a:pt x="550" y="148"/>
                  <a:pt x="550" y="148"/>
                  <a:pt x="550" y="149"/>
                </a:cubicBezTo>
                <a:cubicBezTo>
                  <a:pt x="549" y="150"/>
                  <a:pt x="549" y="150"/>
                  <a:pt x="549" y="151"/>
                </a:cubicBezTo>
                <a:cubicBezTo>
                  <a:pt x="548" y="153"/>
                  <a:pt x="550" y="155"/>
                  <a:pt x="550" y="157"/>
                </a:cubicBezTo>
                <a:cubicBezTo>
                  <a:pt x="550" y="160"/>
                  <a:pt x="549" y="160"/>
                  <a:pt x="548" y="162"/>
                </a:cubicBezTo>
                <a:cubicBezTo>
                  <a:pt x="547" y="164"/>
                  <a:pt x="547" y="166"/>
                  <a:pt x="546" y="168"/>
                </a:cubicBezTo>
                <a:cubicBezTo>
                  <a:pt x="545" y="166"/>
                  <a:pt x="544" y="165"/>
                  <a:pt x="541" y="166"/>
                </a:cubicBezTo>
                <a:cubicBezTo>
                  <a:pt x="539" y="166"/>
                  <a:pt x="537" y="167"/>
                  <a:pt x="535" y="168"/>
                </a:cubicBezTo>
                <a:cubicBezTo>
                  <a:pt x="533" y="169"/>
                  <a:pt x="529" y="169"/>
                  <a:pt x="527" y="171"/>
                </a:cubicBezTo>
                <a:cubicBezTo>
                  <a:pt x="527" y="171"/>
                  <a:pt x="523" y="175"/>
                  <a:pt x="523" y="173"/>
                </a:cubicBezTo>
                <a:cubicBezTo>
                  <a:pt x="522" y="171"/>
                  <a:pt x="527" y="171"/>
                  <a:pt x="527" y="169"/>
                </a:cubicBezTo>
                <a:cubicBezTo>
                  <a:pt x="526" y="166"/>
                  <a:pt x="521" y="169"/>
                  <a:pt x="520" y="169"/>
                </a:cubicBezTo>
                <a:cubicBezTo>
                  <a:pt x="518" y="169"/>
                  <a:pt x="516" y="169"/>
                  <a:pt x="514" y="168"/>
                </a:cubicBezTo>
                <a:cubicBezTo>
                  <a:pt x="511" y="167"/>
                  <a:pt x="512" y="164"/>
                  <a:pt x="511" y="162"/>
                </a:cubicBezTo>
                <a:cubicBezTo>
                  <a:pt x="510" y="159"/>
                  <a:pt x="509" y="157"/>
                  <a:pt x="508" y="154"/>
                </a:cubicBezTo>
                <a:cubicBezTo>
                  <a:pt x="507" y="152"/>
                  <a:pt x="506" y="151"/>
                  <a:pt x="504" y="150"/>
                </a:cubicBezTo>
                <a:cubicBezTo>
                  <a:pt x="501" y="150"/>
                  <a:pt x="499" y="148"/>
                  <a:pt x="497" y="146"/>
                </a:cubicBezTo>
                <a:cubicBezTo>
                  <a:pt x="495" y="144"/>
                  <a:pt x="494" y="143"/>
                  <a:pt x="494" y="140"/>
                </a:cubicBezTo>
                <a:cubicBezTo>
                  <a:pt x="494" y="138"/>
                  <a:pt x="494" y="135"/>
                  <a:pt x="496" y="134"/>
                </a:cubicBezTo>
                <a:cubicBezTo>
                  <a:pt x="498" y="132"/>
                  <a:pt x="500" y="132"/>
                  <a:pt x="502" y="131"/>
                </a:cubicBezTo>
                <a:cubicBezTo>
                  <a:pt x="504" y="129"/>
                  <a:pt x="501" y="126"/>
                  <a:pt x="502" y="124"/>
                </a:cubicBezTo>
                <a:cubicBezTo>
                  <a:pt x="502" y="123"/>
                  <a:pt x="506" y="122"/>
                  <a:pt x="508" y="121"/>
                </a:cubicBezTo>
                <a:cubicBezTo>
                  <a:pt x="511" y="121"/>
                  <a:pt x="514" y="120"/>
                  <a:pt x="516" y="120"/>
                </a:cubicBezTo>
                <a:cubicBezTo>
                  <a:pt x="519" y="120"/>
                  <a:pt x="521" y="118"/>
                  <a:pt x="524" y="119"/>
                </a:cubicBezTo>
                <a:cubicBezTo>
                  <a:pt x="525" y="119"/>
                  <a:pt x="528" y="121"/>
                  <a:pt x="529" y="119"/>
                </a:cubicBezTo>
                <a:cubicBezTo>
                  <a:pt x="530" y="118"/>
                  <a:pt x="530" y="116"/>
                  <a:pt x="529" y="115"/>
                </a:cubicBezTo>
                <a:cubicBezTo>
                  <a:pt x="529" y="112"/>
                  <a:pt x="526" y="111"/>
                  <a:pt x="526" y="108"/>
                </a:cubicBezTo>
                <a:cubicBezTo>
                  <a:pt x="526" y="107"/>
                  <a:pt x="526" y="106"/>
                  <a:pt x="526" y="105"/>
                </a:cubicBezTo>
                <a:cubicBezTo>
                  <a:pt x="525" y="105"/>
                  <a:pt x="525" y="105"/>
                  <a:pt x="524" y="104"/>
                </a:cubicBezTo>
                <a:cubicBezTo>
                  <a:pt x="524" y="103"/>
                  <a:pt x="526" y="103"/>
                  <a:pt x="525" y="102"/>
                </a:cubicBezTo>
                <a:cubicBezTo>
                  <a:pt x="525" y="101"/>
                  <a:pt x="524" y="100"/>
                  <a:pt x="523" y="100"/>
                </a:cubicBezTo>
                <a:cubicBezTo>
                  <a:pt x="522" y="99"/>
                  <a:pt x="521" y="98"/>
                  <a:pt x="520" y="97"/>
                </a:cubicBezTo>
                <a:cubicBezTo>
                  <a:pt x="519" y="97"/>
                  <a:pt x="519" y="96"/>
                  <a:pt x="518" y="95"/>
                </a:cubicBezTo>
                <a:cubicBezTo>
                  <a:pt x="518" y="94"/>
                  <a:pt x="517" y="94"/>
                  <a:pt x="516" y="93"/>
                </a:cubicBezTo>
                <a:cubicBezTo>
                  <a:pt x="516" y="92"/>
                  <a:pt x="516" y="92"/>
                  <a:pt x="515" y="91"/>
                </a:cubicBezTo>
                <a:cubicBezTo>
                  <a:pt x="515" y="90"/>
                  <a:pt x="514" y="89"/>
                  <a:pt x="514" y="88"/>
                </a:cubicBezTo>
                <a:cubicBezTo>
                  <a:pt x="514" y="87"/>
                  <a:pt x="515" y="86"/>
                  <a:pt x="515" y="86"/>
                </a:cubicBezTo>
                <a:cubicBezTo>
                  <a:pt x="515" y="83"/>
                  <a:pt x="506" y="81"/>
                  <a:pt x="504" y="81"/>
                </a:cubicBezTo>
                <a:cubicBezTo>
                  <a:pt x="498" y="80"/>
                  <a:pt x="492" y="80"/>
                  <a:pt x="486" y="81"/>
                </a:cubicBezTo>
                <a:cubicBezTo>
                  <a:pt x="480" y="81"/>
                  <a:pt x="476" y="82"/>
                  <a:pt x="472" y="78"/>
                </a:cubicBezTo>
                <a:cubicBezTo>
                  <a:pt x="471" y="77"/>
                  <a:pt x="471" y="76"/>
                  <a:pt x="470" y="76"/>
                </a:cubicBezTo>
                <a:cubicBezTo>
                  <a:pt x="469" y="76"/>
                  <a:pt x="468" y="76"/>
                  <a:pt x="467" y="75"/>
                </a:cubicBezTo>
                <a:cubicBezTo>
                  <a:pt x="466" y="74"/>
                  <a:pt x="466" y="72"/>
                  <a:pt x="463" y="72"/>
                </a:cubicBezTo>
                <a:cubicBezTo>
                  <a:pt x="458" y="74"/>
                  <a:pt x="466" y="81"/>
                  <a:pt x="468" y="82"/>
                </a:cubicBezTo>
                <a:cubicBezTo>
                  <a:pt x="472" y="85"/>
                  <a:pt x="477" y="88"/>
                  <a:pt x="480" y="93"/>
                </a:cubicBezTo>
                <a:cubicBezTo>
                  <a:pt x="481" y="95"/>
                  <a:pt x="480" y="98"/>
                  <a:pt x="480" y="100"/>
                </a:cubicBezTo>
                <a:cubicBezTo>
                  <a:pt x="480" y="102"/>
                  <a:pt x="479" y="103"/>
                  <a:pt x="479" y="104"/>
                </a:cubicBezTo>
                <a:cubicBezTo>
                  <a:pt x="479" y="105"/>
                  <a:pt x="480" y="107"/>
                  <a:pt x="480" y="108"/>
                </a:cubicBezTo>
                <a:cubicBezTo>
                  <a:pt x="481" y="108"/>
                  <a:pt x="482" y="107"/>
                  <a:pt x="483" y="107"/>
                </a:cubicBezTo>
                <a:cubicBezTo>
                  <a:pt x="482" y="109"/>
                  <a:pt x="478" y="110"/>
                  <a:pt x="479" y="112"/>
                </a:cubicBezTo>
                <a:cubicBezTo>
                  <a:pt x="479" y="115"/>
                  <a:pt x="482" y="113"/>
                  <a:pt x="479" y="115"/>
                </a:cubicBezTo>
                <a:cubicBezTo>
                  <a:pt x="478" y="116"/>
                  <a:pt x="478" y="116"/>
                  <a:pt x="478" y="118"/>
                </a:cubicBezTo>
                <a:cubicBezTo>
                  <a:pt x="478" y="119"/>
                  <a:pt x="479" y="119"/>
                  <a:pt x="479" y="120"/>
                </a:cubicBezTo>
                <a:cubicBezTo>
                  <a:pt x="479" y="121"/>
                  <a:pt x="479" y="121"/>
                  <a:pt x="478" y="122"/>
                </a:cubicBezTo>
                <a:cubicBezTo>
                  <a:pt x="478" y="123"/>
                  <a:pt x="478" y="124"/>
                  <a:pt x="478" y="125"/>
                </a:cubicBezTo>
                <a:cubicBezTo>
                  <a:pt x="478" y="125"/>
                  <a:pt x="479" y="125"/>
                  <a:pt x="479" y="126"/>
                </a:cubicBezTo>
                <a:cubicBezTo>
                  <a:pt x="479" y="127"/>
                  <a:pt x="478" y="127"/>
                  <a:pt x="477" y="127"/>
                </a:cubicBezTo>
                <a:cubicBezTo>
                  <a:pt x="475" y="129"/>
                  <a:pt x="474" y="134"/>
                  <a:pt x="473" y="137"/>
                </a:cubicBezTo>
                <a:cubicBezTo>
                  <a:pt x="472" y="140"/>
                  <a:pt x="471" y="144"/>
                  <a:pt x="471" y="147"/>
                </a:cubicBezTo>
                <a:cubicBezTo>
                  <a:pt x="472" y="149"/>
                  <a:pt x="471" y="151"/>
                  <a:pt x="473" y="152"/>
                </a:cubicBezTo>
                <a:cubicBezTo>
                  <a:pt x="474" y="153"/>
                  <a:pt x="475" y="152"/>
                  <a:pt x="476" y="152"/>
                </a:cubicBezTo>
                <a:cubicBezTo>
                  <a:pt x="480" y="151"/>
                  <a:pt x="480" y="157"/>
                  <a:pt x="484" y="155"/>
                </a:cubicBezTo>
                <a:cubicBezTo>
                  <a:pt x="482" y="158"/>
                  <a:pt x="483" y="159"/>
                  <a:pt x="485" y="161"/>
                </a:cubicBezTo>
                <a:cubicBezTo>
                  <a:pt x="486" y="163"/>
                  <a:pt x="487" y="166"/>
                  <a:pt x="486" y="168"/>
                </a:cubicBezTo>
                <a:cubicBezTo>
                  <a:pt x="486" y="170"/>
                  <a:pt x="483" y="170"/>
                  <a:pt x="483" y="172"/>
                </a:cubicBezTo>
                <a:cubicBezTo>
                  <a:pt x="483" y="173"/>
                  <a:pt x="485" y="174"/>
                  <a:pt x="485" y="175"/>
                </a:cubicBezTo>
                <a:cubicBezTo>
                  <a:pt x="485" y="176"/>
                  <a:pt x="486" y="177"/>
                  <a:pt x="487" y="178"/>
                </a:cubicBezTo>
                <a:cubicBezTo>
                  <a:pt x="486" y="179"/>
                  <a:pt x="484" y="179"/>
                  <a:pt x="484" y="182"/>
                </a:cubicBezTo>
                <a:cubicBezTo>
                  <a:pt x="484" y="184"/>
                  <a:pt x="484" y="185"/>
                  <a:pt x="483" y="186"/>
                </a:cubicBezTo>
                <a:cubicBezTo>
                  <a:pt x="481" y="189"/>
                  <a:pt x="479" y="193"/>
                  <a:pt x="478" y="196"/>
                </a:cubicBezTo>
                <a:cubicBezTo>
                  <a:pt x="476" y="200"/>
                  <a:pt x="480" y="203"/>
                  <a:pt x="479" y="207"/>
                </a:cubicBezTo>
                <a:cubicBezTo>
                  <a:pt x="479" y="208"/>
                  <a:pt x="478" y="208"/>
                  <a:pt x="478" y="209"/>
                </a:cubicBezTo>
                <a:cubicBezTo>
                  <a:pt x="479" y="210"/>
                  <a:pt x="479" y="211"/>
                  <a:pt x="479" y="212"/>
                </a:cubicBezTo>
                <a:cubicBezTo>
                  <a:pt x="480" y="213"/>
                  <a:pt x="481" y="216"/>
                  <a:pt x="480" y="217"/>
                </a:cubicBezTo>
                <a:cubicBezTo>
                  <a:pt x="477" y="214"/>
                  <a:pt x="478" y="210"/>
                  <a:pt x="476" y="207"/>
                </a:cubicBezTo>
                <a:cubicBezTo>
                  <a:pt x="475" y="204"/>
                  <a:pt x="473" y="201"/>
                  <a:pt x="470" y="202"/>
                </a:cubicBezTo>
                <a:cubicBezTo>
                  <a:pt x="469" y="202"/>
                  <a:pt x="465" y="205"/>
                  <a:pt x="465" y="206"/>
                </a:cubicBezTo>
                <a:cubicBezTo>
                  <a:pt x="464" y="207"/>
                  <a:pt x="470" y="210"/>
                  <a:pt x="467" y="212"/>
                </a:cubicBezTo>
                <a:cubicBezTo>
                  <a:pt x="467" y="211"/>
                  <a:pt x="466" y="210"/>
                  <a:pt x="465" y="209"/>
                </a:cubicBezTo>
                <a:cubicBezTo>
                  <a:pt x="464" y="208"/>
                  <a:pt x="462" y="208"/>
                  <a:pt x="462" y="206"/>
                </a:cubicBezTo>
                <a:cubicBezTo>
                  <a:pt x="462" y="204"/>
                  <a:pt x="466" y="201"/>
                  <a:pt x="468" y="201"/>
                </a:cubicBezTo>
                <a:cubicBezTo>
                  <a:pt x="469" y="200"/>
                  <a:pt x="470" y="199"/>
                  <a:pt x="470" y="197"/>
                </a:cubicBezTo>
                <a:cubicBezTo>
                  <a:pt x="469" y="196"/>
                  <a:pt x="468" y="195"/>
                  <a:pt x="467" y="194"/>
                </a:cubicBezTo>
                <a:cubicBezTo>
                  <a:pt x="465" y="193"/>
                  <a:pt x="464" y="194"/>
                  <a:pt x="463" y="193"/>
                </a:cubicBezTo>
                <a:cubicBezTo>
                  <a:pt x="463" y="192"/>
                  <a:pt x="463" y="190"/>
                  <a:pt x="463" y="189"/>
                </a:cubicBezTo>
                <a:cubicBezTo>
                  <a:pt x="460" y="189"/>
                  <a:pt x="458" y="190"/>
                  <a:pt x="455" y="190"/>
                </a:cubicBezTo>
                <a:cubicBezTo>
                  <a:pt x="453" y="190"/>
                  <a:pt x="450" y="191"/>
                  <a:pt x="448" y="191"/>
                </a:cubicBezTo>
                <a:cubicBezTo>
                  <a:pt x="448" y="189"/>
                  <a:pt x="451" y="189"/>
                  <a:pt x="450" y="188"/>
                </a:cubicBezTo>
                <a:cubicBezTo>
                  <a:pt x="450" y="186"/>
                  <a:pt x="448" y="186"/>
                  <a:pt x="447" y="186"/>
                </a:cubicBezTo>
                <a:cubicBezTo>
                  <a:pt x="443" y="184"/>
                  <a:pt x="440" y="183"/>
                  <a:pt x="438" y="187"/>
                </a:cubicBezTo>
                <a:cubicBezTo>
                  <a:pt x="437" y="191"/>
                  <a:pt x="436" y="194"/>
                  <a:pt x="434" y="197"/>
                </a:cubicBezTo>
                <a:cubicBezTo>
                  <a:pt x="432" y="200"/>
                  <a:pt x="429" y="203"/>
                  <a:pt x="426" y="205"/>
                </a:cubicBezTo>
                <a:cubicBezTo>
                  <a:pt x="423" y="207"/>
                  <a:pt x="420" y="209"/>
                  <a:pt x="417" y="210"/>
                </a:cubicBezTo>
                <a:cubicBezTo>
                  <a:pt x="414" y="211"/>
                  <a:pt x="412" y="212"/>
                  <a:pt x="410" y="214"/>
                </a:cubicBezTo>
                <a:cubicBezTo>
                  <a:pt x="408" y="217"/>
                  <a:pt x="407" y="220"/>
                  <a:pt x="404" y="222"/>
                </a:cubicBezTo>
                <a:cubicBezTo>
                  <a:pt x="402" y="224"/>
                  <a:pt x="399" y="226"/>
                  <a:pt x="397" y="228"/>
                </a:cubicBezTo>
                <a:cubicBezTo>
                  <a:pt x="393" y="230"/>
                  <a:pt x="394" y="233"/>
                  <a:pt x="393" y="236"/>
                </a:cubicBezTo>
                <a:cubicBezTo>
                  <a:pt x="392" y="240"/>
                  <a:pt x="393" y="242"/>
                  <a:pt x="395" y="245"/>
                </a:cubicBezTo>
                <a:cubicBezTo>
                  <a:pt x="398" y="247"/>
                  <a:pt x="398" y="251"/>
                  <a:pt x="400" y="254"/>
                </a:cubicBezTo>
                <a:cubicBezTo>
                  <a:pt x="402" y="256"/>
                  <a:pt x="404" y="257"/>
                  <a:pt x="405" y="260"/>
                </a:cubicBezTo>
                <a:cubicBezTo>
                  <a:pt x="406" y="261"/>
                  <a:pt x="406" y="263"/>
                  <a:pt x="406" y="264"/>
                </a:cubicBezTo>
                <a:cubicBezTo>
                  <a:pt x="407" y="266"/>
                  <a:pt x="407" y="267"/>
                  <a:pt x="407" y="268"/>
                </a:cubicBezTo>
                <a:cubicBezTo>
                  <a:pt x="407" y="269"/>
                  <a:pt x="407" y="270"/>
                  <a:pt x="407" y="271"/>
                </a:cubicBezTo>
                <a:cubicBezTo>
                  <a:pt x="407" y="273"/>
                  <a:pt x="408" y="274"/>
                  <a:pt x="408" y="276"/>
                </a:cubicBezTo>
                <a:cubicBezTo>
                  <a:pt x="408" y="278"/>
                  <a:pt x="405" y="279"/>
                  <a:pt x="403" y="278"/>
                </a:cubicBezTo>
                <a:cubicBezTo>
                  <a:pt x="400" y="278"/>
                  <a:pt x="399" y="275"/>
                  <a:pt x="397" y="274"/>
                </a:cubicBezTo>
                <a:cubicBezTo>
                  <a:pt x="396" y="273"/>
                  <a:pt x="394" y="273"/>
                  <a:pt x="394" y="274"/>
                </a:cubicBezTo>
                <a:cubicBezTo>
                  <a:pt x="393" y="275"/>
                  <a:pt x="394" y="275"/>
                  <a:pt x="394" y="275"/>
                </a:cubicBezTo>
                <a:cubicBezTo>
                  <a:pt x="395" y="276"/>
                  <a:pt x="395" y="275"/>
                  <a:pt x="395" y="276"/>
                </a:cubicBezTo>
                <a:cubicBezTo>
                  <a:pt x="395" y="277"/>
                  <a:pt x="393" y="278"/>
                  <a:pt x="392" y="278"/>
                </a:cubicBezTo>
                <a:cubicBezTo>
                  <a:pt x="390" y="278"/>
                  <a:pt x="388" y="276"/>
                  <a:pt x="386" y="275"/>
                </a:cubicBezTo>
                <a:cubicBezTo>
                  <a:pt x="384" y="274"/>
                  <a:pt x="381" y="271"/>
                  <a:pt x="379" y="270"/>
                </a:cubicBezTo>
                <a:cubicBezTo>
                  <a:pt x="377" y="268"/>
                  <a:pt x="374" y="268"/>
                  <a:pt x="371" y="267"/>
                </a:cubicBezTo>
                <a:cubicBezTo>
                  <a:pt x="369" y="266"/>
                  <a:pt x="368" y="264"/>
                  <a:pt x="367" y="266"/>
                </a:cubicBezTo>
                <a:cubicBezTo>
                  <a:pt x="367" y="267"/>
                  <a:pt x="368" y="268"/>
                  <a:pt x="367" y="269"/>
                </a:cubicBezTo>
                <a:cubicBezTo>
                  <a:pt x="367" y="269"/>
                  <a:pt x="365" y="269"/>
                  <a:pt x="364" y="269"/>
                </a:cubicBezTo>
                <a:cubicBezTo>
                  <a:pt x="363" y="269"/>
                  <a:pt x="363" y="270"/>
                  <a:pt x="362" y="271"/>
                </a:cubicBezTo>
                <a:cubicBezTo>
                  <a:pt x="362" y="271"/>
                  <a:pt x="361" y="273"/>
                  <a:pt x="360" y="273"/>
                </a:cubicBezTo>
                <a:cubicBezTo>
                  <a:pt x="360" y="273"/>
                  <a:pt x="360" y="268"/>
                  <a:pt x="360" y="268"/>
                </a:cubicBezTo>
                <a:cubicBezTo>
                  <a:pt x="361" y="266"/>
                  <a:pt x="363" y="267"/>
                  <a:pt x="364" y="266"/>
                </a:cubicBezTo>
                <a:cubicBezTo>
                  <a:pt x="365" y="266"/>
                  <a:pt x="367" y="265"/>
                  <a:pt x="366" y="264"/>
                </a:cubicBezTo>
                <a:cubicBezTo>
                  <a:pt x="366" y="263"/>
                  <a:pt x="363" y="264"/>
                  <a:pt x="362" y="264"/>
                </a:cubicBezTo>
                <a:cubicBezTo>
                  <a:pt x="360" y="264"/>
                  <a:pt x="359" y="262"/>
                  <a:pt x="357" y="261"/>
                </a:cubicBezTo>
                <a:cubicBezTo>
                  <a:pt x="355" y="260"/>
                  <a:pt x="355" y="259"/>
                  <a:pt x="354" y="257"/>
                </a:cubicBezTo>
                <a:cubicBezTo>
                  <a:pt x="353" y="254"/>
                  <a:pt x="349" y="251"/>
                  <a:pt x="346" y="250"/>
                </a:cubicBezTo>
                <a:cubicBezTo>
                  <a:pt x="343" y="249"/>
                  <a:pt x="340" y="246"/>
                  <a:pt x="337" y="248"/>
                </a:cubicBezTo>
                <a:cubicBezTo>
                  <a:pt x="335" y="250"/>
                  <a:pt x="337" y="251"/>
                  <a:pt x="336" y="254"/>
                </a:cubicBezTo>
                <a:cubicBezTo>
                  <a:pt x="336" y="256"/>
                  <a:pt x="336" y="257"/>
                  <a:pt x="335" y="259"/>
                </a:cubicBezTo>
                <a:cubicBezTo>
                  <a:pt x="333" y="260"/>
                  <a:pt x="332" y="260"/>
                  <a:pt x="331" y="260"/>
                </a:cubicBezTo>
                <a:cubicBezTo>
                  <a:pt x="330" y="260"/>
                  <a:pt x="330" y="259"/>
                  <a:pt x="329" y="260"/>
                </a:cubicBezTo>
                <a:cubicBezTo>
                  <a:pt x="328" y="260"/>
                  <a:pt x="329" y="261"/>
                  <a:pt x="329" y="261"/>
                </a:cubicBezTo>
                <a:cubicBezTo>
                  <a:pt x="330" y="263"/>
                  <a:pt x="331" y="262"/>
                  <a:pt x="331" y="265"/>
                </a:cubicBezTo>
                <a:cubicBezTo>
                  <a:pt x="331" y="264"/>
                  <a:pt x="330" y="265"/>
                  <a:pt x="330" y="265"/>
                </a:cubicBezTo>
                <a:cubicBezTo>
                  <a:pt x="330" y="266"/>
                  <a:pt x="330" y="267"/>
                  <a:pt x="330" y="268"/>
                </a:cubicBezTo>
                <a:cubicBezTo>
                  <a:pt x="331" y="269"/>
                  <a:pt x="332" y="269"/>
                  <a:pt x="333" y="270"/>
                </a:cubicBezTo>
                <a:cubicBezTo>
                  <a:pt x="334" y="270"/>
                  <a:pt x="335" y="272"/>
                  <a:pt x="335" y="273"/>
                </a:cubicBezTo>
                <a:cubicBezTo>
                  <a:pt x="336" y="276"/>
                  <a:pt x="338" y="278"/>
                  <a:pt x="339" y="281"/>
                </a:cubicBezTo>
                <a:cubicBezTo>
                  <a:pt x="341" y="283"/>
                  <a:pt x="342" y="285"/>
                  <a:pt x="344" y="285"/>
                </a:cubicBezTo>
                <a:cubicBezTo>
                  <a:pt x="345" y="286"/>
                  <a:pt x="348" y="287"/>
                  <a:pt x="349" y="285"/>
                </a:cubicBezTo>
                <a:cubicBezTo>
                  <a:pt x="350" y="285"/>
                  <a:pt x="351" y="286"/>
                  <a:pt x="352" y="285"/>
                </a:cubicBezTo>
                <a:cubicBezTo>
                  <a:pt x="353" y="285"/>
                  <a:pt x="353" y="283"/>
                  <a:pt x="354" y="282"/>
                </a:cubicBezTo>
                <a:cubicBezTo>
                  <a:pt x="355" y="283"/>
                  <a:pt x="355" y="284"/>
                  <a:pt x="355" y="285"/>
                </a:cubicBezTo>
                <a:cubicBezTo>
                  <a:pt x="356" y="286"/>
                  <a:pt x="357" y="285"/>
                  <a:pt x="357" y="287"/>
                </a:cubicBezTo>
                <a:cubicBezTo>
                  <a:pt x="358" y="288"/>
                  <a:pt x="359" y="289"/>
                  <a:pt x="359" y="290"/>
                </a:cubicBezTo>
                <a:cubicBezTo>
                  <a:pt x="359" y="291"/>
                  <a:pt x="357" y="290"/>
                  <a:pt x="357" y="291"/>
                </a:cubicBezTo>
                <a:cubicBezTo>
                  <a:pt x="357" y="293"/>
                  <a:pt x="360" y="296"/>
                  <a:pt x="360" y="297"/>
                </a:cubicBezTo>
                <a:cubicBezTo>
                  <a:pt x="361" y="300"/>
                  <a:pt x="361" y="302"/>
                  <a:pt x="359" y="304"/>
                </a:cubicBezTo>
                <a:cubicBezTo>
                  <a:pt x="358" y="307"/>
                  <a:pt x="356" y="306"/>
                  <a:pt x="354" y="306"/>
                </a:cubicBezTo>
                <a:cubicBezTo>
                  <a:pt x="350" y="307"/>
                  <a:pt x="352" y="309"/>
                  <a:pt x="349" y="310"/>
                </a:cubicBezTo>
                <a:cubicBezTo>
                  <a:pt x="347" y="312"/>
                  <a:pt x="345" y="311"/>
                  <a:pt x="344" y="309"/>
                </a:cubicBezTo>
                <a:cubicBezTo>
                  <a:pt x="342" y="308"/>
                  <a:pt x="341" y="307"/>
                  <a:pt x="339" y="307"/>
                </a:cubicBezTo>
                <a:cubicBezTo>
                  <a:pt x="338" y="307"/>
                  <a:pt x="338" y="306"/>
                  <a:pt x="337" y="306"/>
                </a:cubicBezTo>
                <a:cubicBezTo>
                  <a:pt x="337" y="306"/>
                  <a:pt x="337" y="306"/>
                  <a:pt x="337" y="306"/>
                </a:cubicBezTo>
                <a:cubicBezTo>
                  <a:pt x="337" y="306"/>
                  <a:pt x="337" y="307"/>
                  <a:pt x="336" y="306"/>
                </a:cubicBezTo>
                <a:cubicBezTo>
                  <a:pt x="336" y="305"/>
                  <a:pt x="334" y="306"/>
                  <a:pt x="333" y="306"/>
                </a:cubicBezTo>
                <a:cubicBezTo>
                  <a:pt x="332" y="305"/>
                  <a:pt x="331" y="304"/>
                  <a:pt x="330" y="304"/>
                </a:cubicBezTo>
                <a:cubicBezTo>
                  <a:pt x="330" y="304"/>
                  <a:pt x="323" y="301"/>
                  <a:pt x="325" y="300"/>
                </a:cubicBezTo>
                <a:cubicBezTo>
                  <a:pt x="325" y="299"/>
                  <a:pt x="324" y="299"/>
                  <a:pt x="324" y="298"/>
                </a:cubicBezTo>
                <a:cubicBezTo>
                  <a:pt x="324" y="297"/>
                  <a:pt x="325" y="297"/>
                  <a:pt x="324" y="296"/>
                </a:cubicBezTo>
                <a:cubicBezTo>
                  <a:pt x="324" y="295"/>
                  <a:pt x="324" y="295"/>
                  <a:pt x="324" y="294"/>
                </a:cubicBezTo>
                <a:cubicBezTo>
                  <a:pt x="323" y="293"/>
                  <a:pt x="322" y="292"/>
                  <a:pt x="322" y="292"/>
                </a:cubicBezTo>
                <a:cubicBezTo>
                  <a:pt x="320" y="292"/>
                  <a:pt x="321" y="292"/>
                  <a:pt x="320" y="293"/>
                </a:cubicBezTo>
                <a:cubicBezTo>
                  <a:pt x="320" y="293"/>
                  <a:pt x="321" y="294"/>
                  <a:pt x="320" y="294"/>
                </a:cubicBezTo>
                <a:cubicBezTo>
                  <a:pt x="319" y="294"/>
                  <a:pt x="319" y="293"/>
                  <a:pt x="319" y="293"/>
                </a:cubicBezTo>
                <a:cubicBezTo>
                  <a:pt x="318" y="292"/>
                  <a:pt x="318" y="290"/>
                  <a:pt x="317" y="289"/>
                </a:cubicBezTo>
                <a:cubicBezTo>
                  <a:pt x="317" y="288"/>
                  <a:pt x="314" y="283"/>
                  <a:pt x="311" y="285"/>
                </a:cubicBezTo>
                <a:cubicBezTo>
                  <a:pt x="312" y="286"/>
                  <a:pt x="311" y="286"/>
                  <a:pt x="312" y="287"/>
                </a:cubicBezTo>
                <a:cubicBezTo>
                  <a:pt x="311" y="287"/>
                  <a:pt x="310" y="287"/>
                  <a:pt x="310" y="287"/>
                </a:cubicBezTo>
                <a:cubicBezTo>
                  <a:pt x="307" y="288"/>
                  <a:pt x="308" y="289"/>
                  <a:pt x="306" y="287"/>
                </a:cubicBezTo>
                <a:cubicBezTo>
                  <a:pt x="305" y="285"/>
                  <a:pt x="304" y="286"/>
                  <a:pt x="303" y="284"/>
                </a:cubicBezTo>
                <a:cubicBezTo>
                  <a:pt x="302" y="284"/>
                  <a:pt x="302" y="283"/>
                  <a:pt x="301" y="283"/>
                </a:cubicBezTo>
                <a:cubicBezTo>
                  <a:pt x="301" y="282"/>
                  <a:pt x="300" y="282"/>
                  <a:pt x="300" y="282"/>
                </a:cubicBezTo>
                <a:cubicBezTo>
                  <a:pt x="299" y="280"/>
                  <a:pt x="300" y="280"/>
                  <a:pt x="298" y="279"/>
                </a:cubicBezTo>
                <a:cubicBezTo>
                  <a:pt x="297" y="279"/>
                  <a:pt x="296" y="279"/>
                  <a:pt x="296" y="278"/>
                </a:cubicBezTo>
                <a:cubicBezTo>
                  <a:pt x="296" y="277"/>
                  <a:pt x="296" y="278"/>
                  <a:pt x="297" y="277"/>
                </a:cubicBezTo>
                <a:cubicBezTo>
                  <a:pt x="297" y="276"/>
                  <a:pt x="300" y="274"/>
                  <a:pt x="298" y="273"/>
                </a:cubicBezTo>
                <a:cubicBezTo>
                  <a:pt x="298" y="272"/>
                  <a:pt x="297" y="272"/>
                  <a:pt x="297" y="271"/>
                </a:cubicBezTo>
                <a:cubicBezTo>
                  <a:pt x="297" y="271"/>
                  <a:pt x="297" y="270"/>
                  <a:pt x="297" y="270"/>
                </a:cubicBezTo>
                <a:cubicBezTo>
                  <a:pt x="296" y="268"/>
                  <a:pt x="296" y="269"/>
                  <a:pt x="297" y="267"/>
                </a:cubicBezTo>
                <a:cubicBezTo>
                  <a:pt x="298" y="265"/>
                  <a:pt x="299" y="265"/>
                  <a:pt x="298" y="262"/>
                </a:cubicBezTo>
                <a:cubicBezTo>
                  <a:pt x="297" y="261"/>
                  <a:pt x="297" y="260"/>
                  <a:pt x="296" y="259"/>
                </a:cubicBezTo>
                <a:cubicBezTo>
                  <a:pt x="296" y="259"/>
                  <a:pt x="295" y="259"/>
                  <a:pt x="295" y="258"/>
                </a:cubicBezTo>
                <a:cubicBezTo>
                  <a:pt x="294" y="257"/>
                  <a:pt x="296" y="257"/>
                  <a:pt x="296" y="255"/>
                </a:cubicBezTo>
                <a:cubicBezTo>
                  <a:pt x="296" y="255"/>
                  <a:pt x="295" y="254"/>
                  <a:pt x="295" y="254"/>
                </a:cubicBezTo>
                <a:cubicBezTo>
                  <a:pt x="295" y="254"/>
                  <a:pt x="295" y="253"/>
                  <a:pt x="295" y="252"/>
                </a:cubicBezTo>
                <a:cubicBezTo>
                  <a:pt x="295" y="252"/>
                  <a:pt x="294" y="252"/>
                  <a:pt x="293" y="251"/>
                </a:cubicBezTo>
                <a:cubicBezTo>
                  <a:pt x="293" y="250"/>
                  <a:pt x="293" y="249"/>
                  <a:pt x="293" y="249"/>
                </a:cubicBezTo>
                <a:cubicBezTo>
                  <a:pt x="294" y="247"/>
                  <a:pt x="293" y="247"/>
                  <a:pt x="292" y="246"/>
                </a:cubicBezTo>
                <a:cubicBezTo>
                  <a:pt x="291" y="244"/>
                  <a:pt x="290" y="243"/>
                  <a:pt x="289" y="242"/>
                </a:cubicBezTo>
                <a:cubicBezTo>
                  <a:pt x="289" y="241"/>
                  <a:pt x="289" y="240"/>
                  <a:pt x="288" y="240"/>
                </a:cubicBezTo>
                <a:cubicBezTo>
                  <a:pt x="287" y="239"/>
                  <a:pt x="287" y="240"/>
                  <a:pt x="286" y="239"/>
                </a:cubicBezTo>
                <a:cubicBezTo>
                  <a:pt x="287" y="238"/>
                  <a:pt x="289" y="238"/>
                  <a:pt x="290" y="238"/>
                </a:cubicBezTo>
                <a:cubicBezTo>
                  <a:pt x="291" y="235"/>
                  <a:pt x="292" y="236"/>
                  <a:pt x="294" y="236"/>
                </a:cubicBezTo>
                <a:cubicBezTo>
                  <a:pt x="294" y="235"/>
                  <a:pt x="293" y="235"/>
                  <a:pt x="294" y="234"/>
                </a:cubicBezTo>
                <a:cubicBezTo>
                  <a:pt x="294" y="233"/>
                  <a:pt x="295" y="233"/>
                  <a:pt x="295" y="232"/>
                </a:cubicBezTo>
                <a:cubicBezTo>
                  <a:pt x="296" y="231"/>
                  <a:pt x="296" y="229"/>
                  <a:pt x="295" y="227"/>
                </a:cubicBezTo>
                <a:cubicBezTo>
                  <a:pt x="295" y="227"/>
                  <a:pt x="294" y="226"/>
                  <a:pt x="294" y="225"/>
                </a:cubicBezTo>
                <a:cubicBezTo>
                  <a:pt x="294" y="225"/>
                  <a:pt x="295" y="224"/>
                  <a:pt x="295" y="224"/>
                </a:cubicBezTo>
                <a:cubicBezTo>
                  <a:pt x="295" y="223"/>
                  <a:pt x="293" y="223"/>
                  <a:pt x="294" y="221"/>
                </a:cubicBezTo>
                <a:cubicBezTo>
                  <a:pt x="295" y="218"/>
                  <a:pt x="299" y="226"/>
                  <a:pt x="299" y="224"/>
                </a:cubicBezTo>
                <a:cubicBezTo>
                  <a:pt x="299" y="223"/>
                  <a:pt x="298" y="222"/>
                  <a:pt x="298" y="222"/>
                </a:cubicBezTo>
                <a:cubicBezTo>
                  <a:pt x="298" y="221"/>
                  <a:pt x="298" y="220"/>
                  <a:pt x="298" y="219"/>
                </a:cubicBezTo>
                <a:cubicBezTo>
                  <a:pt x="298" y="219"/>
                  <a:pt x="297" y="218"/>
                  <a:pt x="297" y="218"/>
                </a:cubicBezTo>
                <a:cubicBezTo>
                  <a:pt x="297" y="217"/>
                  <a:pt x="297" y="216"/>
                  <a:pt x="297" y="215"/>
                </a:cubicBezTo>
                <a:cubicBezTo>
                  <a:pt x="297" y="214"/>
                  <a:pt x="295" y="214"/>
                  <a:pt x="294" y="213"/>
                </a:cubicBezTo>
                <a:cubicBezTo>
                  <a:pt x="294" y="212"/>
                  <a:pt x="295" y="211"/>
                  <a:pt x="294" y="210"/>
                </a:cubicBezTo>
                <a:cubicBezTo>
                  <a:pt x="294" y="209"/>
                  <a:pt x="293" y="209"/>
                  <a:pt x="293" y="208"/>
                </a:cubicBezTo>
                <a:cubicBezTo>
                  <a:pt x="291" y="206"/>
                  <a:pt x="290" y="205"/>
                  <a:pt x="289" y="204"/>
                </a:cubicBezTo>
                <a:cubicBezTo>
                  <a:pt x="287" y="202"/>
                  <a:pt x="285" y="201"/>
                  <a:pt x="284" y="200"/>
                </a:cubicBezTo>
                <a:cubicBezTo>
                  <a:pt x="283" y="200"/>
                  <a:pt x="284" y="199"/>
                  <a:pt x="283" y="198"/>
                </a:cubicBezTo>
                <a:cubicBezTo>
                  <a:pt x="282" y="198"/>
                  <a:pt x="281" y="199"/>
                  <a:pt x="280" y="199"/>
                </a:cubicBezTo>
                <a:cubicBezTo>
                  <a:pt x="280" y="199"/>
                  <a:pt x="280" y="199"/>
                  <a:pt x="280" y="199"/>
                </a:cubicBezTo>
                <a:cubicBezTo>
                  <a:pt x="279" y="199"/>
                  <a:pt x="279" y="199"/>
                  <a:pt x="278" y="198"/>
                </a:cubicBezTo>
                <a:cubicBezTo>
                  <a:pt x="277" y="198"/>
                  <a:pt x="278" y="197"/>
                  <a:pt x="277" y="196"/>
                </a:cubicBezTo>
                <a:cubicBezTo>
                  <a:pt x="276" y="196"/>
                  <a:pt x="275" y="196"/>
                  <a:pt x="274" y="195"/>
                </a:cubicBezTo>
                <a:cubicBezTo>
                  <a:pt x="272" y="195"/>
                  <a:pt x="269" y="195"/>
                  <a:pt x="268" y="194"/>
                </a:cubicBezTo>
                <a:cubicBezTo>
                  <a:pt x="269" y="192"/>
                  <a:pt x="272" y="194"/>
                  <a:pt x="274" y="192"/>
                </a:cubicBezTo>
                <a:cubicBezTo>
                  <a:pt x="274" y="191"/>
                  <a:pt x="272" y="191"/>
                  <a:pt x="272" y="190"/>
                </a:cubicBezTo>
                <a:cubicBezTo>
                  <a:pt x="272" y="190"/>
                  <a:pt x="274" y="190"/>
                  <a:pt x="274" y="190"/>
                </a:cubicBezTo>
                <a:cubicBezTo>
                  <a:pt x="275" y="189"/>
                  <a:pt x="275" y="189"/>
                  <a:pt x="274" y="188"/>
                </a:cubicBezTo>
                <a:cubicBezTo>
                  <a:pt x="274" y="188"/>
                  <a:pt x="273" y="186"/>
                  <a:pt x="273" y="186"/>
                </a:cubicBezTo>
                <a:cubicBezTo>
                  <a:pt x="273" y="186"/>
                  <a:pt x="273" y="187"/>
                  <a:pt x="272" y="187"/>
                </a:cubicBezTo>
                <a:cubicBezTo>
                  <a:pt x="271" y="187"/>
                  <a:pt x="269" y="187"/>
                  <a:pt x="268" y="186"/>
                </a:cubicBezTo>
                <a:cubicBezTo>
                  <a:pt x="267" y="186"/>
                  <a:pt x="267" y="185"/>
                  <a:pt x="265" y="185"/>
                </a:cubicBezTo>
                <a:cubicBezTo>
                  <a:pt x="264" y="185"/>
                  <a:pt x="262" y="185"/>
                  <a:pt x="261" y="184"/>
                </a:cubicBezTo>
                <a:cubicBezTo>
                  <a:pt x="261" y="183"/>
                  <a:pt x="266" y="183"/>
                  <a:pt x="267" y="183"/>
                </a:cubicBezTo>
                <a:cubicBezTo>
                  <a:pt x="267" y="183"/>
                  <a:pt x="271" y="185"/>
                  <a:pt x="271" y="183"/>
                </a:cubicBezTo>
                <a:cubicBezTo>
                  <a:pt x="271" y="181"/>
                  <a:pt x="266" y="181"/>
                  <a:pt x="265" y="181"/>
                </a:cubicBezTo>
                <a:cubicBezTo>
                  <a:pt x="263" y="182"/>
                  <a:pt x="260" y="184"/>
                  <a:pt x="259" y="181"/>
                </a:cubicBezTo>
                <a:cubicBezTo>
                  <a:pt x="260" y="181"/>
                  <a:pt x="261" y="181"/>
                  <a:pt x="262" y="181"/>
                </a:cubicBezTo>
                <a:cubicBezTo>
                  <a:pt x="262" y="180"/>
                  <a:pt x="262" y="180"/>
                  <a:pt x="263" y="179"/>
                </a:cubicBezTo>
                <a:cubicBezTo>
                  <a:pt x="264" y="178"/>
                  <a:pt x="265" y="180"/>
                  <a:pt x="267" y="179"/>
                </a:cubicBezTo>
                <a:cubicBezTo>
                  <a:pt x="269" y="178"/>
                  <a:pt x="266" y="177"/>
                  <a:pt x="265" y="177"/>
                </a:cubicBezTo>
                <a:cubicBezTo>
                  <a:pt x="263" y="177"/>
                  <a:pt x="262" y="177"/>
                  <a:pt x="260" y="176"/>
                </a:cubicBezTo>
                <a:cubicBezTo>
                  <a:pt x="260" y="176"/>
                  <a:pt x="258" y="176"/>
                  <a:pt x="258" y="175"/>
                </a:cubicBezTo>
                <a:cubicBezTo>
                  <a:pt x="257" y="174"/>
                  <a:pt x="258" y="175"/>
                  <a:pt x="258" y="174"/>
                </a:cubicBezTo>
                <a:cubicBezTo>
                  <a:pt x="259" y="173"/>
                  <a:pt x="259" y="173"/>
                  <a:pt x="257" y="172"/>
                </a:cubicBezTo>
                <a:cubicBezTo>
                  <a:pt x="254" y="170"/>
                  <a:pt x="254" y="167"/>
                  <a:pt x="249" y="166"/>
                </a:cubicBezTo>
                <a:cubicBezTo>
                  <a:pt x="252" y="165"/>
                  <a:pt x="251" y="165"/>
                  <a:pt x="249" y="164"/>
                </a:cubicBezTo>
                <a:cubicBezTo>
                  <a:pt x="252" y="163"/>
                  <a:pt x="253" y="161"/>
                  <a:pt x="251" y="160"/>
                </a:cubicBezTo>
                <a:cubicBezTo>
                  <a:pt x="250" y="159"/>
                  <a:pt x="249" y="159"/>
                  <a:pt x="249" y="158"/>
                </a:cubicBezTo>
                <a:cubicBezTo>
                  <a:pt x="248" y="158"/>
                  <a:pt x="248" y="157"/>
                  <a:pt x="247" y="156"/>
                </a:cubicBezTo>
                <a:cubicBezTo>
                  <a:pt x="245" y="155"/>
                  <a:pt x="244" y="155"/>
                  <a:pt x="242" y="155"/>
                </a:cubicBezTo>
                <a:cubicBezTo>
                  <a:pt x="241" y="155"/>
                  <a:pt x="239" y="155"/>
                  <a:pt x="239" y="153"/>
                </a:cubicBezTo>
                <a:cubicBezTo>
                  <a:pt x="240" y="152"/>
                  <a:pt x="243" y="153"/>
                  <a:pt x="244" y="153"/>
                </a:cubicBezTo>
                <a:cubicBezTo>
                  <a:pt x="247" y="154"/>
                  <a:pt x="248" y="153"/>
                  <a:pt x="250" y="154"/>
                </a:cubicBezTo>
                <a:cubicBezTo>
                  <a:pt x="252" y="154"/>
                  <a:pt x="253" y="155"/>
                  <a:pt x="255" y="155"/>
                </a:cubicBezTo>
                <a:cubicBezTo>
                  <a:pt x="256" y="156"/>
                  <a:pt x="259" y="155"/>
                  <a:pt x="260" y="156"/>
                </a:cubicBezTo>
                <a:cubicBezTo>
                  <a:pt x="262" y="157"/>
                  <a:pt x="256" y="158"/>
                  <a:pt x="256" y="160"/>
                </a:cubicBezTo>
                <a:cubicBezTo>
                  <a:pt x="256" y="163"/>
                  <a:pt x="262" y="167"/>
                  <a:pt x="264" y="169"/>
                </a:cubicBezTo>
                <a:cubicBezTo>
                  <a:pt x="265" y="170"/>
                  <a:pt x="270" y="177"/>
                  <a:pt x="272" y="174"/>
                </a:cubicBezTo>
                <a:cubicBezTo>
                  <a:pt x="273" y="173"/>
                  <a:pt x="270" y="170"/>
                  <a:pt x="273" y="170"/>
                </a:cubicBezTo>
                <a:cubicBezTo>
                  <a:pt x="274" y="170"/>
                  <a:pt x="276" y="172"/>
                  <a:pt x="276" y="173"/>
                </a:cubicBezTo>
                <a:cubicBezTo>
                  <a:pt x="277" y="174"/>
                  <a:pt x="276" y="175"/>
                  <a:pt x="278" y="176"/>
                </a:cubicBezTo>
                <a:cubicBezTo>
                  <a:pt x="279" y="176"/>
                  <a:pt x="280" y="177"/>
                  <a:pt x="282" y="176"/>
                </a:cubicBezTo>
                <a:cubicBezTo>
                  <a:pt x="282" y="175"/>
                  <a:pt x="281" y="173"/>
                  <a:pt x="283" y="172"/>
                </a:cubicBezTo>
                <a:cubicBezTo>
                  <a:pt x="283" y="172"/>
                  <a:pt x="283" y="174"/>
                  <a:pt x="283" y="175"/>
                </a:cubicBezTo>
                <a:cubicBezTo>
                  <a:pt x="283" y="176"/>
                  <a:pt x="284" y="176"/>
                  <a:pt x="285" y="177"/>
                </a:cubicBezTo>
                <a:cubicBezTo>
                  <a:pt x="287" y="177"/>
                  <a:pt x="290" y="177"/>
                  <a:pt x="291" y="179"/>
                </a:cubicBezTo>
                <a:cubicBezTo>
                  <a:pt x="290" y="179"/>
                  <a:pt x="288" y="179"/>
                  <a:pt x="288" y="180"/>
                </a:cubicBezTo>
                <a:cubicBezTo>
                  <a:pt x="288" y="181"/>
                  <a:pt x="289" y="183"/>
                  <a:pt x="290" y="184"/>
                </a:cubicBezTo>
                <a:cubicBezTo>
                  <a:pt x="292" y="185"/>
                  <a:pt x="293" y="182"/>
                  <a:pt x="295" y="181"/>
                </a:cubicBezTo>
                <a:cubicBezTo>
                  <a:pt x="298" y="179"/>
                  <a:pt x="300" y="183"/>
                  <a:pt x="302" y="185"/>
                </a:cubicBezTo>
                <a:cubicBezTo>
                  <a:pt x="305" y="187"/>
                  <a:pt x="308" y="190"/>
                  <a:pt x="311" y="191"/>
                </a:cubicBezTo>
                <a:cubicBezTo>
                  <a:pt x="317" y="193"/>
                  <a:pt x="324" y="196"/>
                  <a:pt x="330" y="196"/>
                </a:cubicBezTo>
                <a:cubicBezTo>
                  <a:pt x="336" y="196"/>
                  <a:pt x="343" y="197"/>
                  <a:pt x="348" y="201"/>
                </a:cubicBezTo>
                <a:cubicBezTo>
                  <a:pt x="351" y="203"/>
                  <a:pt x="352" y="204"/>
                  <a:pt x="355" y="205"/>
                </a:cubicBezTo>
                <a:cubicBezTo>
                  <a:pt x="359" y="206"/>
                  <a:pt x="362" y="206"/>
                  <a:pt x="365" y="207"/>
                </a:cubicBezTo>
                <a:cubicBezTo>
                  <a:pt x="369" y="207"/>
                  <a:pt x="371" y="207"/>
                  <a:pt x="375" y="205"/>
                </a:cubicBezTo>
                <a:cubicBezTo>
                  <a:pt x="378" y="204"/>
                  <a:pt x="381" y="205"/>
                  <a:pt x="384" y="204"/>
                </a:cubicBezTo>
                <a:cubicBezTo>
                  <a:pt x="386" y="203"/>
                  <a:pt x="388" y="201"/>
                  <a:pt x="391" y="200"/>
                </a:cubicBezTo>
                <a:cubicBezTo>
                  <a:pt x="393" y="199"/>
                  <a:pt x="396" y="198"/>
                  <a:pt x="398" y="197"/>
                </a:cubicBezTo>
                <a:cubicBezTo>
                  <a:pt x="400" y="196"/>
                  <a:pt x="402" y="193"/>
                  <a:pt x="404" y="191"/>
                </a:cubicBezTo>
                <a:cubicBezTo>
                  <a:pt x="405" y="191"/>
                  <a:pt x="406" y="191"/>
                  <a:pt x="407" y="190"/>
                </a:cubicBezTo>
                <a:cubicBezTo>
                  <a:pt x="408" y="190"/>
                  <a:pt x="409" y="188"/>
                  <a:pt x="409" y="188"/>
                </a:cubicBezTo>
                <a:cubicBezTo>
                  <a:pt x="410" y="187"/>
                  <a:pt x="410" y="186"/>
                  <a:pt x="410" y="185"/>
                </a:cubicBezTo>
                <a:cubicBezTo>
                  <a:pt x="411" y="185"/>
                  <a:pt x="412" y="184"/>
                  <a:pt x="412" y="183"/>
                </a:cubicBezTo>
                <a:cubicBezTo>
                  <a:pt x="412" y="182"/>
                  <a:pt x="412" y="182"/>
                  <a:pt x="413" y="180"/>
                </a:cubicBezTo>
                <a:cubicBezTo>
                  <a:pt x="414" y="179"/>
                  <a:pt x="415" y="179"/>
                  <a:pt x="416" y="177"/>
                </a:cubicBezTo>
                <a:cubicBezTo>
                  <a:pt x="418" y="175"/>
                  <a:pt x="420" y="172"/>
                  <a:pt x="421" y="169"/>
                </a:cubicBezTo>
                <a:cubicBezTo>
                  <a:pt x="422" y="168"/>
                  <a:pt x="423" y="166"/>
                  <a:pt x="423" y="164"/>
                </a:cubicBezTo>
                <a:cubicBezTo>
                  <a:pt x="423" y="163"/>
                  <a:pt x="423" y="162"/>
                  <a:pt x="423" y="161"/>
                </a:cubicBezTo>
                <a:cubicBezTo>
                  <a:pt x="424" y="160"/>
                  <a:pt x="425" y="156"/>
                  <a:pt x="425" y="155"/>
                </a:cubicBezTo>
                <a:cubicBezTo>
                  <a:pt x="425" y="154"/>
                  <a:pt x="424" y="154"/>
                  <a:pt x="424" y="153"/>
                </a:cubicBezTo>
                <a:cubicBezTo>
                  <a:pt x="424" y="153"/>
                  <a:pt x="425" y="152"/>
                  <a:pt x="425" y="152"/>
                </a:cubicBezTo>
                <a:cubicBezTo>
                  <a:pt x="425" y="152"/>
                  <a:pt x="424" y="150"/>
                  <a:pt x="424" y="150"/>
                </a:cubicBezTo>
                <a:cubicBezTo>
                  <a:pt x="423" y="150"/>
                  <a:pt x="423" y="150"/>
                  <a:pt x="423" y="151"/>
                </a:cubicBezTo>
                <a:cubicBezTo>
                  <a:pt x="417" y="150"/>
                  <a:pt x="422" y="143"/>
                  <a:pt x="420" y="139"/>
                </a:cubicBezTo>
                <a:cubicBezTo>
                  <a:pt x="419" y="138"/>
                  <a:pt x="418" y="138"/>
                  <a:pt x="418" y="136"/>
                </a:cubicBezTo>
                <a:cubicBezTo>
                  <a:pt x="418" y="135"/>
                  <a:pt x="418" y="134"/>
                  <a:pt x="418" y="133"/>
                </a:cubicBezTo>
                <a:cubicBezTo>
                  <a:pt x="418" y="132"/>
                  <a:pt x="418" y="131"/>
                  <a:pt x="418" y="130"/>
                </a:cubicBezTo>
                <a:cubicBezTo>
                  <a:pt x="419" y="129"/>
                  <a:pt x="418" y="125"/>
                  <a:pt x="417" y="124"/>
                </a:cubicBezTo>
                <a:cubicBezTo>
                  <a:pt x="416" y="123"/>
                  <a:pt x="415" y="125"/>
                  <a:pt x="414" y="124"/>
                </a:cubicBezTo>
                <a:cubicBezTo>
                  <a:pt x="411" y="124"/>
                  <a:pt x="412" y="118"/>
                  <a:pt x="410" y="120"/>
                </a:cubicBezTo>
                <a:cubicBezTo>
                  <a:pt x="408" y="120"/>
                  <a:pt x="410" y="122"/>
                  <a:pt x="408" y="123"/>
                </a:cubicBezTo>
                <a:cubicBezTo>
                  <a:pt x="407" y="123"/>
                  <a:pt x="405" y="121"/>
                  <a:pt x="405" y="120"/>
                </a:cubicBezTo>
                <a:cubicBezTo>
                  <a:pt x="404" y="118"/>
                  <a:pt x="406" y="119"/>
                  <a:pt x="407" y="117"/>
                </a:cubicBezTo>
                <a:cubicBezTo>
                  <a:pt x="407" y="116"/>
                  <a:pt x="403" y="113"/>
                  <a:pt x="402" y="112"/>
                </a:cubicBezTo>
                <a:cubicBezTo>
                  <a:pt x="400" y="111"/>
                  <a:pt x="398" y="109"/>
                  <a:pt x="397" y="107"/>
                </a:cubicBezTo>
                <a:cubicBezTo>
                  <a:pt x="397" y="105"/>
                  <a:pt x="397" y="103"/>
                  <a:pt x="395" y="102"/>
                </a:cubicBezTo>
                <a:cubicBezTo>
                  <a:pt x="394" y="100"/>
                  <a:pt x="392" y="101"/>
                  <a:pt x="393" y="103"/>
                </a:cubicBezTo>
                <a:cubicBezTo>
                  <a:pt x="393" y="104"/>
                  <a:pt x="394" y="104"/>
                  <a:pt x="394" y="105"/>
                </a:cubicBezTo>
                <a:cubicBezTo>
                  <a:pt x="395" y="106"/>
                  <a:pt x="395" y="107"/>
                  <a:pt x="395" y="108"/>
                </a:cubicBezTo>
                <a:cubicBezTo>
                  <a:pt x="392" y="107"/>
                  <a:pt x="389" y="107"/>
                  <a:pt x="387" y="104"/>
                </a:cubicBezTo>
                <a:cubicBezTo>
                  <a:pt x="386" y="103"/>
                  <a:pt x="384" y="102"/>
                  <a:pt x="383" y="101"/>
                </a:cubicBezTo>
                <a:cubicBezTo>
                  <a:pt x="382" y="99"/>
                  <a:pt x="381" y="98"/>
                  <a:pt x="379" y="97"/>
                </a:cubicBezTo>
                <a:cubicBezTo>
                  <a:pt x="379" y="97"/>
                  <a:pt x="379" y="97"/>
                  <a:pt x="378" y="97"/>
                </a:cubicBezTo>
                <a:cubicBezTo>
                  <a:pt x="378" y="96"/>
                  <a:pt x="378" y="95"/>
                  <a:pt x="377" y="95"/>
                </a:cubicBezTo>
                <a:cubicBezTo>
                  <a:pt x="377" y="94"/>
                  <a:pt x="376" y="94"/>
                  <a:pt x="376" y="93"/>
                </a:cubicBezTo>
                <a:cubicBezTo>
                  <a:pt x="375" y="93"/>
                  <a:pt x="374" y="92"/>
                  <a:pt x="374" y="92"/>
                </a:cubicBezTo>
                <a:cubicBezTo>
                  <a:pt x="373" y="91"/>
                  <a:pt x="374" y="90"/>
                  <a:pt x="373" y="90"/>
                </a:cubicBezTo>
                <a:cubicBezTo>
                  <a:pt x="372" y="90"/>
                  <a:pt x="370" y="90"/>
                  <a:pt x="371" y="92"/>
                </a:cubicBezTo>
                <a:cubicBezTo>
                  <a:pt x="371" y="93"/>
                  <a:pt x="374" y="92"/>
                  <a:pt x="373" y="94"/>
                </a:cubicBezTo>
                <a:cubicBezTo>
                  <a:pt x="372" y="94"/>
                  <a:pt x="371" y="93"/>
                  <a:pt x="370" y="92"/>
                </a:cubicBezTo>
                <a:cubicBezTo>
                  <a:pt x="368" y="91"/>
                  <a:pt x="367" y="92"/>
                  <a:pt x="367" y="90"/>
                </a:cubicBezTo>
                <a:cubicBezTo>
                  <a:pt x="366" y="89"/>
                  <a:pt x="366" y="88"/>
                  <a:pt x="365" y="87"/>
                </a:cubicBezTo>
                <a:cubicBezTo>
                  <a:pt x="364" y="86"/>
                  <a:pt x="364" y="85"/>
                  <a:pt x="363" y="84"/>
                </a:cubicBezTo>
                <a:cubicBezTo>
                  <a:pt x="362" y="83"/>
                  <a:pt x="361" y="83"/>
                  <a:pt x="360" y="82"/>
                </a:cubicBezTo>
                <a:cubicBezTo>
                  <a:pt x="359" y="81"/>
                  <a:pt x="359" y="80"/>
                  <a:pt x="358" y="78"/>
                </a:cubicBezTo>
                <a:cubicBezTo>
                  <a:pt x="356" y="76"/>
                  <a:pt x="354" y="73"/>
                  <a:pt x="352" y="71"/>
                </a:cubicBezTo>
                <a:cubicBezTo>
                  <a:pt x="349" y="70"/>
                  <a:pt x="347" y="70"/>
                  <a:pt x="345" y="68"/>
                </a:cubicBezTo>
                <a:cubicBezTo>
                  <a:pt x="344" y="66"/>
                  <a:pt x="344" y="66"/>
                  <a:pt x="342" y="65"/>
                </a:cubicBezTo>
                <a:cubicBezTo>
                  <a:pt x="341" y="64"/>
                  <a:pt x="340" y="63"/>
                  <a:pt x="339" y="61"/>
                </a:cubicBezTo>
                <a:cubicBezTo>
                  <a:pt x="338" y="60"/>
                  <a:pt x="337" y="60"/>
                  <a:pt x="336" y="59"/>
                </a:cubicBezTo>
                <a:cubicBezTo>
                  <a:pt x="334" y="59"/>
                  <a:pt x="334" y="57"/>
                  <a:pt x="333" y="56"/>
                </a:cubicBezTo>
                <a:cubicBezTo>
                  <a:pt x="330" y="55"/>
                  <a:pt x="327" y="55"/>
                  <a:pt x="326" y="53"/>
                </a:cubicBezTo>
                <a:cubicBezTo>
                  <a:pt x="325" y="52"/>
                  <a:pt x="325" y="51"/>
                  <a:pt x="324" y="50"/>
                </a:cubicBezTo>
                <a:cubicBezTo>
                  <a:pt x="324" y="50"/>
                  <a:pt x="322" y="50"/>
                  <a:pt x="322" y="49"/>
                </a:cubicBezTo>
                <a:cubicBezTo>
                  <a:pt x="320" y="49"/>
                  <a:pt x="319" y="47"/>
                  <a:pt x="318" y="46"/>
                </a:cubicBezTo>
                <a:cubicBezTo>
                  <a:pt x="315" y="45"/>
                  <a:pt x="313" y="45"/>
                  <a:pt x="310" y="43"/>
                </a:cubicBezTo>
                <a:cubicBezTo>
                  <a:pt x="309" y="42"/>
                  <a:pt x="305" y="40"/>
                  <a:pt x="303" y="42"/>
                </a:cubicBezTo>
                <a:cubicBezTo>
                  <a:pt x="303" y="42"/>
                  <a:pt x="306" y="47"/>
                  <a:pt x="304" y="46"/>
                </a:cubicBezTo>
                <a:cubicBezTo>
                  <a:pt x="303" y="46"/>
                  <a:pt x="303" y="45"/>
                  <a:pt x="302" y="45"/>
                </a:cubicBezTo>
                <a:cubicBezTo>
                  <a:pt x="301" y="45"/>
                  <a:pt x="301" y="45"/>
                  <a:pt x="300" y="46"/>
                </a:cubicBezTo>
                <a:cubicBezTo>
                  <a:pt x="299" y="45"/>
                  <a:pt x="300" y="44"/>
                  <a:pt x="298" y="44"/>
                </a:cubicBezTo>
                <a:cubicBezTo>
                  <a:pt x="298" y="44"/>
                  <a:pt x="297" y="44"/>
                  <a:pt x="296" y="44"/>
                </a:cubicBezTo>
                <a:cubicBezTo>
                  <a:pt x="294" y="43"/>
                  <a:pt x="293" y="42"/>
                  <a:pt x="292" y="41"/>
                </a:cubicBezTo>
                <a:cubicBezTo>
                  <a:pt x="291" y="41"/>
                  <a:pt x="290" y="41"/>
                  <a:pt x="289" y="41"/>
                </a:cubicBezTo>
                <a:cubicBezTo>
                  <a:pt x="288" y="40"/>
                  <a:pt x="288" y="39"/>
                  <a:pt x="286" y="39"/>
                </a:cubicBezTo>
                <a:cubicBezTo>
                  <a:pt x="285" y="39"/>
                  <a:pt x="283" y="39"/>
                  <a:pt x="281" y="39"/>
                </a:cubicBezTo>
                <a:cubicBezTo>
                  <a:pt x="280" y="39"/>
                  <a:pt x="279" y="38"/>
                  <a:pt x="279" y="38"/>
                </a:cubicBezTo>
                <a:cubicBezTo>
                  <a:pt x="278" y="38"/>
                  <a:pt x="278" y="39"/>
                  <a:pt x="277" y="39"/>
                </a:cubicBezTo>
                <a:cubicBezTo>
                  <a:pt x="276" y="40"/>
                  <a:pt x="276" y="39"/>
                  <a:pt x="275" y="39"/>
                </a:cubicBezTo>
                <a:cubicBezTo>
                  <a:pt x="274" y="38"/>
                  <a:pt x="275" y="38"/>
                  <a:pt x="274" y="38"/>
                </a:cubicBezTo>
                <a:cubicBezTo>
                  <a:pt x="272" y="39"/>
                  <a:pt x="273" y="42"/>
                  <a:pt x="273" y="44"/>
                </a:cubicBezTo>
                <a:cubicBezTo>
                  <a:pt x="273" y="46"/>
                  <a:pt x="272" y="47"/>
                  <a:pt x="271" y="49"/>
                </a:cubicBezTo>
                <a:cubicBezTo>
                  <a:pt x="270" y="51"/>
                  <a:pt x="269" y="52"/>
                  <a:pt x="266" y="53"/>
                </a:cubicBezTo>
                <a:cubicBezTo>
                  <a:pt x="265" y="53"/>
                  <a:pt x="263" y="53"/>
                  <a:pt x="262" y="54"/>
                </a:cubicBezTo>
                <a:cubicBezTo>
                  <a:pt x="262" y="55"/>
                  <a:pt x="261" y="61"/>
                  <a:pt x="261" y="57"/>
                </a:cubicBezTo>
                <a:cubicBezTo>
                  <a:pt x="260" y="53"/>
                  <a:pt x="263" y="52"/>
                  <a:pt x="266" y="50"/>
                </a:cubicBezTo>
                <a:cubicBezTo>
                  <a:pt x="267" y="49"/>
                  <a:pt x="269" y="48"/>
                  <a:pt x="270" y="47"/>
                </a:cubicBezTo>
                <a:cubicBezTo>
                  <a:pt x="272" y="44"/>
                  <a:pt x="270" y="45"/>
                  <a:pt x="269" y="45"/>
                </a:cubicBezTo>
                <a:cubicBezTo>
                  <a:pt x="269" y="45"/>
                  <a:pt x="269" y="44"/>
                  <a:pt x="269" y="44"/>
                </a:cubicBezTo>
                <a:cubicBezTo>
                  <a:pt x="268" y="44"/>
                  <a:pt x="268" y="44"/>
                  <a:pt x="267" y="44"/>
                </a:cubicBezTo>
                <a:cubicBezTo>
                  <a:pt x="268" y="42"/>
                  <a:pt x="272" y="41"/>
                  <a:pt x="268" y="41"/>
                </a:cubicBezTo>
                <a:cubicBezTo>
                  <a:pt x="265" y="41"/>
                  <a:pt x="266" y="40"/>
                  <a:pt x="268" y="39"/>
                </a:cubicBezTo>
                <a:cubicBezTo>
                  <a:pt x="269" y="39"/>
                  <a:pt x="270" y="38"/>
                  <a:pt x="270" y="36"/>
                </a:cubicBezTo>
                <a:cubicBezTo>
                  <a:pt x="270" y="36"/>
                  <a:pt x="270" y="36"/>
                  <a:pt x="270" y="36"/>
                </a:cubicBezTo>
                <a:cubicBezTo>
                  <a:pt x="270" y="35"/>
                  <a:pt x="270" y="35"/>
                  <a:pt x="270" y="34"/>
                </a:cubicBezTo>
                <a:cubicBezTo>
                  <a:pt x="271" y="31"/>
                  <a:pt x="267" y="33"/>
                  <a:pt x="265" y="33"/>
                </a:cubicBezTo>
                <a:cubicBezTo>
                  <a:pt x="264" y="34"/>
                  <a:pt x="262" y="34"/>
                  <a:pt x="261" y="35"/>
                </a:cubicBezTo>
                <a:cubicBezTo>
                  <a:pt x="260" y="36"/>
                  <a:pt x="260" y="37"/>
                  <a:pt x="260" y="38"/>
                </a:cubicBezTo>
                <a:cubicBezTo>
                  <a:pt x="259" y="39"/>
                  <a:pt x="258" y="40"/>
                  <a:pt x="257" y="40"/>
                </a:cubicBezTo>
                <a:cubicBezTo>
                  <a:pt x="257" y="39"/>
                  <a:pt x="258" y="37"/>
                  <a:pt x="258" y="36"/>
                </a:cubicBezTo>
                <a:cubicBezTo>
                  <a:pt x="259" y="36"/>
                  <a:pt x="262" y="31"/>
                  <a:pt x="262" y="31"/>
                </a:cubicBezTo>
                <a:cubicBezTo>
                  <a:pt x="261" y="30"/>
                  <a:pt x="257" y="33"/>
                  <a:pt x="256" y="33"/>
                </a:cubicBezTo>
                <a:cubicBezTo>
                  <a:pt x="256" y="32"/>
                  <a:pt x="258" y="31"/>
                  <a:pt x="258" y="30"/>
                </a:cubicBezTo>
                <a:cubicBezTo>
                  <a:pt x="257" y="29"/>
                  <a:pt x="256" y="29"/>
                  <a:pt x="255" y="29"/>
                </a:cubicBezTo>
                <a:cubicBezTo>
                  <a:pt x="251" y="30"/>
                  <a:pt x="249" y="33"/>
                  <a:pt x="245" y="33"/>
                </a:cubicBezTo>
                <a:cubicBezTo>
                  <a:pt x="246" y="31"/>
                  <a:pt x="248" y="31"/>
                  <a:pt x="250" y="30"/>
                </a:cubicBezTo>
                <a:cubicBezTo>
                  <a:pt x="251" y="28"/>
                  <a:pt x="250" y="28"/>
                  <a:pt x="250" y="26"/>
                </a:cubicBezTo>
                <a:cubicBezTo>
                  <a:pt x="250" y="26"/>
                  <a:pt x="250" y="25"/>
                  <a:pt x="249" y="24"/>
                </a:cubicBezTo>
                <a:cubicBezTo>
                  <a:pt x="249" y="24"/>
                  <a:pt x="247" y="24"/>
                  <a:pt x="246" y="24"/>
                </a:cubicBezTo>
                <a:cubicBezTo>
                  <a:pt x="245" y="24"/>
                  <a:pt x="243" y="23"/>
                  <a:pt x="242" y="25"/>
                </a:cubicBezTo>
                <a:cubicBezTo>
                  <a:pt x="242" y="24"/>
                  <a:pt x="243" y="23"/>
                  <a:pt x="243" y="22"/>
                </a:cubicBezTo>
                <a:cubicBezTo>
                  <a:pt x="242" y="21"/>
                  <a:pt x="241" y="21"/>
                  <a:pt x="241" y="20"/>
                </a:cubicBezTo>
                <a:cubicBezTo>
                  <a:pt x="242" y="20"/>
                  <a:pt x="243" y="20"/>
                  <a:pt x="243" y="19"/>
                </a:cubicBezTo>
                <a:cubicBezTo>
                  <a:pt x="243" y="18"/>
                  <a:pt x="243" y="17"/>
                  <a:pt x="243" y="17"/>
                </a:cubicBezTo>
                <a:cubicBezTo>
                  <a:pt x="244" y="14"/>
                  <a:pt x="244" y="16"/>
                  <a:pt x="245" y="17"/>
                </a:cubicBezTo>
                <a:cubicBezTo>
                  <a:pt x="246" y="19"/>
                  <a:pt x="246" y="20"/>
                  <a:pt x="248" y="21"/>
                </a:cubicBezTo>
                <a:cubicBezTo>
                  <a:pt x="251" y="21"/>
                  <a:pt x="253" y="22"/>
                  <a:pt x="255" y="23"/>
                </a:cubicBezTo>
                <a:cubicBezTo>
                  <a:pt x="258" y="24"/>
                  <a:pt x="259" y="24"/>
                  <a:pt x="261" y="23"/>
                </a:cubicBezTo>
                <a:cubicBezTo>
                  <a:pt x="263" y="21"/>
                  <a:pt x="263" y="21"/>
                  <a:pt x="263" y="18"/>
                </a:cubicBezTo>
                <a:cubicBezTo>
                  <a:pt x="264" y="16"/>
                  <a:pt x="263" y="15"/>
                  <a:pt x="261" y="14"/>
                </a:cubicBezTo>
                <a:cubicBezTo>
                  <a:pt x="260" y="14"/>
                  <a:pt x="259" y="13"/>
                  <a:pt x="258" y="13"/>
                </a:cubicBezTo>
                <a:cubicBezTo>
                  <a:pt x="256" y="12"/>
                  <a:pt x="256" y="13"/>
                  <a:pt x="255" y="13"/>
                </a:cubicBezTo>
                <a:cubicBezTo>
                  <a:pt x="252" y="13"/>
                  <a:pt x="252" y="10"/>
                  <a:pt x="250" y="9"/>
                </a:cubicBezTo>
                <a:cubicBezTo>
                  <a:pt x="249" y="8"/>
                  <a:pt x="247" y="8"/>
                  <a:pt x="246" y="7"/>
                </a:cubicBezTo>
                <a:cubicBezTo>
                  <a:pt x="245" y="6"/>
                  <a:pt x="241" y="0"/>
                  <a:pt x="240" y="4"/>
                </a:cubicBezTo>
                <a:cubicBezTo>
                  <a:pt x="240" y="6"/>
                  <a:pt x="245" y="11"/>
                  <a:pt x="243" y="13"/>
                </a:cubicBezTo>
                <a:cubicBezTo>
                  <a:pt x="241" y="16"/>
                  <a:pt x="240" y="7"/>
                  <a:pt x="237" y="10"/>
                </a:cubicBezTo>
                <a:cubicBezTo>
                  <a:pt x="235" y="12"/>
                  <a:pt x="240" y="19"/>
                  <a:pt x="236" y="18"/>
                </a:cubicBezTo>
                <a:cubicBezTo>
                  <a:pt x="234" y="18"/>
                  <a:pt x="232" y="17"/>
                  <a:pt x="231" y="18"/>
                </a:cubicBezTo>
                <a:cubicBezTo>
                  <a:pt x="231" y="19"/>
                  <a:pt x="231" y="20"/>
                  <a:pt x="230" y="21"/>
                </a:cubicBezTo>
                <a:cubicBezTo>
                  <a:pt x="230" y="21"/>
                  <a:pt x="229" y="21"/>
                  <a:pt x="228" y="22"/>
                </a:cubicBezTo>
                <a:cubicBezTo>
                  <a:pt x="228" y="20"/>
                  <a:pt x="230" y="18"/>
                  <a:pt x="230" y="17"/>
                </a:cubicBezTo>
                <a:cubicBezTo>
                  <a:pt x="229" y="16"/>
                  <a:pt x="227" y="15"/>
                  <a:pt x="227" y="14"/>
                </a:cubicBezTo>
                <a:cubicBezTo>
                  <a:pt x="226" y="14"/>
                  <a:pt x="224" y="13"/>
                  <a:pt x="223" y="13"/>
                </a:cubicBezTo>
                <a:cubicBezTo>
                  <a:pt x="222" y="13"/>
                  <a:pt x="220" y="12"/>
                  <a:pt x="219" y="12"/>
                </a:cubicBezTo>
                <a:cubicBezTo>
                  <a:pt x="219" y="15"/>
                  <a:pt x="220" y="18"/>
                  <a:pt x="221" y="22"/>
                </a:cubicBezTo>
                <a:cubicBezTo>
                  <a:pt x="221" y="24"/>
                  <a:pt x="221" y="26"/>
                  <a:pt x="219" y="27"/>
                </a:cubicBezTo>
                <a:cubicBezTo>
                  <a:pt x="218" y="28"/>
                  <a:pt x="215" y="28"/>
                  <a:pt x="214" y="27"/>
                </a:cubicBezTo>
                <a:cubicBezTo>
                  <a:pt x="211" y="26"/>
                  <a:pt x="212" y="25"/>
                  <a:pt x="211" y="23"/>
                </a:cubicBezTo>
                <a:cubicBezTo>
                  <a:pt x="210" y="22"/>
                  <a:pt x="207" y="21"/>
                  <a:pt x="206" y="21"/>
                </a:cubicBezTo>
                <a:cubicBezTo>
                  <a:pt x="204" y="21"/>
                  <a:pt x="207" y="23"/>
                  <a:pt x="207" y="24"/>
                </a:cubicBezTo>
                <a:cubicBezTo>
                  <a:pt x="208" y="27"/>
                  <a:pt x="206" y="30"/>
                  <a:pt x="205" y="32"/>
                </a:cubicBezTo>
                <a:cubicBezTo>
                  <a:pt x="204" y="34"/>
                  <a:pt x="203" y="36"/>
                  <a:pt x="201" y="36"/>
                </a:cubicBezTo>
                <a:cubicBezTo>
                  <a:pt x="200" y="37"/>
                  <a:pt x="199" y="36"/>
                  <a:pt x="197" y="37"/>
                </a:cubicBezTo>
                <a:cubicBezTo>
                  <a:pt x="196" y="38"/>
                  <a:pt x="196" y="39"/>
                  <a:pt x="195" y="40"/>
                </a:cubicBezTo>
                <a:cubicBezTo>
                  <a:pt x="193" y="41"/>
                  <a:pt x="190" y="40"/>
                  <a:pt x="189" y="43"/>
                </a:cubicBezTo>
                <a:cubicBezTo>
                  <a:pt x="188" y="45"/>
                  <a:pt x="188" y="48"/>
                  <a:pt x="187" y="50"/>
                </a:cubicBezTo>
                <a:cubicBezTo>
                  <a:pt x="187" y="52"/>
                  <a:pt x="184" y="55"/>
                  <a:pt x="182" y="54"/>
                </a:cubicBezTo>
                <a:cubicBezTo>
                  <a:pt x="180" y="56"/>
                  <a:pt x="178" y="58"/>
                  <a:pt x="176" y="60"/>
                </a:cubicBezTo>
                <a:cubicBezTo>
                  <a:pt x="175" y="60"/>
                  <a:pt x="173" y="61"/>
                  <a:pt x="172" y="62"/>
                </a:cubicBezTo>
                <a:cubicBezTo>
                  <a:pt x="171" y="65"/>
                  <a:pt x="178" y="63"/>
                  <a:pt x="179" y="66"/>
                </a:cubicBezTo>
                <a:cubicBezTo>
                  <a:pt x="180" y="69"/>
                  <a:pt x="175" y="74"/>
                  <a:pt x="174" y="77"/>
                </a:cubicBezTo>
                <a:cubicBezTo>
                  <a:pt x="172" y="82"/>
                  <a:pt x="173" y="85"/>
                  <a:pt x="174" y="90"/>
                </a:cubicBezTo>
                <a:cubicBezTo>
                  <a:pt x="175" y="94"/>
                  <a:pt x="175" y="98"/>
                  <a:pt x="178" y="100"/>
                </a:cubicBezTo>
                <a:cubicBezTo>
                  <a:pt x="181" y="102"/>
                  <a:pt x="185" y="103"/>
                  <a:pt x="188" y="105"/>
                </a:cubicBezTo>
                <a:cubicBezTo>
                  <a:pt x="192" y="108"/>
                  <a:pt x="192" y="112"/>
                  <a:pt x="194" y="116"/>
                </a:cubicBezTo>
                <a:cubicBezTo>
                  <a:pt x="195" y="118"/>
                  <a:pt x="196" y="119"/>
                  <a:pt x="197" y="121"/>
                </a:cubicBezTo>
                <a:cubicBezTo>
                  <a:pt x="198" y="122"/>
                  <a:pt x="200" y="123"/>
                  <a:pt x="201" y="125"/>
                </a:cubicBezTo>
                <a:cubicBezTo>
                  <a:pt x="203" y="128"/>
                  <a:pt x="202" y="134"/>
                  <a:pt x="201" y="137"/>
                </a:cubicBezTo>
                <a:cubicBezTo>
                  <a:pt x="200" y="138"/>
                  <a:pt x="198" y="139"/>
                  <a:pt x="197" y="140"/>
                </a:cubicBezTo>
                <a:cubicBezTo>
                  <a:pt x="196" y="142"/>
                  <a:pt x="195" y="143"/>
                  <a:pt x="194" y="145"/>
                </a:cubicBezTo>
                <a:cubicBezTo>
                  <a:pt x="190" y="151"/>
                  <a:pt x="182" y="161"/>
                  <a:pt x="185" y="169"/>
                </a:cubicBezTo>
                <a:cubicBezTo>
                  <a:pt x="185" y="171"/>
                  <a:pt x="187" y="172"/>
                  <a:pt x="188" y="174"/>
                </a:cubicBezTo>
                <a:cubicBezTo>
                  <a:pt x="189" y="176"/>
                  <a:pt x="189" y="178"/>
                  <a:pt x="190" y="180"/>
                </a:cubicBezTo>
                <a:cubicBezTo>
                  <a:pt x="191" y="184"/>
                  <a:pt x="193" y="186"/>
                  <a:pt x="194" y="190"/>
                </a:cubicBezTo>
                <a:cubicBezTo>
                  <a:pt x="194" y="194"/>
                  <a:pt x="196" y="197"/>
                  <a:pt x="198" y="200"/>
                </a:cubicBezTo>
                <a:cubicBezTo>
                  <a:pt x="201" y="204"/>
                  <a:pt x="200" y="207"/>
                  <a:pt x="202" y="210"/>
                </a:cubicBezTo>
                <a:cubicBezTo>
                  <a:pt x="203" y="215"/>
                  <a:pt x="204" y="218"/>
                  <a:pt x="205" y="223"/>
                </a:cubicBezTo>
                <a:cubicBezTo>
                  <a:pt x="205" y="224"/>
                  <a:pt x="206" y="225"/>
                  <a:pt x="205" y="226"/>
                </a:cubicBezTo>
                <a:cubicBezTo>
                  <a:pt x="204" y="227"/>
                  <a:pt x="202" y="225"/>
                  <a:pt x="200" y="225"/>
                </a:cubicBezTo>
                <a:cubicBezTo>
                  <a:pt x="199" y="225"/>
                  <a:pt x="197" y="226"/>
                  <a:pt x="197" y="228"/>
                </a:cubicBezTo>
                <a:cubicBezTo>
                  <a:pt x="198" y="230"/>
                  <a:pt x="200" y="229"/>
                  <a:pt x="198" y="232"/>
                </a:cubicBezTo>
                <a:cubicBezTo>
                  <a:pt x="198" y="233"/>
                  <a:pt x="197" y="234"/>
                  <a:pt x="197" y="237"/>
                </a:cubicBezTo>
                <a:cubicBezTo>
                  <a:pt x="197" y="239"/>
                  <a:pt x="197" y="241"/>
                  <a:pt x="196" y="243"/>
                </a:cubicBezTo>
                <a:cubicBezTo>
                  <a:pt x="196" y="244"/>
                  <a:pt x="194" y="245"/>
                  <a:pt x="195" y="246"/>
                </a:cubicBezTo>
                <a:cubicBezTo>
                  <a:pt x="195" y="247"/>
                  <a:pt x="197" y="247"/>
                  <a:pt x="198" y="247"/>
                </a:cubicBezTo>
                <a:cubicBezTo>
                  <a:pt x="199" y="247"/>
                  <a:pt x="199" y="247"/>
                  <a:pt x="199" y="249"/>
                </a:cubicBezTo>
                <a:cubicBezTo>
                  <a:pt x="199" y="249"/>
                  <a:pt x="199" y="251"/>
                  <a:pt x="199" y="252"/>
                </a:cubicBezTo>
                <a:cubicBezTo>
                  <a:pt x="198" y="254"/>
                  <a:pt x="195" y="253"/>
                  <a:pt x="195" y="255"/>
                </a:cubicBezTo>
                <a:cubicBezTo>
                  <a:pt x="194" y="258"/>
                  <a:pt x="195" y="260"/>
                  <a:pt x="196" y="263"/>
                </a:cubicBezTo>
                <a:cubicBezTo>
                  <a:pt x="197" y="265"/>
                  <a:pt x="198" y="266"/>
                  <a:pt x="201" y="266"/>
                </a:cubicBezTo>
                <a:cubicBezTo>
                  <a:pt x="202" y="267"/>
                  <a:pt x="204" y="266"/>
                  <a:pt x="204" y="267"/>
                </a:cubicBezTo>
                <a:cubicBezTo>
                  <a:pt x="205" y="268"/>
                  <a:pt x="204" y="269"/>
                  <a:pt x="205" y="270"/>
                </a:cubicBezTo>
                <a:cubicBezTo>
                  <a:pt x="205" y="271"/>
                  <a:pt x="206" y="271"/>
                  <a:pt x="206" y="272"/>
                </a:cubicBezTo>
                <a:cubicBezTo>
                  <a:pt x="206" y="273"/>
                  <a:pt x="205" y="274"/>
                  <a:pt x="204" y="275"/>
                </a:cubicBezTo>
                <a:cubicBezTo>
                  <a:pt x="202" y="277"/>
                  <a:pt x="201" y="277"/>
                  <a:pt x="203" y="280"/>
                </a:cubicBezTo>
                <a:cubicBezTo>
                  <a:pt x="203" y="281"/>
                  <a:pt x="204" y="281"/>
                  <a:pt x="203" y="283"/>
                </a:cubicBezTo>
                <a:cubicBezTo>
                  <a:pt x="203" y="284"/>
                  <a:pt x="203" y="285"/>
                  <a:pt x="204" y="286"/>
                </a:cubicBezTo>
                <a:cubicBezTo>
                  <a:pt x="205" y="287"/>
                  <a:pt x="207" y="287"/>
                  <a:pt x="209" y="288"/>
                </a:cubicBezTo>
                <a:cubicBezTo>
                  <a:pt x="210" y="289"/>
                  <a:pt x="210" y="290"/>
                  <a:pt x="210" y="291"/>
                </a:cubicBezTo>
                <a:cubicBezTo>
                  <a:pt x="211" y="292"/>
                  <a:pt x="212" y="292"/>
                  <a:pt x="213" y="292"/>
                </a:cubicBezTo>
                <a:cubicBezTo>
                  <a:pt x="213" y="293"/>
                  <a:pt x="213" y="293"/>
                  <a:pt x="213" y="294"/>
                </a:cubicBezTo>
                <a:cubicBezTo>
                  <a:pt x="213" y="295"/>
                  <a:pt x="213" y="296"/>
                  <a:pt x="213" y="297"/>
                </a:cubicBezTo>
                <a:cubicBezTo>
                  <a:pt x="215" y="302"/>
                  <a:pt x="210" y="305"/>
                  <a:pt x="208" y="309"/>
                </a:cubicBezTo>
                <a:cubicBezTo>
                  <a:pt x="207" y="311"/>
                  <a:pt x="206" y="311"/>
                  <a:pt x="204" y="312"/>
                </a:cubicBezTo>
                <a:cubicBezTo>
                  <a:pt x="202" y="314"/>
                  <a:pt x="203" y="315"/>
                  <a:pt x="204" y="317"/>
                </a:cubicBezTo>
                <a:cubicBezTo>
                  <a:pt x="205" y="319"/>
                  <a:pt x="207" y="320"/>
                  <a:pt x="209" y="322"/>
                </a:cubicBezTo>
                <a:cubicBezTo>
                  <a:pt x="210" y="323"/>
                  <a:pt x="211" y="325"/>
                  <a:pt x="213" y="327"/>
                </a:cubicBezTo>
                <a:cubicBezTo>
                  <a:pt x="215" y="328"/>
                  <a:pt x="218" y="328"/>
                  <a:pt x="219" y="330"/>
                </a:cubicBezTo>
                <a:cubicBezTo>
                  <a:pt x="220" y="332"/>
                  <a:pt x="220" y="333"/>
                  <a:pt x="222" y="334"/>
                </a:cubicBezTo>
                <a:cubicBezTo>
                  <a:pt x="224" y="336"/>
                  <a:pt x="226" y="336"/>
                  <a:pt x="227" y="339"/>
                </a:cubicBezTo>
                <a:cubicBezTo>
                  <a:pt x="227" y="342"/>
                  <a:pt x="228" y="343"/>
                  <a:pt x="230" y="345"/>
                </a:cubicBezTo>
                <a:cubicBezTo>
                  <a:pt x="231" y="347"/>
                  <a:pt x="233" y="349"/>
                  <a:pt x="233" y="352"/>
                </a:cubicBezTo>
                <a:cubicBezTo>
                  <a:pt x="232" y="353"/>
                  <a:pt x="231" y="354"/>
                  <a:pt x="231" y="355"/>
                </a:cubicBezTo>
                <a:cubicBezTo>
                  <a:pt x="230" y="356"/>
                  <a:pt x="230" y="357"/>
                  <a:pt x="230" y="359"/>
                </a:cubicBezTo>
                <a:cubicBezTo>
                  <a:pt x="229" y="361"/>
                  <a:pt x="228" y="364"/>
                  <a:pt x="227" y="366"/>
                </a:cubicBezTo>
                <a:cubicBezTo>
                  <a:pt x="226" y="368"/>
                  <a:pt x="224" y="370"/>
                  <a:pt x="223" y="372"/>
                </a:cubicBezTo>
                <a:cubicBezTo>
                  <a:pt x="221" y="373"/>
                  <a:pt x="221" y="375"/>
                  <a:pt x="219" y="377"/>
                </a:cubicBezTo>
                <a:cubicBezTo>
                  <a:pt x="217" y="379"/>
                  <a:pt x="216" y="380"/>
                  <a:pt x="215" y="382"/>
                </a:cubicBezTo>
                <a:cubicBezTo>
                  <a:pt x="212" y="387"/>
                  <a:pt x="208" y="391"/>
                  <a:pt x="205" y="395"/>
                </a:cubicBezTo>
                <a:cubicBezTo>
                  <a:pt x="202" y="399"/>
                  <a:pt x="199" y="403"/>
                  <a:pt x="196" y="407"/>
                </a:cubicBezTo>
                <a:cubicBezTo>
                  <a:pt x="195" y="409"/>
                  <a:pt x="193" y="410"/>
                  <a:pt x="192" y="412"/>
                </a:cubicBezTo>
                <a:cubicBezTo>
                  <a:pt x="192" y="413"/>
                  <a:pt x="192" y="414"/>
                  <a:pt x="191" y="414"/>
                </a:cubicBezTo>
                <a:cubicBezTo>
                  <a:pt x="190" y="415"/>
                  <a:pt x="189" y="416"/>
                  <a:pt x="189" y="417"/>
                </a:cubicBezTo>
                <a:cubicBezTo>
                  <a:pt x="186" y="421"/>
                  <a:pt x="182" y="424"/>
                  <a:pt x="178" y="427"/>
                </a:cubicBezTo>
                <a:cubicBezTo>
                  <a:pt x="177" y="429"/>
                  <a:pt x="176" y="431"/>
                  <a:pt x="175" y="432"/>
                </a:cubicBezTo>
                <a:cubicBezTo>
                  <a:pt x="173" y="433"/>
                  <a:pt x="172" y="434"/>
                  <a:pt x="170" y="436"/>
                </a:cubicBezTo>
                <a:cubicBezTo>
                  <a:pt x="168" y="438"/>
                  <a:pt x="167" y="440"/>
                  <a:pt x="165" y="442"/>
                </a:cubicBezTo>
                <a:cubicBezTo>
                  <a:pt x="163" y="444"/>
                  <a:pt x="161" y="446"/>
                  <a:pt x="160" y="448"/>
                </a:cubicBezTo>
                <a:cubicBezTo>
                  <a:pt x="163" y="450"/>
                  <a:pt x="168" y="447"/>
                  <a:pt x="169" y="445"/>
                </a:cubicBezTo>
                <a:cubicBezTo>
                  <a:pt x="171" y="444"/>
                  <a:pt x="171" y="443"/>
                  <a:pt x="173" y="442"/>
                </a:cubicBezTo>
                <a:cubicBezTo>
                  <a:pt x="174" y="442"/>
                  <a:pt x="176" y="440"/>
                  <a:pt x="177" y="440"/>
                </a:cubicBezTo>
                <a:cubicBezTo>
                  <a:pt x="178" y="442"/>
                  <a:pt x="177" y="443"/>
                  <a:pt x="176" y="445"/>
                </a:cubicBezTo>
                <a:cubicBezTo>
                  <a:pt x="176" y="446"/>
                  <a:pt x="177" y="449"/>
                  <a:pt x="177" y="450"/>
                </a:cubicBezTo>
                <a:cubicBezTo>
                  <a:pt x="176" y="452"/>
                  <a:pt x="174" y="447"/>
                  <a:pt x="173" y="447"/>
                </a:cubicBezTo>
                <a:cubicBezTo>
                  <a:pt x="170" y="447"/>
                  <a:pt x="177" y="458"/>
                  <a:pt x="179" y="455"/>
                </a:cubicBezTo>
                <a:cubicBezTo>
                  <a:pt x="180" y="455"/>
                  <a:pt x="182" y="461"/>
                  <a:pt x="183" y="462"/>
                </a:cubicBezTo>
                <a:cubicBezTo>
                  <a:pt x="185" y="463"/>
                  <a:pt x="188" y="463"/>
                  <a:pt x="190" y="463"/>
                </a:cubicBezTo>
                <a:cubicBezTo>
                  <a:pt x="192" y="462"/>
                  <a:pt x="194" y="461"/>
                  <a:pt x="197" y="462"/>
                </a:cubicBezTo>
                <a:cubicBezTo>
                  <a:pt x="200" y="463"/>
                  <a:pt x="200" y="464"/>
                  <a:pt x="201" y="467"/>
                </a:cubicBezTo>
                <a:cubicBezTo>
                  <a:pt x="202" y="470"/>
                  <a:pt x="205" y="467"/>
                  <a:pt x="207" y="469"/>
                </a:cubicBezTo>
                <a:cubicBezTo>
                  <a:pt x="208" y="470"/>
                  <a:pt x="207" y="474"/>
                  <a:pt x="205" y="475"/>
                </a:cubicBezTo>
                <a:cubicBezTo>
                  <a:pt x="203" y="475"/>
                  <a:pt x="201" y="473"/>
                  <a:pt x="199" y="472"/>
                </a:cubicBezTo>
                <a:cubicBezTo>
                  <a:pt x="196" y="471"/>
                  <a:pt x="192" y="470"/>
                  <a:pt x="189" y="469"/>
                </a:cubicBezTo>
                <a:cubicBezTo>
                  <a:pt x="188" y="469"/>
                  <a:pt x="187" y="469"/>
                  <a:pt x="185" y="470"/>
                </a:cubicBezTo>
                <a:cubicBezTo>
                  <a:pt x="184" y="470"/>
                  <a:pt x="183" y="471"/>
                  <a:pt x="182" y="472"/>
                </a:cubicBezTo>
                <a:cubicBezTo>
                  <a:pt x="183" y="473"/>
                  <a:pt x="184" y="473"/>
                  <a:pt x="183" y="475"/>
                </a:cubicBezTo>
                <a:cubicBezTo>
                  <a:pt x="183" y="476"/>
                  <a:pt x="182" y="476"/>
                  <a:pt x="182" y="477"/>
                </a:cubicBezTo>
                <a:cubicBezTo>
                  <a:pt x="180" y="478"/>
                  <a:pt x="178" y="478"/>
                  <a:pt x="176" y="477"/>
                </a:cubicBezTo>
                <a:cubicBezTo>
                  <a:pt x="175" y="476"/>
                  <a:pt x="174" y="474"/>
                  <a:pt x="172" y="476"/>
                </a:cubicBezTo>
                <a:cubicBezTo>
                  <a:pt x="171" y="478"/>
                  <a:pt x="172" y="480"/>
                  <a:pt x="171" y="482"/>
                </a:cubicBezTo>
                <a:cubicBezTo>
                  <a:pt x="170" y="484"/>
                  <a:pt x="168" y="481"/>
                  <a:pt x="167" y="480"/>
                </a:cubicBezTo>
                <a:cubicBezTo>
                  <a:pt x="167" y="478"/>
                  <a:pt x="166" y="476"/>
                  <a:pt x="164" y="478"/>
                </a:cubicBezTo>
                <a:cubicBezTo>
                  <a:pt x="162" y="479"/>
                  <a:pt x="163" y="482"/>
                  <a:pt x="164" y="483"/>
                </a:cubicBezTo>
                <a:cubicBezTo>
                  <a:pt x="165" y="486"/>
                  <a:pt x="165" y="488"/>
                  <a:pt x="164" y="490"/>
                </a:cubicBezTo>
                <a:cubicBezTo>
                  <a:pt x="165" y="491"/>
                  <a:pt x="167" y="493"/>
                  <a:pt x="166" y="495"/>
                </a:cubicBezTo>
                <a:cubicBezTo>
                  <a:pt x="166" y="495"/>
                  <a:pt x="165" y="496"/>
                  <a:pt x="165" y="496"/>
                </a:cubicBezTo>
                <a:cubicBezTo>
                  <a:pt x="164" y="496"/>
                  <a:pt x="164" y="496"/>
                  <a:pt x="163" y="497"/>
                </a:cubicBezTo>
                <a:cubicBezTo>
                  <a:pt x="160" y="498"/>
                  <a:pt x="160" y="500"/>
                  <a:pt x="159" y="503"/>
                </a:cubicBezTo>
                <a:cubicBezTo>
                  <a:pt x="159" y="506"/>
                  <a:pt x="158" y="508"/>
                  <a:pt x="156" y="510"/>
                </a:cubicBezTo>
                <a:cubicBezTo>
                  <a:pt x="155" y="512"/>
                  <a:pt x="153" y="513"/>
                  <a:pt x="152" y="514"/>
                </a:cubicBezTo>
                <a:cubicBezTo>
                  <a:pt x="151" y="516"/>
                  <a:pt x="152" y="518"/>
                  <a:pt x="152" y="520"/>
                </a:cubicBezTo>
                <a:cubicBezTo>
                  <a:pt x="153" y="522"/>
                  <a:pt x="153" y="525"/>
                  <a:pt x="154" y="527"/>
                </a:cubicBezTo>
                <a:cubicBezTo>
                  <a:pt x="154" y="530"/>
                  <a:pt x="154" y="531"/>
                  <a:pt x="154" y="534"/>
                </a:cubicBezTo>
                <a:cubicBezTo>
                  <a:pt x="153" y="536"/>
                  <a:pt x="155" y="538"/>
                  <a:pt x="155" y="541"/>
                </a:cubicBezTo>
                <a:cubicBezTo>
                  <a:pt x="156" y="542"/>
                  <a:pt x="156" y="543"/>
                  <a:pt x="157" y="545"/>
                </a:cubicBezTo>
                <a:cubicBezTo>
                  <a:pt x="157" y="545"/>
                  <a:pt x="157" y="547"/>
                  <a:pt x="157" y="547"/>
                </a:cubicBezTo>
                <a:cubicBezTo>
                  <a:pt x="157" y="548"/>
                  <a:pt x="159" y="549"/>
                  <a:pt x="159" y="550"/>
                </a:cubicBezTo>
                <a:cubicBezTo>
                  <a:pt x="159" y="551"/>
                  <a:pt x="157" y="552"/>
                  <a:pt x="156" y="552"/>
                </a:cubicBezTo>
                <a:cubicBezTo>
                  <a:pt x="155" y="553"/>
                  <a:pt x="155" y="553"/>
                  <a:pt x="154" y="555"/>
                </a:cubicBezTo>
                <a:cubicBezTo>
                  <a:pt x="153" y="556"/>
                  <a:pt x="152" y="557"/>
                  <a:pt x="151" y="558"/>
                </a:cubicBezTo>
                <a:cubicBezTo>
                  <a:pt x="150" y="560"/>
                  <a:pt x="149" y="561"/>
                  <a:pt x="149" y="563"/>
                </a:cubicBezTo>
                <a:cubicBezTo>
                  <a:pt x="150" y="563"/>
                  <a:pt x="153" y="562"/>
                  <a:pt x="154" y="563"/>
                </a:cubicBezTo>
                <a:cubicBezTo>
                  <a:pt x="155" y="564"/>
                  <a:pt x="154" y="565"/>
                  <a:pt x="155" y="567"/>
                </a:cubicBezTo>
                <a:cubicBezTo>
                  <a:pt x="156" y="569"/>
                  <a:pt x="160" y="569"/>
                  <a:pt x="161" y="572"/>
                </a:cubicBezTo>
                <a:cubicBezTo>
                  <a:pt x="161" y="574"/>
                  <a:pt x="161" y="575"/>
                  <a:pt x="160" y="576"/>
                </a:cubicBezTo>
                <a:cubicBezTo>
                  <a:pt x="159" y="577"/>
                  <a:pt x="158" y="577"/>
                  <a:pt x="158" y="579"/>
                </a:cubicBezTo>
                <a:cubicBezTo>
                  <a:pt x="158" y="580"/>
                  <a:pt x="159" y="581"/>
                  <a:pt x="158" y="583"/>
                </a:cubicBezTo>
                <a:cubicBezTo>
                  <a:pt x="158" y="584"/>
                  <a:pt x="157" y="586"/>
                  <a:pt x="156" y="587"/>
                </a:cubicBezTo>
                <a:cubicBezTo>
                  <a:pt x="157" y="588"/>
                  <a:pt x="159" y="586"/>
                  <a:pt x="160" y="587"/>
                </a:cubicBezTo>
                <a:cubicBezTo>
                  <a:pt x="161" y="587"/>
                  <a:pt x="161" y="589"/>
                  <a:pt x="162" y="590"/>
                </a:cubicBezTo>
                <a:cubicBezTo>
                  <a:pt x="162" y="592"/>
                  <a:pt x="161" y="591"/>
                  <a:pt x="163" y="592"/>
                </a:cubicBezTo>
                <a:cubicBezTo>
                  <a:pt x="164" y="594"/>
                  <a:pt x="163" y="595"/>
                  <a:pt x="164" y="596"/>
                </a:cubicBezTo>
                <a:cubicBezTo>
                  <a:pt x="164" y="597"/>
                  <a:pt x="164" y="597"/>
                  <a:pt x="165" y="597"/>
                </a:cubicBezTo>
                <a:cubicBezTo>
                  <a:pt x="166" y="600"/>
                  <a:pt x="166" y="603"/>
                  <a:pt x="167" y="606"/>
                </a:cubicBezTo>
                <a:cubicBezTo>
                  <a:pt x="167" y="608"/>
                  <a:pt x="168" y="612"/>
                  <a:pt x="165" y="613"/>
                </a:cubicBezTo>
                <a:cubicBezTo>
                  <a:pt x="167" y="615"/>
                  <a:pt x="168" y="617"/>
                  <a:pt x="171" y="615"/>
                </a:cubicBezTo>
                <a:cubicBezTo>
                  <a:pt x="172" y="614"/>
                  <a:pt x="174" y="613"/>
                  <a:pt x="175" y="615"/>
                </a:cubicBezTo>
                <a:cubicBezTo>
                  <a:pt x="176" y="616"/>
                  <a:pt x="176" y="619"/>
                  <a:pt x="178" y="619"/>
                </a:cubicBezTo>
                <a:cubicBezTo>
                  <a:pt x="181" y="619"/>
                  <a:pt x="182" y="615"/>
                  <a:pt x="186" y="617"/>
                </a:cubicBezTo>
                <a:cubicBezTo>
                  <a:pt x="187" y="618"/>
                  <a:pt x="190" y="617"/>
                  <a:pt x="191" y="619"/>
                </a:cubicBezTo>
                <a:cubicBezTo>
                  <a:pt x="192" y="620"/>
                  <a:pt x="191" y="622"/>
                  <a:pt x="190" y="623"/>
                </a:cubicBezTo>
                <a:cubicBezTo>
                  <a:pt x="190" y="625"/>
                  <a:pt x="190" y="626"/>
                  <a:pt x="191" y="628"/>
                </a:cubicBezTo>
                <a:cubicBezTo>
                  <a:pt x="194" y="627"/>
                  <a:pt x="194" y="625"/>
                  <a:pt x="197" y="625"/>
                </a:cubicBezTo>
                <a:cubicBezTo>
                  <a:pt x="200" y="621"/>
                  <a:pt x="207" y="623"/>
                  <a:pt x="210" y="624"/>
                </a:cubicBezTo>
                <a:cubicBezTo>
                  <a:pt x="212" y="625"/>
                  <a:pt x="213" y="627"/>
                  <a:pt x="214" y="628"/>
                </a:cubicBezTo>
                <a:cubicBezTo>
                  <a:pt x="214" y="628"/>
                  <a:pt x="214" y="629"/>
                  <a:pt x="214" y="629"/>
                </a:cubicBezTo>
                <a:cubicBezTo>
                  <a:pt x="215" y="630"/>
                  <a:pt x="215" y="629"/>
                  <a:pt x="216" y="630"/>
                </a:cubicBezTo>
                <a:cubicBezTo>
                  <a:pt x="216" y="630"/>
                  <a:pt x="217" y="631"/>
                  <a:pt x="218" y="631"/>
                </a:cubicBezTo>
                <a:cubicBezTo>
                  <a:pt x="220" y="632"/>
                  <a:pt x="221" y="631"/>
                  <a:pt x="220" y="634"/>
                </a:cubicBezTo>
                <a:cubicBezTo>
                  <a:pt x="220" y="635"/>
                  <a:pt x="220" y="635"/>
                  <a:pt x="220" y="636"/>
                </a:cubicBezTo>
                <a:cubicBezTo>
                  <a:pt x="220" y="637"/>
                  <a:pt x="221" y="638"/>
                  <a:pt x="221" y="639"/>
                </a:cubicBezTo>
                <a:cubicBezTo>
                  <a:pt x="220" y="640"/>
                  <a:pt x="218" y="641"/>
                  <a:pt x="218" y="642"/>
                </a:cubicBezTo>
                <a:cubicBezTo>
                  <a:pt x="218" y="643"/>
                  <a:pt x="220" y="643"/>
                  <a:pt x="220" y="644"/>
                </a:cubicBezTo>
                <a:cubicBezTo>
                  <a:pt x="221" y="645"/>
                  <a:pt x="221" y="647"/>
                  <a:pt x="222" y="647"/>
                </a:cubicBezTo>
                <a:cubicBezTo>
                  <a:pt x="221" y="648"/>
                  <a:pt x="222" y="649"/>
                  <a:pt x="222" y="650"/>
                </a:cubicBezTo>
                <a:cubicBezTo>
                  <a:pt x="222" y="651"/>
                  <a:pt x="221" y="651"/>
                  <a:pt x="220" y="652"/>
                </a:cubicBezTo>
                <a:cubicBezTo>
                  <a:pt x="220" y="652"/>
                  <a:pt x="220" y="653"/>
                  <a:pt x="220" y="654"/>
                </a:cubicBezTo>
                <a:cubicBezTo>
                  <a:pt x="218" y="654"/>
                  <a:pt x="217" y="658"/>
                  <a:pt x="218" y="659"/>
                </a:cubicBezTo>
                <a:cubicBezTo>
                  <a:pt x="219" y="660"/>
                  <a:pt x="220" y="660"/>
                  <a:pt x="221" y="661"/>
                </a:cubicBezTo>
                <a:cubicBezTo>
                  <a:pt x="222" y="661"/>
                  <a:pt x="222" y="663"/>
                  <a:pt x="223" y="663"/>
                </a:cubicBezTo>
                <a:cubicBezTo>
                  <a:pt x="224" y="664"/>
                  <a:pt x="225" y="664"/>
                  <a:pt x="225" y="666"/>
                </a:cubicBezTo>
                <a:cubicBezTo>
                  <a:pt x="224" y="668"/>
                  <a:pt x="224" y="668"/>
                  <a:pt x="225" y="670"/>
                </a:cubicBezTo>
                <a:cubicBezTo>
                  <a:pt x="225" y="670"/>
                  <a:pt x="226" y="670"/>
                  <a:pt x="227" y="671"/>
                </a:cubicBezTo>
                <a:cubicBezTo>
                  <a:pt x="227" y="671"/>
                  <a:pt x="227" y="672"/>
                  <a:pt x="227" y="672"/>
                </a:cubicBezTo>
                <a:cubicBezTo>
                  <a:pt x="227" y="674"/>
                  <a:pt x="228" y="676"/>
                  <a:pt x="229" y="677"/>
                </a:cubicBezTo>
                <a:cubicBezTo>
                  <a:pt x="230" y="680"/>
                  <a:pt x="233" y="681"/>
                  <a:pt x="235" y="682"/>
                </a:cubicBezTo>
                <a:cubicBezTo>
                  <a:pt x="238" y="683"/>
                  <a:pt x="238" y="685"/>
                  <a:pt x="238" y="688"/>
                </a:cubicBezTo>
                <a:cubicBezTo>
                  <a:pt x="238" y="691"/>
                  <a:pt x="238" y="693"/>
                  <a:pt x="242" y="692"/>
                </a:cubicBezTo>
                <a:cubicBezTo>
                  <a:pt x="245" y="692"/>
                  <a:pt x="245" y="692"/>
                  <a:pt x="247" y="694"/>
                </a:cubicBezTo>
                <a:cubicBezTo>
                  <a:pt x="249" y="695"/>
                  <a:pt x="251" y="695"/>
                  <a:pt x="250" y="697"/>
                </a:cubicBezTo>
                <a:cubicBezTo>
                  <a:pt x="250" y="698"/>
                  <a:pt x="249" y="697"/>
                  <a:pt x="249" y="699"/>
                </a:cubicBezTo>
                <a:cubicBezTo>
                  <a:pt x="249" y="699"/>
                  <a:pt x="250" y="700"/>
                  <a:pt x="250" y="700"/>
                </a:cubicBezTo>
                <a:cubicBezTo>
                  <a:pt x="251" y="701"/>
                  <a:pt x="252" y="702"/>
                  <a:pt x="253" y="703"/>
                </a:cubicBezTo>
                <a:cubicBezTo>
                  <a:pt x="254" y="704"/>
                  <a:pt x="256" y="705"/>
                  <a:pt x="255" y="706"/>
                </a:cubicBezTo>
                <a:cubicBezTo>
                  <a:pt x="255" y="708"/>
                  <a:pt x="254" y="707"/>
                  <a:pt x="253" y="708"/>
                </a:cubicBezTo>
                <a:cubicBezTo>
                  <a:pt x="252" y="709"/>
                  <a:pt x="252" y="709"/>
                  <a:pt x="251" y="710"/>
                </a:cubicBezTo>
                <a:cubicBezTo>
                  <a:pt x="250" y="712"/>
                  <a:pt x="250" y="712"/>
                  <a:pt x="248" y="713"/>
                </a:cubicBezTo>
                <a:cubicBezTo>
                  <a:pt x="247" y="714"/>
                  <a:pt x="246" y="715"/>
                  <a:pt x="245" y="716"/>
                </a:cubicBezTo>
                <a:cubicBezTo>
                  <a:pt x="244" y="716"/>
                  <a:pt x="241" y="716"/>
                  <a:pt x="240" y="715"/>
                </a:cubicBezTo>
                <a:cubicBezTo>
                  <a:pt x="238" y="715"/>
                  <a:pt x="238" y="712"/>
                  <a:pt x="235" y="712"/>
                </a:cubicBezTo>
                <a:cubicBezTo>
                  <a:pt x="233" y="711"/>
                  <a:pt x="230" y="711"/>
                  <a:pt x="229" y="713"/>
                </a:cubicBezTo>
                <a:cubicBezTo>
                  <a:pt x="228" y="716"/>
                  <a:pt x="226" y="717"/>
                  <a:pt x="228" y="720"/>
                </a:cubicBezTo>
                <a:cubicBezTo>
                  <a:pt x="229" y="721"/>
                  <a:pt x="229" y="722"/>
                  <a:pt x="231" y="723"/>
                </a:cubicBezTo>
                <a:cubicBezTo>
                  <a:pt x="232" y="724"/>
                  <a:pt x="233" y="724"/>
                  <a:pt x="233" y="726"/>
                </a:cubicBezTo>
                <a:cubicBezTo>
                  <a:pt x="233" y="727"/>
                  <a:pt x="232" y="728"/>
                  <a:pt x="232" y="729"/>
                </a:cubicBezTo>
                <a:cubicBezTo>
                  <a:pt x="231" y="730"/>
                  <a:pt x="233" y="731"/>
                  <a:pt x="233" y="732"/>
                </a:cubicBezTo>
                <a:cubicBezTo>
                  <a:pt x="234" y="734"/>
                  <a:pt x="233" y="738"/>
                  <a:pt x="234" y="740"/>
                </a:cubicBezTo>
                <a:cubicBezTo>
                  <a:pt x="234" y="742"/>
                  <a:pt x="236" y="744"/>
                  <a:pt x="236" y="747"/>
                </a:cubicBezTo>
                <a:cubicBezTo>
                  <a:pt x="237" y="747"/>
                  <a:pt x="237" y="747"/>
                  <a:pt x="237" y="747"/>
                </a:cubicBezTo>
                <a:cubicBezTo>
                  <a:pt x="237" y="747"/>
                  <a:pt x="237" y="747"/>
                  <a:pt x="237" y="747"/>
                </a:cubicBezTo>
                <a:cubicBezTo>
                  <a:pt x="239" y="748"/>
                  <a:pt x="240" y="749"/>
                  <a:pt x="242" y="749"/>
                </a:cubicBezTo>
                <a:cubicBezTo>
                  <a:pt x="244" y="749"/>
                  <a:pt x="247" y="748"/>
                  <a:pt x="247" y="746"/>
                </a:cubicBezTo>
                <a:cubicBezTo>
                  <a:pt x="249" y="743"/>
                  <a:pt x="247" y="738"/>
                  <a:pt x="252" y="740"/>
                </a:cubicBezTo>
                <a:cubicBezTo>
                  <a:pt x="254" y="741"/>
                  <a:pt x="255" y="742"/>
                  <a:pt x="257" y="743"/>
                </a:cubicBezTo>
                <a:cubicBezTo>
                  <a:pt x="259" y="743"/>
                  <a:pt x="261" y="741"/>
                  <a:pt x="263" y="740"/>
                </a:cubicBezTo>
                <a:cubicBezTo>
                  <a:pt x="265" y="739"/>
                  <a:pt x="271" y="737"/>
                  <a:pt x="271" y="741"/>
                </a:cubicBezTo>
                <a:cubicBezTo>
                  <a:pt x="273" y="741"/>
                  <a:pt x="273" y="738"/>
                  <a:pt x="275" y="738"/>
                </a:cubicBezTo>
                <a:cubicBezTo>
                  <a:pt x="277" y="738"/>
                  <a:pt x="279" y="741"/>
                  <a:pt x="280" y="743"/>
                </a:cubicBezTo>
                <a:cubicBezTo>
                  <a:pt x="281" y="745"/>
                  <a:pt x="281" y="747"/>
                  <a:pt x="282" y="750"/>
                </a:cubicBezTo>
                <a:cubicBezTo>
                  <a:pt x="283" y="751"/>
                  <a:pt x="283" y="752"/>
                  <a:pt x="284" y="753"/>
                </a:cubicBezTo>
                <a:cubicBezTo>
                  <a:pt x="285" y="754"/>
                  <a:pt x="286" y="754"/>
                  <a:pt x="287" y="755"/>
                </a:cubicBezTo>
                <a:cubicBezTo>
                  <a:pt x="288" y="755"/>
                  <a:pt x="289" y="757"/>
                  <a:pt x="288" y="758"/>
                </a:cubicBezTo>
                <a:cubicBezTo>
                  <a:pt x="288" y="759"/>
                  <a:pt x="287" y="759"/>
                  <a:pt x="286" y="760"/>
                </a:cubicBezTo>
                <a:cubicBezTo>
                  <a:pt x="284" y="760"/>
                  <a:pt x="281" y="760"/>
                  <a:pt x="283" y="763"/>
                </a:cubicBezTo>
                <a:cubicBezTo>
                  <a:pt x="284" y="764"/>
                  <a:pt x="285" y="764"/>
                  <a:pt x="285" y="765"/>
                </a:cubicBezTo>
                <a:cubicBezTo>
                  <a:pt x="285" y="767"/>
                  <a:pt x="284" y="768"/>
                  <a:pt x="284" y="769"/>
                </a:cubicBezTo>
                <a:cubicBezTo>
                  <a:pt x="285" y="770"/>
                  <a:pt x="286" y="770"/>
                  <a:pt x="286" y="771"/>
                </a:cubicBezTo>
                <a:cubicBezTo>
                  <a:pt x="286" y="772"/>
                  <a:pt x="285" y="773"/>
                  <a:pt x="284" y="774"/>
                </a:cubicBezTo>
                <a:cubicBezTo>
                  <a:pt x="287" y="774"/>
                  <a:pt x="290" y="773"/>
                  <a:pt x="292" y="775"/>
                </a:cubicBezTo>
                <a:cubicBezTo>
                  <a:pt x="293" y="775"/>
                  <a:pt x="293" y="776"/>
                  <a:pt x="294" y="776"/>
                </a:cubicBezTo>
                <a:cubicBezTo>
                  <a:pt x="296" y="777"/>
                  <a:pt x="297" y="776"/>
                  <a:pt x="298" y="775"/>
                </a:cubicBezTo>
                <a:cubicBezTo>
                  <a:pt x="300" y="774"/>
                  <a:pt x="301" y="775"/>
                  <a:pt x="302" y="777"/>
                </a:cubicBezTo>
                <a:cubicBezTo>
                  <a:pt x="304" y="779"/>
                  <a:pt x="305" y="780"/>
                  <a:pt x="307" y="781"/>
                </a:cubicBezTo>
                <a:cubicBezTo>
                  <a:pt x="307" y="781"/>
                  <a:pt x="306" y="782"/>
                  <a:pt x="306" y="783"/>
                </a:cubicBezTo>
                <a:cubicBezTo>
                  <a:pt x="306" y="784"/>
                  <a:pt x="307" y="784"/>
                  <a:pt x="307" y="785"/>
                </a:cubicBezTo>
                <a:cubicBezTo>
                  <a:pt x="308" y="786"/>
                  <a:pt x="307" y="787"/>
                  <a:pt x="307" y="788"/>
                </a:cubicBezTo>
                <a:cubicBezTo>
                  <a:pt x="308" y="789"/>
                  <a:pt x="309" y="789"/>
                  <a:pt x="309" y="790"/>
                </a:cubicBezTo>
                <a:cubicBezTo>
                  <a:pt x="309" y="793"/>
                  <a:pt x="306" y="794"/>
                  <a:pt x="308" y="797"/>
                </a:cubicBezTo>
                <a:cubicBezTo>
                  <a:pt x="309" y="798"/>
                  <a:pt x="310" y="798"/>
                  <a:pt x="311" y="799"/>
                </a:cubicBezTo>
                <a:cubicBezTo>
                  <a:pt x="311" y="799"/>
                  <a:pt x="311" y="800"/>
                  <a:pt x="312" y="801"/>
                </a:cubicBezTo>
                <a:cubicBezTo>
                  <a:pt x="312" y="801"/>
                  <a:pt x="313" y="801"/>
                  <a:pt x="313" y="802"/>
                </a:cubicBezTo>
                <a:cubicBezTo>
                  <a:pt x="314" y="801"/>
                  <a:pt x="316" y="800"/>
                  <a:pt x="319" y="800"/>
                </a:cubicBezTo>
                <a:cubicBezTo>
                  <a:pt x="321" y="800"/>
                  <a:pt x="322" y="802"/>
                  <a:pt x="324" y="803"/>
                </a:cubicBezTo>
                <a:cubicBezTo>
                  <a:pt x="326" y="804"/>
                  <a:pt x="331" y="803"/>
                  <a:pt x="332" y="806"/>
                </a:cubicBezTo>
                <a:cubicBezTo>
                  <a:pt x="333" y="805"/>
                  <a:pt x="334" y="803"/>
                  <a:pt x="335" y="802"/>
                </a:cubicBezTo>
                <a:cubicBezTo>
                  <a:pt x="337" y="801"/>
                  <a:pt x="339" y="802"/>
                  <a:pt x="341" y="802"/>
                </a:cubicBezTo>
                <a:cubicBezTo>
                  <a:pt x="344" y="802"/>
                  <a:pt x="346" y="798"/>
                  <a:pt x="349" y="802"/>
                </a:cubicBezTo>
                <a:cubicBezTo>
                  <a:pt x="352" y="804"/>
                  <a:pt x="352" y="808"/>
                  <a:pt x="354" y="811"/>
                </a:cubicBezTo>
                <a:cubicBezTo>
                  <a:pt x="356" y="812"/>
                  <a:pt x="357" y="813"/>
                  <a:pt x="359" y="814"/>
                </a:cubicBezTo>
                <a:cubicBezTo>
                  <a:pt x="360" y="815"/>
                  <a:pt x="360" y="816"/>
                  <a:pt x="361" y="814"/>
                </a:cubicBezTo>
                <a:cubicBezTo>
                  <a:pt x="362" y="813"/>
                  <a:pt x="361" y="810"/>
                  <a:pt x="363" y="810"/>
                </a:cubicBezTo>
                <a:cubicBezTo>
                  <a:pt x="364" y="810"/>
                  <a:pt x="365" y="811"/>
                  <a:pt x="366" y="812"/>
                </a:cubicBezTo>
                <a:cubicBezTo>
                  <a:pt x="367" y="813"/>
                  <a:pt x="368" y="814"/>
                  <a:pt x="370" y="814"/>
                </a:cubicBezTo>
                <a:cubicBezTo>
                  <a:pt x="372" y="814"/>
                  <a:pt x="372" y="815"/>
                  <a:pt x="374" y="816"/>
                </a:cubicBezTo>
                <a:cubicBezTo>
                  <a:pt x="374" y="816"/>
                  <a:pt x="377" y="818"/>
                  <a:pt x="378" y="818"/>
                </a:cubicBezTo>
                <a:cubicBezTo>
                  <a:pt x="379" y="818"/>
                  <a:pt x="380" y="816"/>
                  <a:pt x="381" y="817"/>
                </a:cubicBezTo>
                <a:cubicBezTo>
                  <a:pt x="383" y="817"/>
                  <a:pt x="383" y="819"/>
                  <a:pt x="384" y="820"/>
                </a:cubicBezTo>
                <a:cubicBezTo>
                  <a:pt x="385" y="821"/>
                  <a:pt x="387" y="820"/>
                  <a:pt x="389" y="820"/>
                </a:cubicBezTo>
                <a:cubicBezTo>
                  <a:pt x="390" y="822"/>
                  <a:pt x="390" y="823"/>
                  <a:pt x="391" y="825"/>
                </a:cubicBezTo>
                <a:cubicBezTo>
                  <a:pt x="392" y="825"/>
                  <a:pt x="393" y="825"/>
                  <a:pt x="394" y="826"/>
                </a:cubicBezTo>
                <a:cubicBezTo>
                  <a:pt x="395" y="826"/>
                  <a:pt x="395" y="825"/>
                  <a:pt x="397" y="824"/>
                </a:cubicBezTo>
                <a:cubicBezTo>
                  <a:pt x="398" y="824"/>
                  <a:pt x="399" y="825"/>
                  <a:pt x="400" y="825"/>
                </a:cubicBezTo>
                <a:cubicBezTo>
                  <a:pt x="400" y="827"/>
                  <a:pt x="399" y="828"/>
                  <a:pt x="400" y="830"/>
                </a:cubicBezTo>
                <a:cubicBezTo>
                  <a:pt x="400" y="831"/>
                  <a:pt x="401" y="833"/>
                  <a:pt x="400" y="834"/>
                </a:cubicBezTo>
                <a:cubicBezTo>
                  <a:pt x="400" y="836"/>
                  <a:pt x="397" y="839"/>
                  <a:pt x="396" y="841"/>
                </a:cubicBezTo>
                <a:cubicBezTo>
                  <a:pt x="394" y="842"/>
                  <a:pt x="391" y="841"/>
                  <a:pt x="392" y="844"/>
                </a:cubicBezTo>
                <a:cubicBezTo>
                  <a:pt x="393" y="846"/>
                  <a:pt x="394" y="846"/>
                  <a:pt x="396" y="846"/>
                </a:cubicBezTo>
                <a:cubicBezTo>
                  <a:pt x="397" y="846"/>
                  <a:pt x="400" y="846"/>
                  <a:pt x="399" y="848"/>
                </a:cubicBezTo>
                <a:cubicBezTo>
                  <a:pt x="399" y="849"/>
                  <a:pt x="394" y="849"/>
                  <a:pt x="393" y="850"/>
                </a:cubicBezTo>
                <a:cubicBezTo>
                  <a:pt x="390" y="852"/>
                  <a:pt x="393" y="854"/>
                  <a:pt x="395" y="856"/>
                </a:cubicBezTo>
                <a:cubicBezTo>
                  <a:pt x="395" y="857"/>
                  <a:pt x="396" y="859"/>
                  <a:pt x="396" y="860"/>
                </a:cubicBezTo>
                <a:cubicBezTo>
                  <a:pt x="396" y="861"/>
                  <a:pt x="395" y="862"/>
                  <a:pt x="395" y="864"/>
                </a:cubicBezTo>
                <a:cubicBezTo>
                  <a:pt x="396" y="864"/>
                  <a:pt x="398" y="864"/>
                  <a:pt x="398" y="865"/>
                </a:cubicBezTo>
                <a:cubicBezTo>
                  <a:pt x="398" y="866"/>
                  <a:pt x="396" y="866"/>
                  <a:pt x="396" y="867"/>
                </a:cubicBezTo>
                <a:cubicBezTo>
                  <a:pt x="395" y="868"/>
                  <a:pt x="396" y="869"/>
                  <a:pt x="395" y="870"/>
                </a:cubicBezTo>
                <a:cubicBezTo>
                  <a:pt x="395" y="871"/>
                  <a:pt x="394" y="871"/>
                  <a:pt x="393" y="873"/>
                </a:cubicBezTo>
                <a:cubicBezTo>
                  <a:pt x="393" y="873"/>
                  <a:pt x="393" y="873"/>
                  <a:pt x="394" y="873"/>
                </a:cubicBezTo>
                <a:cubicBezTo>
                  <a:pt x="394" y="875"/>
                  <a:pt x="394" y="876"/>
                  <a:pt x="392" y="877"/>
                </a:cubicBezTo>
                <a:cubicBezTo>
                  <a:pt x="390" y="878"/>
                  <a:pt x="388" y="877"/>
                  <a:pt x="386" y="877"/>
                </a:cubicBezTo>
                <a:cubicBezTo>
                  <a:pt x="383" y="877"/>
                  <a:pt x="381" y="876"/>
                  <a:pt x="379" y="876"/>
                </a:cubicBezTo>
                <a:cubicBezTo>
                  <a:pt x="377" y="876"/>
                  <a:pt x="375" y="877"/>
                  <a:pt x="374" y="878"/>
                </a:cubicBezTo>
                <a:cubicBezTo>
                  <a:pt x="373" y="880"/>
                  <a:pt x="374" y="882"/>
                  <a:pt x="372" y="883"/>
                </a:cubicBezTo>
                <a:cubicBezTo>
                  <a:pt x="370" y="883"/>
                  <a:pt x="369" y="883"/>
                  <a:pt x="367" y="883"/>
                </a:cubicBezTo>
                <a:cubicBezTo>
                  <a:pt x="365" y="884"/>
                  <a:pt x="365" y="885"/>
                  <a:pt x="364" y="887"/>
                </a:cubicBezTo>
                <a:cubicBezTo>
                  <a:pt x="364" y="889"/>
                  <a:pt x="363" y="891"/>
                  <a:pt x="363" y="892"/>
                </a:cubicBezTo>
                <a:cubicBezTo>
                  <a:pt x="363" y="892"/>
                  <a:pt x="364" y="893"/>
                  <a:pt x="364" y="893"/>
                </a:cubicBezTo>
                <a:cubicBezTo>
                  <a:pt x="365" y="895"/>
                  <a:pt x="361" y="897"/>
                  <a:pt x="363" y="899"/>
                </a:cubicBezTo>
                <a:cubicBezTo>
                  <a:pt x="365" y="897"/>
                  <a:pt x="368" y="897"/>
                  <a:pt x="371" y="897"/>
                </a:cubicBezTo>
                <a:cubicBezTo>
                  <a:pt x="372" y="896"/>
                  <a:pt x="374" y="896"/>
                  <a:pt x="375" y="896"/>
                </a:cubicBezTo>
                <a:cubicBezTo>
                  <a:pt x="376" y="896"/>
                  <a:pt x="376" y="895"/>
                  <a:pt x="377" y="894"/>
                </a:cubicBezTo>
                <a:cubicBezTo>
                  <a:pt x="381" y="892"/>
                  <a:pt x="386" y="895"/>
                  <a:pt x="384" y="899"/>
                </a:cubicBezTo>
                <a:cubicBezTo>
                  <a:pt x="384" y="901"/>
                  <a:pt x="382" y="901"/>
                  <a:pt x="380" y="901"/>
                </a:cubicBezTo>
                <a:cubicBezTo>
                  <a:pt x="378" y="902"/>
                  <a:pt x="376" y="903"/>
                  <a:pt x="374" y="904"/>
                </a:cubicBezTo>
                <a:cubicBezTo>
                  <a:pt x="372" y="905"/>
                  <a:pt x="366" y="905"/>
                  <a:pt x="366" y="908"/>
                </a:cubicBezTo>
                <a:cubicBezTo>
                  <a:pt x="367" y="908"/>
                  <a:pt x="367" y="908"/>
                  <a:pt x="367" y="908"/>
                </a:cubicBezTo>
                <a:cubicBezTo>
                  <a:pt x="367" y="908"/>
                  <a:pt x="368" y="908"/>
                  <a:pt x="369" y="908"/>
                </a:cubicBezTo>
                <a:cubicBezTo>
                  <a:pt x="369" y="909"/>
                  <a:pt x="370" y="911"/>
                  <a:pt x="369" y="912"/>
                </a:cubicBezTo>
                <a:cubicBezTo>
                  <a:pt x="367" y="912"/>
                  <a:pt x="365" y="909"/>
                  <a:pt x="362" y="909"/>
                </a:cubicBezTo>
                <a:cubicBezTo>
                  <a:pt x="360" y="909"/>
                  <a:pt x="359" y="911"/>
                  <a:pt x="356" y="911"/>
                </a:cubicBezTo>
                <a:cubicBezTo>
                  <a:pt x="355" y="911"/>
                  <a:pt x="355" y="911"/>
                  <a:pt x="354" y="912"/>
                </a:cubicBezTo>
                <a:cubicBezTo>
                  <a:pt x="354" y="913"/>
                  <a:pt x="355" y="914"/>
                  <a:pt x="355" y="915"/>
                </a:cubicBezTo>
                <a:cubicBezTo>
                  <a:pt x="356" y="916"/>
                  <a:pt x="357" y="919"/>
                  <a:pt x="358" y="919"/>
                </a:cubicBezTo>
                <a:cubicBezTo>
                  <a:pt x="360" y="920"/>
                  <a:pt x="361" y="920"/>
                  <a:pt x="362" y="920"/>
                </a:cubicBezTo>
                <a:cubicBezTo>
                  <a:pt x="363" y="921"/>
                  <a:pt x="363" y="922"/>
                  <a:pt x="364" y="923"/>
                </a:cubicBezTo>
                <a:cubicBezTo>
                  <a:pt x="366" y="924"/>
                  <a:pt x="368" y="924"/>
                  <a:pt x="369" y="926"/>
                </a:cubicBezTo>
                <a:cubicBezTo>
                  <a:pt x="371" y="929"/>
                  <a:pt x="364" y="927"/>
                  <a:pt x="363" y="926"/>
                </a:cubicBezTo>
                <a:cubicBezTo>
                  <a:pt x="362" y="926"/>
                  <a:pt x="362" y="928"/>
                  <a:pt x="362" y="929"/>
                </a:cubicBezTo>
                <a:cubicBezTo>
                  <a:pt x="362" y="930"/>
                  <a:pt x="362" y="932"/>
                  <a:pt x="361" y="933"/>
                </a:cubicBezTo>
                <a:cubicBezTo>
                  <a:pt x="359" y="932"/>
                  <a:pt x="359" y="930"/>
                  <a:pt x="359" y="928"/>
                </a:cubicBezTo>
                <a:cubicBezTo>
                  <a:pt x="356" y="930"/>
                  <a:pt x="357" y="934"/>
                  <a:pt x="355" y="937"/>
                </a:cubicBezTo>
                <a:cubicBezTo>
                  <a:pt x="354" y="938"/>
                  <a:pt x="353" y="939"/>
                  <a:pt x="352" y="940"/>
                </a:cubicBezTo>
                <a:cubicBezTo>
                  <a:pt x="351" y="942"/>
                  <a:pt x="352" y="943"/>
                  <a:pt x="353" y="944"/>
                </a:cubicBezTo>
                <a:cubicBezTo>
                  <a:pt x="355" y="948"/>
                  <a:pt x="353" y="948"/>
                  <a:pt x="350" y="948"/>
                </a:cubicBezTo>
                <a:cubicBezTo>
                  <a:pt x="349" y="948"/>
                  <a:pt x="344" y="948"/>
                  <a:pt x="345" y="950"/>
                </a:cubicBezTo>
                <a:cubicBezTo>
                  <a:pt x="344" y="951"/>
                  <a:pt x="342" y="950"/>
                  <a:pt x="341" y="949"/>
                </a:cubicBezTo>
                <a:cubicBezTo>
                  <a:pt x="341" y="949"/>
                  <a:pt x="341" y="948"/>
                  <a:pt x="340" y="947"/>
                </a:cubicBezTo>
                <a:cubicBezTo>
                  <a:pt x="338" y="944"/>
                  <a:pt x="334" y="945"/>
                  <a:pt x="336" y="949"/>
                </a:cubicBezTo>
                <a:cubicBezTo>
                  <a:pt x="336" y="949"/>
                  <a:pt x="337" y="949"/>
                  <a:pt x="338" y="949"/>
                </a:cubicBezTo>
                <a:cubicBezTo>
                  <a:pt x="337" y="951"/>
                  <a:pt x="331" y="951"/>
                  <a:pt x="331" y="952"/>
                </a:cubicBezTo>
                <a:cubicBezTo>
                  <a:pt x="331" y="954"/>
                  <a:pt x="336" y="955"/>
                  <a:pt x="337" y="955"/>
                </a:cubicBezTo>
                <a:cubicBezTo>
                  <a:pt x="341" y="956"/>
                  <a:pt x="343" y="960"/>
                  <a:pt x="345" y="963"/>
                </a:cubicBezTo>
                <a:cubicBezTo>
                  <a:pt x="346" y="964"/>
                  <a:pt x="347" y="965"/>
                  <a:pt x="349" y="966"/>
                </a:cubicBezTo>
                <a:cubicBezTo>
                  <a:pt x="351" y="966"/>
                  <a:pt x="353" y="966"/>
                  <a:pt x="354" y="967"/>
                </a:cubicBezTo>
                <a:cubicBezTo>
                  <a:pt x="356" y="965"/>
                  <a:pt x="356" y="966"/>
                  <a:pt x="357" y="968"/>
                </a:cubicBezTo>
                <a:cubicBezTo>
                  <a:pt x="359" y="970"/>
                  <a:pt x="361" y="971"/>
                  <a:pt x="362" y="972"/>
                </a:cubicBezTo>
                <a:cubicBezTo>
                  <a:pt x="366" y="976"/>
                  <a:pt x="371" y="976"/>
                  <a:pt x="374" y="979"/>
                </a:cubicBezTo>
                <a:cubicBezTo>
                  <a:pt x="378" y="982"/>
                  <a:pt x="382" y="984"/>
                  <a:pt x="384" y="988"/>
                </a:cubicBezTo>
                <a:cubicBezTo>
                  <a:pt x="385" y="990"/>
                  <a:pt x="386" y="991"/>
                  <a:pt x="388" y="992"/>
                </a:cubicBezTo>
                <a:cubicBezTo>
                  <a:pt x="390" y="993"/>
                  <a:pt x="391" y="994"/>
                  <a:pt x="392" y="996"/>
                </a:cubicBezTo>
                <a:cubicBezTo>
                  <a:pt x="393" y="996"/>
                  <a:pt x="393" y="997"/>
                  <a:pt x="394" y="998"/>
                </a:cubicBezTo>
                <a:cubicBezTo>
                  <a:pt x="395" y="999"/>
                  <a:pt x="396" y="1000"/>
                  <a:pt x="397" y="1001"/>
                </a:cubicBezTo>
                <a:cubicBezTo>
                  <a:pt x="399" y="998"/>
                  <a:pt x="400" y="996"/>
                  <a:pt x="404" y="997"/>
                </a:cubicBezTo>
                <a:cubicBezTo>
                  <a:pt x="405" y="997"/>
                  <a:pt x="406" y="998"/>
                  <a:pt x="408" y="998"/>
                </a:cubicBezTo>
                <a:cubicBezTo>
                  <a:pt x="409" y="998"/>
                  <a:pt x="410" y="997"/>
                  <a:pt x="411" y="998"/>
                </a:cubicBezTo>
                <a:cubicBezTo>
                  <a:pt x="412" y="998"/>
                  <a:pt x="414" y="999"/>
                  <a:pt x="415" y="1000"/>
                </a:cubicBezTo>
                <a:cubicBezTo>
                  <a:pt x="416" y="1001"/>
                  <a:pt x="417" y="1001"/>
                  <a:pt x="419" y="1001"/>
                </a:cubicBezTo>
                <a:cubicBezTo>
                  <a:pt x="421" y="1002"/>
                  <a:pt x="422" y="1002"/>
                  <a:pt x="423" y="1002"/>
                </a:cubicBezTo>
                <a:cubicBezTo>
                  <a:pt x="424" y="1003"/>
                  <a:pt x="425" y="1003"/>
                  <a:pt x="426" y="1004"/>
                </a:cubicBezTo>
                <a:cubicBezTo>
                  <a:pt x="428" y="1006"/>
                  <a:pt x="430" y="1006"/>
                  <a:pt x="433" y="1006"/>
                </a:cubicBezTo>
                <a:cubicBezTo>
                  <a:pt x="434" y="1007"/>
                  <a:pt x="437" y="1007"/>
                  <a:pt x="438" y="1007"/>
                </a:cubicBezTo>
                <a:cubicBezTo>
                  <a:pt x="439" y="1006"/>
                  <a:pt x="440" y="1006"/>
                  <a:pt x="442" y="1005"/>
                </a:cubicBezTo>
                <a:cubicBezTo>
                  <a:pt x="445" y="1005"/>
                  <a:pt x="447" y="1008"/>
                  <a:pt x="450" y="1008"/>
                </a:cubicBezTo>
                <a:cubicBezTo>
                  <a:pt x="451" y="1007"/>
                  <a:pt x="452" y="1007"/>
                  <a:pt x="453" y="1008"/>
                </a:cubicBezTo>
                <a:cubicBezTo>
                  <a:pt x="454" y="1008"/>
                  <a:pt x="456" y="1009"/>
                  <a:pt x="456" y="1009"/>
                </a:cubicBezTo>
                <a:cubicBezTo>
                  <a:pt x="457" y="1010"/>
                  <a:pt x="457" y="1012"/>
                  <a:pt x="458" y="1012"/>
                </a:cubicBezTo>
                <a:cubicBezTo>
                  <a:pt x="460" y="1013"/>
                  <a:pt x="462" y="1014"/>
                  <a:pt x="463" y="1015"/>
                </a:cubicBezTo>
                <a:cubicBezTo>
                  <a:pt x="465" y="1015"/>
                  <a:pt x="466" y="1015"/>
                  <a:pt x="468" y="1016"/>
                </a:cubicBezTo>
                <a:cubicBezTo>
                  <a:pt x="469" y="1017"/>
                  <a:pt x="469" y="1018"/>
                  <a:pt x="470" y="1018"/>
                </a:cubicBezTo>
                <a:cubicBezTo>
                  <a:pt x="472" y="1019"/>
                  <a:pt x="472" y="1019"/>
                  <a:pt x="472" y="1020"/>
                </a:cubicBezTo>
                <a:cubicBezTo>
                  <a:pt x="472" y="1021"/>
                  <a:pt x="470" y="1022"/>
                  <a:pt x="471" y="1022"/>
                </a:cubicBezTo>
                <a:cubicBezTo>
                  <a:pt x="472" y="1023"/>
                  <a:pt x="474" y="1022"/>
                  <a:pt x="474" y="1023"/>
                </a:cubicBezTo>
                <a:cubicBezTo>
                  <a:pt x="475" y="1024"/>
                  <a:pt x="476" y="1022"/>
                  <a:pt x="477" y="1022"/>
                </a:cubicBezTo>
                <a:cubicBezTo>
                  <a:pt x="477" y="1022"/>
                  <a:pt x="478" y="1022"/>
                  <a:pt x="479" y="1022"/>
                </a:cubicBezTo>
                <a:cubicBezTo>
                  <a:pt x="480" y="1021"/>
                  <a:pt x="482" y="1020"/>
                  <a:pt x="483" y="1020"/>
                </a:cubicBezTo>
                <a:cubicBezTo>
                  <a:pt x="487" y="1018"/>
                  <a:pt x="488" y="1019"/>
                  <a:pt x="491" y="1021"/>
                </a:cubicBezTo>
                <a:cubicBezTo>
                  <a:pt x="492" y="1020"/>
                  <a:pt x="492" y="1018"/>
                  <a:pt x="493" y="1018"/>
                </a:cubicBezTo>
                <a:cubicBezTo>
                  <a:pt x="494" y="1018"/>
                  <a:pt x="496" y="1020"/>
                  <a:pt x="497" y="1020"/>
                </a:cubicBezTo>
                <a:cubicBezTo>
                  <a:pt x="499" y="1021"/>
                  <a:pt x="499" y="1021"/>
                  <a:pt x="501" y="1023"/>
                </a:cubicBezTo>
                <a:cubicBezTo>
                  <a:pt x="502" y="1025"/>
                  <a:pt x="504" y="1024"/>
                  <a:pt x="506" y="1024"/>
                </a:cubicBezTo>
                <a:cubicBezTo>
                  <a:pt x="507" y="1024"/>
                  <a:pt x="509" y="1024"/>
                  <a:pt x="510" y="1026"/>
                </a:cubicBezTo>
                <a:cubicBezTo>
                  <a:pt x="510" y="1028"/>
                  <a:pt x="509" y="1029"/>
                  <a:pt x="508" y="1030"/>
                </a:cubicBezTo>
                <a:cubicBezTo>
                  <a:pt x="507" y="1033"/>
                  <a:pt x="510" y="1035"/>
                  <a:pt x="513" y="1036"/>
                </a:cubicBezTo>
                <a:cubicBezTo>
                  <a:pt x="513" y="1037"/>
                  <a:pt x="514" y="1037"/>
                  <a:pt x="514" y="1038"/>
                </a:cubicBezTo>
                <a:cubicBezTo>
                  <a:pt x="515" y="1038"/>
                  <a:pt x="516" y="1037"/>
                  <a:pt x="517" y="1038"/>
                </a:cubicBezTo>
                <a:cubicBezTo>
                  <a:pt x="518" y="1039"/>
                  <a:pt x="519" y="1038"/>
                  <a:pt x="520" y="1039"/>
                </a:cubicBezTo>
                <a:cubicBezTo>
                  <a:pt x="520" y="1041"/>
                  <a:pt x="524" y="1039"/>
                  <a:pt x="524" y="1042"/>
                </a:cubicBezTo>
                <a:cubicBezTo>
                  <a:pt x="526" y="1041"/>
                  <a:pt x="526" y="1043"/>
                  <a:pt x="527" y="1044"/>
                </a:cubicBezTo>
                <a:cubicBezTo>
                  <a:pt x="529" y="1044"/>
                  <a:pt x="529" y="1042"/>
                  <a:pt x="530" y="1044"/>
                </a:cubicBezTo>
                <a:cubicBezTo>
                  <a:pt x="531" y="1044"/>
                  <a:pt x="531" y="1045"/>
                  <a:pt x="532" y="1045"/>
                </a:cubicBezTo>
                <a:cubicBezTo>
                  <a:pt x="533" y="1046"/>
                  <a:pt x="533" y="1046"/>
                  <a:pt x="534" y="1047"/>
                </a:cubicBezTo>
                <a:cubicBezTo>
                  <a:pt x="535" y="1047"/>
                  <a:pt x="534" y="1048"/>
                  <a:pt x="535" y="1049"/>
                </a:cubicBezTo>
                <a:cubicBezTo>
                  <a:pt x="536" y="1050"/>
                  <a:pt x="536" y="1050"/>
                  <a:pt x="537" y="1051"/>
                </a:cubicBezTo>
                <a:cubicBezTo>
                  <a:pt x="539" y="1052"/>
                  <a:pt x="539" y="1053"/>
                  <a:pt x="540" y="1055"/>
                </a:cubicBezTo>
                <a:cubicBezTo>
                  <a:pt x="541" y="1057"/>
                  <a:pt x="543" y="1058"/>
                  <a:pt x="545" y="1058"/>
                </a:cubicBezTo>
                <a:cubicBezTo>
                  <a:pt x="547" y="1059"/>
                  <a:pt x="549" y="1060"/>
                  <a:pt x="551" y="1059"/>
                </a:cubicBezTo>
                <a:cubicBezTo>
                  <a:pt x="552" y="1059"/>
                  <a:pt x="553" y="1057"/>
                  <a:pt x="553" y="1055"/>
                </a:cubicBezTo>
                <a:cubicBezTo>
                  <a:pt x="554" y="1052"/>
                  <a:pt x="558" y="1052"/>
                  <a:pt x="560" y="1051"/>
                </a:cubicBezTo>
                <a:cubicBezTo>
                  <a:pt x="563" y="1049"/>
                  <a:pt x="563" y="1045"/>
                  <a:pt x="566" y="1042"/>
                </a:cubicBezTo>
                <a:cubicBezTo>
                  <a:pt x="564" y="1041"/>
                  <a:pt x="562" y="1041"/>
                  <a:pt x="561" y="1039"/>
                </a:cubicBezTo>
                <a:cubicBezTo>
                  <a:pt x="560" y="1036"/>
                  <a:pt x="559" y="1034"/>
                  <a:pt x="558" y="1032"/>
                </a:cubicBezTo>
                <a:cubicBezTo>
                  <a:pt x="556" y="1030"/>
                  <a:pt x="554" y="1028"/>
                  <a:pt x="553" y="1026"/>
                </a:cubicBezTo>
                <a:cubicBezTo>
                  <a:pt x="553" y="1025"/>
                  <a:pt x="552" y="1024"/>
                  <a:pt x="551" y="1023"/>
                </a:cubicBezTo>
                <a:cubicBezTo>
                  <a:pt x="551" y="1023"/>
                  <a:pt x="550" y="1022"/>
                  <a:pt x="550" y="1022"/>
                </a:cubicBezTo>
                <a:cubicBezTo>
                  <a:pt x="548" y="1020"/>
                  <a:pt x="549" y="1018"/>
                  <a:pt x="548" y="1016"/>
                </a:cubicBezTo>
                <a:cubicBezTo>
                  <a:pt x="547" y="1014"/>
                  <a:pt x="545" y="1014"/>
                  <a:pt x="544" y="1012"/>
                </a:cubicBezTo>
                <a:cubicBezTo>
                  <a:pt x="544" y="1010"/>
                  <a:pt x="544" y="1008"/>
                  <a:pt x="545" y="1006"/>
                </a:cubicBezTo>
                <a:cubicBezTo>
                  <a:pt x="545" y="1005"/>
                  <a:pt x="547" y="1002"/>
                  <a:pt x="545" y="1003"/>
                </a:cubicBezTo>
                <a:cubicBezTo>
                  <a:pt x="543" y="1001"/>
                  <a:pt x="545" y="998"/>
                  <a:pt x="546" y="995"/>
                </a:cubicBezTo>
                <a:cubicBezTo>
                  <a:pt x="546" y="993"/>
                  <a:pt x="548" y="991"/>
                  <a:pt x="547" y="989"/>
                </a:cubicBezTo>
                <a:cubicBezTo>
                  <a:pt x="546" y="986"/>
                  <a:pt x="546" y="990"/>
                  <a:pt x="545" y="991"/>
                </a:cubicBezTo>
                <a:cubicBezTo>
                  <a:pt x="545" y="993"/>
                  <a:pt x="543" y="995"/>
                  <a:pt x="543" y="998"/>
                </a:cubicBezTo>
                <a:cubicBezTo>
                  <a:pt x="543" y="998"/>
                  <a:pt x="543" y="998"/>
                  <a:pt x="543" y="998"/>
                </a:cubicBezTo>
                <a:cubicBezTo>
                  <a:pt x="542" y="998"/>
                  <a:pt x="542" y="998"/>
                  <a:pt x="542" y="998"/>
                </a:cubicBezTo>
                <a:cubicBezTo>
                  <a:pt x="542" y="994"/>
                  <a:pt x="544" y="992"/>
                  <a:pt x="543" y="989"/>
                </a:cubicBezTo>
                <a:cubicBezTo>
                  <a:pt x="542" y="986"/>
                  <a:pt x="540" y="983"/>
                  <a:pt x="540" y="980"/>
                </a:cubicBezTo>
                <a:cubicBezTo>
                  <a:pt x="540" y="980"/>
                  <a:pt x="540" y="979"/>
                  <a:pt x="539" y="979"/>
                </a:cubicBezTo>
                <a:cubicBezTo>
                  <a:pt x="539" y="979"/>
                  <a:pt x="538" y="979"/>
                  <a:pt x="538" y="979"/>
                </a:cubicBezTo>
                <a:cubicBezTo>
                  <a:pt x="536" y="979"/>
                  <a:pt x="536" y="978"/>
                  <a:pt x="535" y="976"/>
                </a:cubicBezTo>
                <a:cubicBezTo>
                  <a:pt x="535" y="975"/>
                  <a:pt x="535" y="974"/>
                  <a:pt x="533" y="974"/>
                </a:cubicBezTo>
                <a:cubicBezTo>
                  <a:pt x="531" y="974"/>
                  <a:pt x="530" y="974"/>
                  <a:pt x="529" y="973"/>
                </a:cubicBezTo>
                <a:cubicBezTo>
                  <a:pt x="528" y="972"/>
                  <a:pt x="529" y="971"/>
                  <a:pt x="529" y="970"/>
                </a:cubicBezTo>
                <a:cubicBezTo>
                  <a:pt x="529" y="969"/>
                  <a:pt x="529" y="967"/>
                  <a:pt x="530" y="966"/>
                </a:cubicBezTo>
                <a:cubicBezTo>
                  <a:pt x="531" y="965"/>
                  <a:pt x="532" y="965"/>
                  <a:pt x="533" y="964"/>
                </a:cubicBezTo>
                <a:cubicBezTo>
                  <a:pt x="535" y="963"/>
                  <a:pt x="535" y="962"/>
                  <a:pt x="535" y="960"/>
                </a:cubicBezTo>
                <a:cubicBezTo>
                  <a:pt x="535" y="961"/>
                  <a:pt x="535" y="963"/>
                  <a:pt x="536" y="962"/>
                </a:cubicBezTo>
                <a:cubicBezTo>
                  <a:pt x="536" y="961"/>
                  <a:pt x="538" y="959"/>
                  <a:pt x="538" y="957"/>
                </a:cubicBezTo>
                <a:cubicBezTo>
                  <a:pt x="539" y="956"/>
                  <a:pt x="539" y="955"/>
                  <a:pt x="540" y="953"/>
                </a:cubicBezTo>
                <a:cubicBezTo>
                  <a:pt x="541" y="952"/>
                  <a:pt x="542" y="951"/>
                  <a:pt x="542" y="949"/>
                </a:cubicBezTo>
                <a:cubicBezTo>
                  <a:pt x="542" y="948"/>
                  <a:pt x="542" y="946"/>
                  <a:pt x="542" y="946"/>
                </a:cubicBezTo>
                <a:cubicBezTo>
                  <a:pt x="543" y="945"/>
                  <a:pt x="544" y="946"/>
                  <a:pt x="544" y="945"/>
                </a:cubicBezTo>
                <a:cubicBezTo>
                  <a:pt x="545" y="945"/>
                  <a:pt x="544" y="943"/>
                  <a:pt x="544" y="943"/>
                </a:cubicBezTo>
                <a:cubicBezTo>
                  <a:pt x="544" y="941"/>
                  <a:pt x="542" y="938"/>
                  <a:pt x="543" y="937"/>
                </a:cubicBezTo>
                <a:cubicBezTo>
                  <a:pt x="543" y="937"/>
                  <a:pt x="545" y="940"/>
                  <a:pt x="546" y="940"/>
                </a:cubicBezTo>
                <a:cubicBezTo>
                  <a:pt x="547" y="940"/>
                  <a:pt x="547" y="937"/>
                  <a:pt x="547" y="936"/>
                </a:cubicBezTo>
                <a:cubicBezTo>
                  <a:pt x="548" y="937"/>
                  <a:pt x="548" y="938"/>
                  <a:pt x="549" y="938"/>
                </a:cubicBezTo>
                <a:cubicBezTo>
                  <a:pt x="550" y="939"/>
                  <a:pt x="550" y="939"/>
                  <a:pt x="551" y="939"/>
                </a:cubicBezTo>
                <a:cubicBezTo>
                  <a:pt x="552" y="938"/>
                  <a:pt x="552" y="937"/>
                  <a:pt x="553" y="937"/>
                </a:cubicBezTo>
                <a:cubicBezTo>
                  <a:pt x="554" y="937"/>
                  <a:pt x="555" y="937"/>
                  <a:pt x="556" y="937"/>
                </a:cubicBezTo>
                <a:cubicBezTo>
                  <a:pt x="559" y="938"/>
                  <a:pt x="559" y="936"/>
                  <a:pt x="561" y="934"/>
                </a:cubicBezTo>
                <a:cubicBezTo>
                  <a:pt x="563" y="932"/>
                  <a:pt x="565" y="930"/>
                  <a:pt x="567" y="933"/>
                </a:cubicBezTo>
                <a:cubicBezTo>
                  <a:pt x="567" y="933"/>
                  <a:pt x="569" y="937"/>
                  <a:pt x="570" y="935"/>
                </a:cubicBezTo>
                <a:cubicBezTo>
                  <a:pt x="570" y="933"/>
                  <a:pt x="568" y="931"/>
                  <a:pt x="568" y="930"/>
                </a:cubicBezTo>
                <a:cubicBezTo>
                  <a:pt x="567" y="927"/>
                  <a:pt x="567" y="926"/>
                  <a:pt x="570" y="926"/>
                </a:cubicBezTo>
                <a:cubicBezTo>
                  <a:pt x="572" y="927"/>
                  <a:pt x="572" y="927"/>
                  <a:pt x="573" y="926"/>
                </a:cubicBezTo>
                <a:cubicBezTo>
                  <a:pt x="573" y="926"/>
                  <a:pt x="574" y="925"/>
                  <a:pt x="574" y="925"/>
                </a:cubicBezTo>
                <a:cubicBezTo>
                  <a:pt x="575" y="925"/>
                  <a:pt x="576" y="925"/>
                  <a:pt x="576" y="925"/>
                </a:cubicBezTo>
                <a:cubicBezTo>
                  <a:pt x="576" y="924"/>
                  <a:pt x="574" y="921"/>
                  <a:pt x="576" y="921"/>
                </a:cubicBezTo>
                <a:cubicBezTo>
                  <a:pt x="577" y="922"/>
                  <a:pt x="578" y="922"/>
                  <a:pt x="579" y="922"/>
                </a:cubicBezTo>
                <a:cubicBezTo>
                  <a:pt x="579" y="920"/>
                  <a:pt x="573" y="919"/>
                  <a:pt x="574" y="917"/>
                </a:cubicBezTo>
                <a:cubicBezTo>
                  <a:pt x="573" y="917"/>
                  <a:pt x="571" y="916"/>
                  <a:pt x="570" y="915"/>
                </a:cubicBezTo>
                <a:cubicBezTo>
                  <a:pt x="569" y="915"/>
                  <a:pt x="569" y="914"/>
                  <a:pt x="568" y="914"/>
                </a:cubicBezTo>
                <a:cubicBezTo>
                  <a:pt x="567" y="914"/>
                  <a:pt x="566" y="914"/>
                  <a:pt x="565" y="914"/>
                </a:cubicBezTo>
                <a:cubicBezTo>
                  <a:pt x="565" y="912"/>
                  <a:pt x="562" y="908"/>
                  <a:pt x="566" y="908"/>
                </a:cubicBezTo>
                <a:cubicBezTo>
                  <a:pt x="569" y="908"/>
                  <a:pt x="569" y="911"/>
                  <a:pt x="572" y="909"/>
                </a:cubicBezTo>
                <a:cubicBezTo>
                  <a:pt x="575" y="908"/>
                  <a:pt x="572" y="905"/>
                  <a:pt x="571" y="903"/>
                </a:cubicBezTo>
                <a:cubicBezTo>
                  <a:pt x="569" y="900"/>
                  <a:pt x="567" y="896"/>
                  <a:pt x="566" y="893"/>
                </a:cubicBezTo>
                <a:cubicBezTo>
                  <a:pt x="565" y="892"/>
                  <a:pt x="565" y="891"/>
                  <a:pt x="564" y="890"/>
                </a:cubicBezTo>
                <a:cubicBezTo>
                  <a:pt x="563" y="889"/>
                  <a:pt x="563" y="889"/>
                  <a:pt x="562" y="888"/>
                </a:cubicBezTo>
                <a:cubicBezTo>
                  <a:pt x="561" y="885"/>
                  <a:pt x="559" y="882"/>
                  <a:pt x="557" y="881"/>
                </a:cubicBezTo>
                <a:cubicBezTo>
                  <a:pt x="555" y="879"/>
                  <a:pt x="552" y="880"/>
                  <a:pt x="549" y="880"/>
                </a:cubicBezTo>
                <a:cubicBezTo>
                  <a:pt x="548" y="880"/>
                  <a:pt x="546" y="879"/>
                  <a:pt x="545" y="878"/>
                </a:cubicBezTo>
                <a:cubicBezTo>
                  <a:pt x="544" y="878"/>
                  <a:pt x="543" y="877"/>
                  <a:pt x="543" y="877"/>
                </a:cubicBezTo>
                <a:cubicBezTo>
                  <a:pt x="543" y="878"/>
                  <a:pt x="543" y="881"/>
                  <a:pt x="542" y="882"/>
                </a:cubicBezTo>
                <a:cubicBezTo>
                  <a:pt x="541" y="883"/>
                  <a:pt x="539" y="881"/>
                  <a:pt x="538" y="880"/>
                </a:cubicBezTo>
                <a:cubicBezTo>
                  <a:pt x="536" y="878"/>
                  <a:pt x="538" y="877"/>
                  <a:pt x="537" y="875"/>
                </a:cubicBezTo>
                <a:cubicBezTo>
                  <a:pt x="537" y="875"/>
                  <a:pt x="536" y="874"/>
                  <a:pt x="536" y="874"/>
                </a:cubicBezTo>
                <a:cubicBezTo>
                  <a:pt x="536" y="872"/>
                  <a:pt x="537" y="872"/>
                  <a:pt x="538" y="871"/>
                </a:cubicBezTo>
                <a:cubicBezTo>
                  <a:pt x="538" y="870"/>
                  <a:pt x="538" y="870"/>
                  <a:pt x="537" y="869"/>
                </a:cubicBezTo>
                <a:cubicBezTo>
                  <a:pt x="537" y="870"/>
                  <a:pt x="537" y="868"/>
                  <a:pt x="537" y="868"/>
                </a:cubicBezTo>
                <a:cubicBezTo>
                  <a:pt x="537" y="868"/>
                  <a:pt x="536" y="867"/>
                  <a:pt x="536" y="867"/>
                </a:cubicBezTo>
                <a:cubicBezTo>
                  <a:pt x="536" y="866"/>
                  <a:pt x="536" y="866"/>
                  <a:pt x="536" y="865"/>
                </a:cubicBezTo>
                <a:cubicBezTo>
                  <a:pt x="536" y="863"/>
                  <a:pt x="533" y="863"/>
                  <a:pt x="531" y="863"/>
                </a:cubicBezTo>
                <a:cubicBezTo>
                  <a:pt x="529" y="862"/>
                  <a:pt x="526" y="861"/>
                  <a:pt x="524" y="860"/>
                </a:cubicBezTo>
                <a:cubicBezTo>
                  <a:pt x="524" y="857"/>
                  <a:pt x="525" y="854"/>
                  <a:pt x="526" y="852"/>
                </a:cubicBezTo>
                <a:cubicBezTo>
                  <a:pt x="527" y="850"/>
                  <a:pt x="528" y="847"/>
                  <a:pt x="530" y="845"/>
                </a:cubicBezTo>
                <a:cubicBezTo>
                  <a:pt x="531" y="843"/>
                  <a:pt x="533" y="843"/>
                  <a:pt x="534" y="841"/>
                </a:cubicBezTo>
                <a:cubicBezTo>
                  <a:pt x="536" y="839"/>
                  <a:pt x="536" y="837"/>
                  <a:pt x="534" y="835"/>
                </a:cubicBezTo>
                <a:cubicBezTo>
                  <a:pt x="533" y="834"/>
                  <a:pt x="531" y="833"/>
                  <a:pt x="530" y="832"/>
                </a:cubicBezTo>
                <a:cubicBezTo>
                  <a:pt x="529" y="830"/>
                  <a:pt x="531" y="827"/>
                  <a:pt x="532" y="825"/>
                </a:cubicBezTo>
                <a:cubicBezTo>
                  <a:pt x="532" y="821"/>
                  <a:pt x="532" y="817"/>
                  <a:pt x="536" y="815"/>
                </a:cubicBezTo>
                <a:cubicBezTo>
                  <a:pt x="537" y="814"/>
                  <a:pt x="540" y="813"/>
                  <a:pt x="541" y="811"/>
                </a:cubicBezTo>
                <a:cubicBezTo>
                  <a:pt x="542" y="810"/>
                  <a:pt x="540" y="809"/>
                  <a:pt x="540" y="808"/>
                </a:cubicBezTo>
                <a:cubicBezTo>
                  <a:pt x="540" y="807"/>
                  <a:pt x="541" y="804"/>
                  <a:pt x="541" y="803"/>
                </a:cubicBezTo>
                <a:cubicBezTo>
                  <a:pt x="542" y="802"/>
                  <a:pt x="543" y="799"/>
                  <a:pt x="545" y="799"/>
                </a:cubicBezTo>
                <a:cubicBezTo>
                  <a:pt x="549" y="799"/>
                  <a:pt x="552" y="804"/>
                  <a:pt x="554" y="807"/>
                </a:cubicBezTo>
                <a:cubicBezTo>
                  <a:pt x="555" y="809"/>
                  <a:pt x="556" y="811"/>
                  <a:pt x="557" y="813"/>
                </a:cubicBezTo>
                <a:cubicBezTo>
                  <a:pt x="558" y="814"/>
                  <a:pt x="558" y="815"/>
                  <a:pt x="558" y="816"/>
                </a:cubicBezTo>
                <a:cubicBezTo>
                  <a:pt x="559" y="817"/>
                  <a:pt x="560" y="817"/>
                  <a:pt x="560" y="817"/>
                </a:cubicBezTo>
                <a:cubicBezTo>
                  <a:pt x="562" y="818"/>
                  <a:pt x="563" y="818"/>
                  <a:pt x="565" y="818"/>
                </a:cubicBezTo>
                <a:cubicBezTo>
                  <a:pt x="567" y="817"/>
                  <a:pt x="569" y="816"/>
                  <a:pt x="570" y="814"/>
                </a:cubicBezTo>
                <a:cubicBezTo>
                  <a:pt x="571" y="814"/>
                  <a:pt x="571" y="812"/>
                  <a:pt x="571" y="811"/>
                </a:cubicBezTo>
                <a:cubicBezTo>
                  <a:pt x="571" y="810"/>
                  <a:pt x="570" y="810"/>
                  <a:pt x="570" y="810"/>
                </a:cubicBezTo>
                <a:cubicBezTo>
                  <a:pt x="569" y="808"/>
                  <a:pt x="569" y="806"/>
                  <a:pt x="569" y="804"/>
                </a:cubicBezTo>
                <a:cubicBezTo>
                  <a:pt x="568" y="802"/>
                  <a:pt x="568" y="800"/>
                  <a:pt x="567" y="798"/>
                </a:cubicBezTo>
                <a:cubicBezTo>
                  <a:pt x="567" y="796"/>
                  <a:pt x="565" y="794"/>
                  <a:pt x="566" y="793"/>
                </a:cubicBezTo>
                <a:cubicBezTo>
                  <a:pt x="568" y="793"/>
                  <a:pt x="569" y="795"/>
                  <a:pt x="572" y="794"/>
                </a:cubicBezTo>
                <a:cubicBezTo>
                  <a:pt x="574" y="792"/>
                  <a:pt x="575" y="790"/>
                  <a:pt x="578" y="788"/>
                </a:cubicBezTo>
                <a:cubicBezTo>
                  <a:pt x="580" y="788"/>
                  <a:pt x="582" y="788"/>
                  <a:pt x="582" y="785"/>
                </a:cubicBezTo>
                <a:cubicBezTo>
                  <a:pt x="582" y="783"/>
                  <a:pt x="580" y="782"/>
                  <a:pt x="581" y="780"/>
                </a:cubicBezTo>
                <a:cubicBezTo>
                  <a:pt x="581" y="777"/>
                  <a:pt x="584" y="779"/>
                  <a:pt x="586" y="779"/>
                </a:cubicBezTo>
                <a:cubicBezTo>
                  <a:pt x="589" y="779"/>
                  <a:pt x="590" y="777"/>
                  <a:pt x="592" y="775"/>
                </a:cubicBezTo>
                <a:cubicBezTo>
                  <a:pt x="594" y="774"/>
                  <a:pt x="596" y="775"/>
                  <a:pt x="598" y="773"/>
                </a:cubicBezTo>
                <a:cubicBezTo>
                  <a:pt x="600" y="772"/>
                  <a:pt x="600" y="769"/>
                  <a:pt x="602" y="769"/>
                </a:cubicBezTo>
                <a:cubicBezTo>
                  <a:pt x="602" y="99"/>
                  <a:pt x="602" y="99"/>
                  <a:pt x="602" y="99"/>
                </a:cubicBezTo>
                <a:cubicBezTo>
                  <a:pt x="598" y="98"/>
                  <a:pt x="596" y="104"/>
                  <a:pt x="594" y="106"/>
                </a:cubicBezTo>
                <a:close/>
                <a:moveTo>
                  <a:pt x="403" y="271"/>
                </a:moveTo>
                <a:cubicBezTo>
                  <a:pt x="403" y="270"/>
                  <a:pt x="396" y="267"/>
                  <a:pt x="402" y="268"/>
                </a:cubicBezTo>
                <a:cubicBezTo>
                  <a:pt x="404" y="268"/>
                  <a:pt x="405" y="268"/>
                  <a:pt x="406" y="270"/>
                </a:cubicBezTo>
                <a:cubicBezTo>
                  <a:pt x="406" y="271"/>
                  <a:pt x="405" y="275"/>
                  <a:pt x="404" y="273"/>
                </a:cubicBezTo>
                <a:cubicBezTo>
                  <a:pt x="404" y="273"/>
                  <a:pt x="404" y="272"/>
                  <a:pt x="403" y="271"/>
                </a:cubicBezTo>
                <a:close/>
                <a:moveTo>
                  <a:pt x="395" y="271"/>
                </a:moveTo>
                <a:cubicBezTo>
                  <a:pt x="395" y="270"/>
                  <a:pt x="398" y="270"/>
                  <a:pt x="399" y="271"/>
                </a:cubicBezTo>
                <a:cubicBezTo>
                  <a:pt x="401" y="271"/>
                  <a:pt x="401" y="272"/>
                  <a:pt x="403" y="274"/>
                </a:cubicBezTo>
                <a:cubicBezTo>
                  <a:pt x="404" y="274"/>
                  <a:pt x="405" y="274"/>
                  <a:pt x="405" y="275"/>
                </a:cubicBezTo>
                <a:cubicBezTo>
                  <a:pt x="406" y="276"/>
                  <a:pt x="405" y="277"/>
                  <a:pt x="404" y="277"/>
                </a:cubicBezTo>
                <a:cubicBezTo>
                  <a:pt x="401" y="276"/>
                  <a:pt x="400" y="273"/>
                  <a:pt x="398" y="272"/>
                </a:cubicBezTo>
                <a:cubicBezTo>
                  <a:pt x="397" y="272"/>
                  <a:pt x="395" y="272"/>
                  <a:pt x="395" y="27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2" name="Freeform 14">
            <a:extLst>
              <a:ext uri="{FF2B5EF4-FFF2-40B4-BE49-F238E27FC236}">
                <a16:creationId xmlns:a16="http://schemas.microsoft.com/office/drawing/2014/main" id="{725F31B8-FDF7-59BD-0409-8D5BF7B0DF94}"/>
              </a:ext>
            </a:extLst>
          </p:cNvPr>
          <p:cNvSpPr>
            <a:spLocks/>
          </p:cNvSpPr>
          <p:nvPr/>
        </p:nvSpPr>
        <p:spPr bwMode="auto">
          <a:xfrm>
            <a:off x="9807575" y="5689600"/>
            <a:ext cx="144463" cy="168275"/>
          </a:xfrm>
          <a:custGeom>
            <a:avLst/>
            <a:gdLst>
              <a:gd name="T0" fmla="*/ 18 w 38"/>
              <a:gd name="T1" fmla="*/ 40 h 44"/>
              <a:gd name="T2" fmla="*/ 17 w 38"/>
              <a:gd name="T3" fmla="*/ 35 h 44"/>
              <a:gd name="T4" fmla="*/ 20 w 38"/>
              <a:gd name="T5" fmla="*/ 31 h 44"/>
              <a:gd name="T6" fmla="*/ 20 w 38"/>
              <a:gd name="T7" fmla="*/ 31 h 44"/>
              <a:gd name="T8" fmla="*/ 26 w 38"/>
              <a:gd name="T9" fmla="*/ 25 h 44"/>
              <a:gd name="T10" fmla="*/ 30 w 38"/>
              <a:gd name="T11" fmla="*/ 28 h 44"/>
              <a:gd name="T12" fmla="*/ 33 w 38"/>
              <a:gd name="T13" fmla="*/ 25 h 44"/>
              <a:gd name="T14" fmla="*/ 32 w 38"/>
              <a:gd name="T15" fmla="*/ 22 h 44"/>
              <a:gd name="T16" fmla="*/ 34 w 38"/>
              <a:gd name="T17" fmla="*/ 21 h 44"/>
              <a:gd name="T18" fmla="*/ 37 w 38"/>
              <a:gd name="T19" fmla="*/ 19 h 44"/>
              <a:gd name="T20" fmla="*/ 37 w 38"/>
              <a:gd name="T21" fmla="*/ 17 h 44"/>
              <a:gd name="T22" fmla="*/ 34 w 38"/>
              <a:gd name="T23" fmla="*/ 15 h 44"/>
              <a:gd name="T24" fmla="*/ 31 w 38"/>
              <a:gd name="T25" fmla="*/ 13 h 44"/>
              <a:gd name="T26" fmla="*/ 28 w 38"/>
              <a:gd name="T27" fmla="*/ 12 h 44"/>
              <a:gd name="T28" fmla="*/ 21 w 38"/>
              <a:gd name="T29" fmla="*/ 7 h 44"/>
              <a:gd name="T30" fmla="*/ 18 w 38"/>
              <a:gd name="T31" fmla="*/ 4 h 44"/>
              <a:gd name="T32" fmla="*/ 15 w 38"/>
              <a:gd name="T33" fmla="*/ 1 h 44"/>
              <a:gd name="T34" fmla="*/ 13 w 38"/>
              <a:gd name="T35" fmla="*/ 1 h 44"/>
              <a:gd name="T36" fmla="*/ 11 w 38"/>
              <a:gd name="T37" fmla="*/ 0 h 44"/>
              <a:gd name="T38" fmla="*/ 11 w 38"/>
              <a:gd name="T39" fmla="*/ 7 h 44"/>
              <a:gd name="T40" fmla="*/ 7 w 38"/>
              <a:gd name="T41" fmla="*/ 6 h 44"/>
              <a:gd name="T42" fmla="*/ 4 w 38"/>
              <a:gd name="T43" fmla="*/ 11 h 44"/>
              <a:gd name="T44" fmla="*/ 3 w 38"/>
              <a:gd name="T45" fmla="*/ 14 h 44"/>
              <a:gd name="T46" fmla="*/ 2 w 38"/>
              <a:gd name="T47" fmla="*/ 15 h 44"/>
              <a:gd name="T48" fmla="*/ 1 w 38"/>
              <a:gd name="T49" fmla="*/ 18 h 44"/>
              <a:gd name="T50" fmla="*/ 2 w 38"/>
              <a:gd name="T51" fmla="*/ 23 h 44"/>
              <a:gd name="T52" fmla="*/ 0 w 38"/>
              <a:gd name="T53" fmla="*/ 26 h 44"/>
              <a:gd name="T54" fmla="*/ 0 w 38"/>
              <a:gd name="T55" fmla="*/ 28 h 44"/>
              <a:gd name="T56" fmla="*/ 5 w 38"/>
              <a:gd name="T57" fmla="*/ 30 h 44"/>
              <a:gd name="T58" fmla="*/ 6 w 38"/>
              <a:gd name="T59" fmla="*/ 33 h 44"/>
              <a:gd name="T60" fmla="*/ 8 w 38"/>
              <a:gd name="T61" fmla="*/ 36 h 44"/>
              <a:gd name="T62" fmla="*/ 13 w 38"/>
              <a:gd name="T63" fmla="*/ 39 h 44"/>
              <a:gd name="T64" fmla="*/ 18 w 38"/>
              <a:gd name="T65" fmla="*/ 44 h 44"/>
              <a:gd name="T66" fmla="*/ 18 w 38"/>
              <a:gd name="T67" fmla="*/ 40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8" h="44">
                <a:moveTo>
                  <a:pt x="18" y="40"/>
                </a:moveTo>
                <a:cubicBezTo>
                  <a:pt x="18" y="38"/>
                  <a:pt x="17" y="37"/>
                  <a:pt x="17" y="35"/>
                </a:cubicBezTo>
                <a:cubicBezTo>
                  <a:pt x="18" y="34"/>
                  <a:pt x="19" y="32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29"/>
                  <a:pt x="24" y="24"/>
                  <a:pt x="26" y="25"/>
                </a:cubicBezTo>
                <a:cubicBezTo>
                  <a:pt x="28" y="26"/>
                  <a:pt x="26" y="30"/>
                  <a:pt x="30" y="28"/>
                </a:cubicBezTo>
                <a:cubicBezTo>
                  <a:pt x="31" y="27"/>
                  <a:pt x="33" y="26"/>
                  <a:pt x="33" y="25"/>
                </a:cubicBezTo>
                <a:cubicBezTo>
                  <a:pt x="33" y="23"/>
                  <a:pt x="31" y="23"/>
                  <a:pt x="32" y="22"/>
                </a:cubicBezTo>
                <a:cubicBezTo>
                  <a:pt x="32" y="21"/>
                  <a:pt x="33" y="21"/>
                  <a:pt x="34" y="21"/>
                </a:cubicBezTo>
                <a:cubicBezTo>
                  <a:pt x="35" y="21"/>
                  <a:pt x="36" y="20"/>
                  <a:pt x="37" y="19"/>
                </a:cubicBezTo>
                <a:cubicBezTo>
                  <a:pt x="37" y="18"/>
                  <a:pt x="38" y="19"/>
                  <a:pt x="37" y="17"/>
                </a:cubicBezTo>
                <a:cubicBezTo>
                  <a:pt x="37" y="16"/>
                  <a:pt x="35" y="16"/>
                  <a:pt x="34" y="15"/>
                </a:cubicBezTo>
                <a:cubicBezTo>
                  <a:pt x="33" y="15"/>
                  <a:pt x="33" y="14"/>
                  <a:pt x="31" y="13"/>
                </a:cubicBezTo>
                <a:cubicBezTo>
                  <a:pt x="30" y="12"/>
                  <a:pt x="29" y="13"/>
                  <a:pt x="28" y="12"/>
                </a:cubicBezTo>
                <a:cubicBezTo>
                  <a:pt x="25" y="11"/>
                  <a:pt x="22" y="9"/>
                  <a:pt x="21" y="7"/>
                </a:cubicBezTo>
                <a:cubicBezTo>
                  <a:pt x="20" y="5"/>
                  <a:pt x="19" y="4"/>
                  <a:pt x="18" y="4"/>
                </a:cubicBezTo>
                <a:cubicBezTo>
                  <a:pt x="16" y="3"/>
                  <a:pt x="15" y="3"/>
                  <a:pt x="15" y="1"/>
                </a:cubicBezTo>
                <a:cubicBezTo>
                  <a:pt x="14" y="1"/>
                  <a:pt x="14" y="1"/>
                  <a:pt x="13" y="1"/>
                </a:cubicBezTo>
                <a:cubicBezTo>
                  <a:pt x="12" y="0"/>
                  <a:pt x="11" y="0"/>
                  <a:pt x="11" y="0"/>
                </a:cubicBezTo>
                <a:cubicBezTo>
                  <a:pt x="10" y="2"/>
                  <a:pt x="14" y="7"/>
                  <a:pt x="11" y="7"/>
                </a:cubicBezTo>
                <a:cubicBezTo>
                  <a:pt x="9" y="7"/>
                  <a:pt x="9" y="5"/>
                  <a:pt x="7" y="6"/>
                </a:cubicBezTo>
                <a:cubicBezTo>
                  <a:pt x="5" y="7"/>
                  <a:pt x="5" y="9"/>
                  <a:pt x="4" y="11"/>
                </a:cubicBezTo>
                <a:cubicBezTo>
                  <a:pt x="4" y="12"/>
                  <a:pt x="4" y="13"/>
                  <a:pt x="3" y="14"/>
                </a:cubicBezTo>
                <a:cubicBezTo>
                  <a:pt x="3" y="14"/>
                  <a:pt x="2" y="14"/>
                  <a:pt x="2" y="15"/>
                </a:cubicBezTo>
                <a:cubicBezTo>
                  <a:pt x="1" y="16"/>
                  <a:pt x="1" y="16"/>
                  <a:pt x="1" y="18"/>
                </a:cubicBezTo>
                <a:cubicBezTo>
                  <a:pt x="1" y="20"/>
                  <a:pt x="1" y="21"/>
                  <a:pt x="2" y="23"/>
                </a:cubicBezTo>
                <a:cubicBezTo>
                  <a:pt x="3" y="25"/>
                  <a:pt x="2" y="25"/>
                  <a:pt x="0" y="26"/>
                </a:cubicBezTo>
                <a:cubicBezTo>
                  <a:pt x="1" y="27"/>
                  <a:pt x="0" y="28"/>
                  <a:pt x="0" y="28"/>
                </a:cubicBezTo>
                <a:cubicBezTo>
                  <a:pt x="2" y="30"/>
                  <a:pt x="4" y="29"/>
                  <a:pt x="5" y="30"/>
                </a:cubicBezTo>
                <a:cubicBezTo>
                  <a:pt x="6" y="31"/>
                  <a:pt x="6" y="32"/>
                  <a:pt x="6" y="33"/>
                </a:cubicBezTo>
                <a:cubicBezTo>
                  <a:pt x="7" y="34"/>
                  <a:pt x="8" y="35"/>
                  <a:pt x="8" y="36"/>
                </a:cubicBezTo>
                <a:cubicBezTo>
                  <a:pt x="10" y="37"/>
                  <a:pt x="12" y="37"/>
                  <a:pt x="13" y="39"/>
                </a:cubicBezTo>
                <a:cubicBezTo>
                  <a:pt x="15" y="41"/>
                  <a:pt x="15" y="43"/>
                  <a:pt x="18" y="44"/>
                </a:cubicBezTo>
                <a:cubicBezTo>
                  <a:pt x="18" y="43"/>
                  <a:pt x="18" y="41"/>
                  <a:pt x="18" y="4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3" name="Freeform 15">
            <a:extLst>
              <a:ext uri="{FF2B5EF4-FFF2-40B4-BE49-F238E27FC236}">
                <a16:creationId xmlns:a16="http://schemas.microsoft.com/office/drawing/2014/main" id="{299BD4AE-4F28-DA3C-7B68-5A382FB9FAA2}"/>
              </a:ext>
            </a:extLst>
          </p:cNvPr>
          <p:cNvSpPr>
            <a:spLocks/>
          </p:cNvSpPr>
          <p:nvPr/>
        </p:nvSpPr>
        <p:spPr bwMode="auto">
          <a:xfrm>
            <a:off x="9959975" y="5811838"/>
            <a:ext cx="185738" cy="149225"/>
          </a:xfrm>
          <a:custGeom>
            <a:avLst/>
            <a:gdLst>
              <a:gd name="T0" fmla="*/ 48 w 49"/>
              <a:gd name="T1" fmla="*/ 21 h 39"/>
              <a:gd name="T2" fmla="*/ 49 w 49"/>
              <a:gd name="T3" fmla="*/ 18 h 39"/>
              <a:gd name="T4" fmla="*/ 48 w 49"/>
              <a:gd name="T5" fmla="*/ 14 h 39"/>
              <a:gd name="T6" fmla="*/ 46 w 49"/>
              <a:gd name="T7" fmla="*/ 9 h 39"/>
              <a:gd name="T8" fmla="*/ 40 w 49"/>
              <a:gd name="T9" fmla="*/ 6 h 39"/>
              <a:gd name="T10" fmla="*/ 38 w 49"/>
              <a:gd name="T11" fmla="*/ 2 h 39"/>
              <a:gd name="T12" fmla="*/ 36 w 49"/>
              <a:gd name="T13" fmla="*/ 0 h 39"/>
              <a:gd name="T14" fmla="*/ 30 w 49"/>
              <a:gd name="T15" fmla="*/ 1 h 39"/>
              <a:gd name="T16" fmla="*/ 25 w 49"/>
              <a:gd name="T17" fmla="*/ 2 h 39"/>
              <a:gd name="T18" fmla="*/ 20 w 49"/>
              <a:gd name="T19" fmla="*/ 3 h 39"/>
              <a:gd name="T20" fmla="*/ 16 w 49"/>
              <a:gd name="T21" fmla="*/ 6 h 39"/>
              <a:gd name="T22" fmla="*/ 13 w 49"/>
              <a:gd name="T23" fmla="*/ 5 h 39"/>
              <a:gd name="T24" fmla="*/ 7 w 49"/>
              <a:gd name="T25" fmla="*/ 7 h 39"/>
              <a:gd name="T26" fmla="*/ 2 w 49"/>
              <a:gd name="T27" fmla="*/ 13 h 39"/>
              <a:gd name="T28" fmla="*/ 1 w 49"/>
              <a:gd name="T29" fmla="*/ 17 h 39"/>
              <a:gd name="T30" fmla="*/ 1 w 49"/>
              <a:gd name="T31" fmla="*/ 20 h 39"/>
              <a:gd name="T32" fmla="*/ 0 w 49"/>
              <a:gd name="T33" fmla="*/ 21 h 39"/>
              <a:gd name="T34" fmla="*/ 0 w 49"/>
              <a:gd name="T35" fmla="*/ 23 h 39"/>
              <a:gd name="T36" fmla="*/ 1 w 49"/>
              <a:gd name="T37" fmla="*/ 26 h 39"/>
              <a:gd name="T38" fmla="*/ 1 w 49"/>
              <a:gd name="T39" fmla="*/ 27 h 39"/>
              <a:gd name="T40" fmla="*/ 4 w 49"/>
              <a:gd name="T41" fmla="*/ 36 h 39"/>
              <a:gd name="T42" fmla="*/ 7 w 49"/>
              <a:gd name="T43" fmla="*/ 38 h 39"/>
              <a:gd name="T44" fmla="*/ 10 w 49"/>
              <a:gd name="T45" fmla="*/ 39 h 39"/>
              <a:gd name="T46" fmla="*/ 15 w 49"/>
              <a:gd name="T47" fmla="*/ 39 h 39"/>
              <a:gd name="T48" fmla="*/ 19 w 49"/>
              <a:gd name="T49" fmla="*/ 38 h 39"/>
              <a:gd name="T50" fmla="*/ 22 w 49"/>
              <a:gd name="T51" fmla="*/ 38 h 39"/>
              <a:gd name="T52" fmla="*/ 23 w 49"/>
              <a:gd name="T53" fmla="*/ 38 h 39"/>
              <a:gd name="T54" fmla="*/ 26 w 49"/>
              <a:gd name="T55" fmla="*/ 37 h 39"/>
              <a:gd name="T56" fmla="*/ 28 w 49"/>
              <a:gd name="T57" fmla="*/ 33 h 39"/>
              <a:gd name="T58" fmla="*/ 32 w 49"/>
              <a:gd name="T59" fmla="*/ 31 h 39"/>
              <a:gd name="T60" fmla="*/ 38 w 49"/>
              <a:gd name="T61" fmla="*/ 32 h 39"/>
              <a:gd name="T62" fmla="*/ 43 w 49"/>
              <a:gd name="T63" fmla="*/ 31 h 39"/>
              <a:gd name="T64" fmla="*/ 47 w 49"/>
              <a:gd name="T65" fmla="*/ 27 h 39"/>
              <a:gd name="T66" fmla="*/ 48 w 49"/>
              <a:gd name="T67" fmla="*/ 21 h 39"/>
              <a:gd name="T68" fmla="*/ 48 w 49"/>
              <a:gd name="T69" fmla="*/ 2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" h="39">
                <a:moveTo>
                  <a:pt x="48" y="21"/>
                </a:moveTo>
                <a:cubicBezTo>
                  <a:pt x="48" y="20"/>
                  <a:pt x="49" y="19"/>
                  <a:pt x="49" y="18"/>
                </a:cubicBezTo>
                <a:cubicBezTo>
                  <a:pt x="49" y="17"/>
                  <a:pt x="49" y="15"/>
                  <a:pt x="48" y="14"/>
                </a:cubicBezTo>
                <a:cubicBezTo>
                  <a:pt x="47" y="13"/>
                  <a:pt x="47" y="10"/>
                  <a:pt x="46" y="9"/>
                </a:cubicBezTo>
                <a:cubicBezTo>
                  <a:pt x="45" y="7"/>
                  <a:pt x="42" y="7"/>
                  <a:pt x="40" y="6"/>
                </a:cubicBezTo>
                <a:cubicBezTo>
                  <a:pt x="39" y="5"/>
                  <a:pt x="39" y="4"/>
                  <a:pt x="38" y="2"/>
                </a:cubicBezTo>
                <a:cubicBezTo>
                  <a:pt x="37" y="2"/>
                  <a:pt x="36" y="1"/>
                  <a:pt x="36" y="0"/>
                </a:cubicBezTo>
                <a:cubicBezTo>
                  <a:pt x="33" y="0"/>
                  <a:pt x="32" y="1"/>
                  <a:pt x="30" y="1"/>
                </a:cubicBezTo>
                <a:cubicBezTo>
                  <a:pt x="28" y="1"/>
                  <a:pt x="27" y="1"/>
                  <a:pt x="25" y="2"/>
                </a:cubicBezTo>
                <a:cubicBezTo>
                  <a:pt x="23" y="3"/>
                  <a:pt x="23" y="3"/>
                  <a:pt x="20" y="3"/>
                </a:cubicBezTo>
                <a:cubicBezTo>
                  <a:pt x="18" y="3"/>
                  <a:pt x="18" y="4"/>
                  <a:pt x="16" y="6"/>
                </a:cubicBezTo>
                <a:cubicBezTo>
                  <a:pt x="15" y="7"/>
                  <a:pt x="15" y="5"/>
                  <a:pt x="13" y="5"/>
                </a:cubicBezTo>
                <a:cubicBezTo>
                  <a:pt x="12" y="5"/>
                  <a:pt x="9" y="6"/>
                  <a:pt x="7" y="7"/>
                </a:cubicBezTo>
                <a:cubicBezTo>
                  <a:pt x="5" y="9"/>
                  <a:pt x="6" y="13"/>
                  <a:pt x="2" y="13"/>
                </a:cubicBezTo>
                <a:cubicBezTo>
                  <a:pt x="2" y="14"/>
                  <a:pt x="1" y="16"/>
                  <a:pt x="1" y="17"/>
                </a:cubicBezTo>
                <a:cubicBezTo>
                  <a:pt x="1" y="18"/>
                  <a:pt x="1" y="19"/>
                  <a:pt x="1" y="20"/>
                </a:cubicBezTo>
                <a:cubicBezTo>
                  <a:pt x="1" y="20"/>
                  <a:pt x="1" y="20"/>
                  <a:pt x="0" y="21"/>
                </a:cubicBezTo>
                <a:cubicBezTo>
                  <a:pt x="0" y="22"/>
                  <a:pt x="0" y="22"/>
                  <a:pt x="0" y="23"/>
                </a:cubicBezTo>
                <a:cubicBezTo>
                  <a:pt x="1" y="24"/>
                  <a:pt x="1" y="24"/>
                  <a:pt x="1" y="26"/>
                </a:cubicBezTo>
                <a:cubicBezTo>
                  <a:pt x="1" y="26"/>
                  <a:pt x="1" y="27"/>
                  <a:pt x="1" y="27"/>
                </a:cubicBezTo>
                <a:cubicBezTo>
                  <a:pt x="0" y="30"/>
                  <a:pt x="3" y="33"/>
                  <a:pt x="4" y="36"/>
                </a:cubicBezTo>
                <a:cubicBezTo>
                  <a:pt x="5" y="38"/>
                  <a:pt x="5" y="38"/>
                  <a:pt x="7" y="38"/>
                </a:cubicBezTo>
                <a:cubicBezTo>
                  <a:pt x="8" y="37"/>
                  <a:pt x="10" y="37"/>
                  <a:pt x="10" y="39"/>
                </a:cubicBezTo>
                <a:cubicBezTo>
                  <a:pt x="12" y="39"/>
                  <a:pt x="14" y="39"/>
                  <a:pt x="15" y="39"/>
                </a:cubicBezTo>
                <a:cubicBezTo>
                  <a:pt x="17" y="38"/>
                  <a:pt x="18" y="37"/>
                  <a:pt x="19" y="38"/>
                </a:cubicBezTo>
                <a:cubicBezTo>
                  <a:pt x="20" y="38"/>
                  <a:pt x="21" y="39"/>
                  <a:pt x="22" y="38"/>
                </a:cubicBezTo>
                <a:cubicBezTo>
                  <a:pt x="22" y="38"/>
                  <a:pt x="23" y="38"/>
                  <a:pt x="23" y="38"/>
                </a:cubicBezTo>
                <a:cubicBezTo>
                  <a:pt x="24" y="37"/>
                  <a:pt x="25" y="37"/>
                  <a:pt x="26" y="37"/>
                </a:cubicBezTo>
                <a:cubicBezTo>
                  <a:pt x="26" y="35"/>
                  <a:pt x="26" y="35"/>
                  <a:pt x="28" y="33"/>
                </a:cubicBezTo>
                <a:cubicBezTo>
                  <a:pt x="29" y="32"/>
                  <a:pt x="30" y="32"/>
                  <a:pt x="32" y="31"/>
                </a:cubicBezTo>
                <a:cubicBezTo>
                  <a:pt x="34" y="31"/>
                  <a:pt x="36" y="32"/>
                  <a:pt x="38" y="32"/>
                </a:cubicBezTo>
                <a:cubicBezTo>
                  <a:pt x="40" y="32"/>
                  <a:pt x="41" y="31"/>
                  <a:pt x="43" y="31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5"/>
                  <a:pt x="48" y="23"/>
                  <a:pt x="48" y="21"/>
                </a:cubicBezTo>
                <a:cubicBezTo>
                  <a:pt x="48" y="20"/>
                  <a:pt x="48" y="23"/>
                  <a:pt x="48" y="2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7" name="Freeform 16">
            <a:extLst>
              <a:ext uri="{FF2B5EF4-FFF2-40B4-BE49-F238E27FC236}">
                <a16:creationId xmlns:a16="http://schemas.microsoft.com/office/drawing/2014/main" id="{57638F4E-191E-335E-1231-E144415465FB}"/>
              </a:ext>
            </a:extLst>
          </p:cNvPr>
          <p:cNvSpPr>
            <a:spLocks noEditPoints="1"/>
          </p:cNvSpPr>
          <p:nvPr/>
        </p:nvSpPr>
        <p:spPr bwMode="auto">
          <a:xfrm>
            <a:off x="8802688" y="1631950"/>
            <a:ext cx="1944687" cy="2335213"/>
          </a:xfrm>
          <a:custGeom>
            <a:avLst/>
            <a:gdLst>
              <a:gd name="T0" fmla="*/ 221 w 511"/>
              <a:gd name="T1" fmla="*/ 230 h 613"/>
              <a:gd name="T2" fmla="*/ 141 w 511"/>
              <a:gd name="T3" fmla="*/ 416 h 613"/>
              <a:gd name="T4" fmla="*/ 114 w 511"/>
              <a:gd name="T5" fmla="*/ 567 h 613"/>
              <a:gd name="T6" fmla="*/ 79 w 511"/>
              <a:gd name="T7" fmla="*/ 592 h 613"/>
              <a:gd name="T8" fmla="*/ 11 w 511"/>
              <a:gd name="T9" fmla="*/ 586 h 613"/>
              <a:gd name="T10" fmla="*/ 9 w 511"/>
              <a:gd name="T11" fmla="*/ 563 h 613"/>
              <a:gd name="T12" fmla="*/ 23 w 511"/>
              <a:gd name="T13" fmla="*/ 527 h 613"/>
              <a:gd name="T14" fmla="*/ 1 w 511"/>
              <a:gd name="T15" fmla="*/ 500 h 613"/>
              <a:gd name="T16" fmla="*/ 46 w 511"/>
              <a:gd name="T17" fmla="*/ 482 h 613"/>
              <a:gd name="T18" fmla="*/ 16 w 511"/>
              <a:gd name="T19" fmla="*/ 478 h 613"/>
              <a:gd name="T20" fmla="*/ 7 w 511"/>
              <a:gd name="T21" fmla="*/ 460 h 613"/>
              <a:gd name="T22" fmla="*/ 38 w 511"/>
              <a:gd name="T23" fmla="*/ 442 h 613"/>
              <a:gd name="T24" fmla="*/ 59 w 511"/>
              <a:gd name="T25" fmla="*/ 427 h 613"/>
              <a:gd name="T26" fmla="*/ 67 w 511"/>
              <a:gd name="T27" fmla="*/ 413 h 613"/>
              <a:gd name="T28" fmla="*/ 97 w 511"/>
              <a:gd name="T29" fmla="*/ 399 h 613"/>
              <a:gd name="T30" fmla="*/ 125 w 511"/>
              <a:gd name="T31" fmla="*/ 373 h 613"/>
              <a:gd name="T32" fmla="*/ 109 w 511"/>
              <a:gd name="T33" fmla="*/ 358 h 613"/>
              <a:gd name="T34" fmla="*/ 128 w 511"/>
              <a:gd name="T35" fmla="*/ 338 h 613"/>
              <a:gd name="T36" fmla="*/ 152 w 511"/>
              <a:gd name="T37" fmla="*/ 293 h 613"/>
              <a:gd name="T38" fmla="*/ 161 w 511"/>
              <a:gd name="T39" fmla="*/ 264 h 613"/>
              <a:gd name="T40" fmla="*/ 177 w 511"/>
              <a:gd name="T41" fmla="*/ 228 h 613"/>
              <a:gd name="T42" fmla="*/ 190 w 511"/>
              <a:gd name="T43" fmla="*/ 218 h 613"/>
              <a:gd name="T44" fmla="*/ 202 w 511"/>
              <a:gd name="T45" fmla="*/ 195 h 613"/>
              <a:gd name="T46" fmla="*/ 219 w 511"/>
              <a:gd name="T47" fmla="*/ 178 h 613"/>
              <a:gd name="T48" fmla="*/ 241 w 511"/>
              <a:gd name="T49" fmla="*/ 161 h 613"/>
              <a:gd name="T50" fmla="*/ 251 w 511"/>
              <a:gd name="T51" fmla="*/ 138 h 613"/>
              <a:gd name="T52" fmla="*/ 270 w 511"/>
              <a:gd name="T53" fmla="*/ 95 h 613"/>
              <a:gd name="T54" fmla="*/ 290 w 511"/>
              <a:gd name="T55" fmla="*/ 93 h 613"/>
              <a:gd name="T56" fmla="*/ 307 w 511"/>
              <a:gd name="T57" fmla="*/ 92 h 613"/>
              <a:gd name="T58" fmla="*/ 330 w 511"/>
              <a:gd name="T59" fmla="*/ 67 h 613"/>
              <a:gd name="T60" fmla="*/ 344 w 511"/>
              <a:gd name="T61" fmla="*/ 55 h 613"/>
              <a:gd name="T62" fmla="*/ 366 w 511"/>
              <a:gd name="T63" fmla="*/ 45 h 613"/>
              <a:gd name="T64" fmla="*/ 398 w 511"/>
              <a:gd name="T65" fmla="*/ 19 h 613"/>
              <a:gd name="T66" fmla="*/ 407 w 511"/>
              <a:gd name="T67" fmla="*/ 41 h 613"/>
              <a:gd name="T68" fmla="*/ 438 w 511"/>
              <a:gd name="T69" fmla="*/ 24 h 613"/>
              <a:gd name="T70" fmla="*/ 462 w 511"/>
              <a:gd name="T71" fmla="*/ 13 h 613"/>
              <a:gd name="T72" fmla="*/ 457 w 511"/>
              <a:gd name="T73" fmla="*/ 46 h 613"/>
              <a:gd name="T74" fmla="*/ 491 w 511"/>
              <a:gd name="T75" fmla="*/ 38 h 613"/>
              <a:gd name="T76" fmla="*/ 480 w 511"/>
              <a:gd name="T77" fmla="*/ 69 h 613"/>
              <a:gd name="T78" fmla="*/ 507 w 511"/>
              <a:gd name="T79" fmla="*/ 95 h 613"/>
              <a:gd name="T80" fmla="*/ 417 w 511"/>
              <a:gd name="T81" fmla="*/ 83 h 613"/>
              <a:gd name="T82" fmla="*/ 339 w 511"/>
              <a:gd name="T83" fmla="*/ 130 h 613"/>
              <a:gd name="T84" fmla="*/ 72 w 511"/>
              <a:gd name="T85" fmla="*/ 388 h 613"/>
              <a:gd name="T86" fmla="*/ 214 w 511"/>
              <a:gd name="T87" fmla="*/ 175 h 613"/>
              <a:gd name="T88" fmla="*/ 165 w 511"/>
              <a:gd name="T89" fmla="*/ 170 h 613"/>
              <a:gd name="T90" fmla="*/ 188 w 511"/>
              <a:gd name="T91" fmla="*/ 159 h 613"/>
              <a:gd name="T92" fmla="*/ 198 w 511"/>
              <a:gd name="T93" fmla="*/ 129 h 613"/>
              <a:gd name="T94" fmla="*/ 206 w 511"/>
              <a:gd name="T95" fmla="*/ 123 h 613"/>
              <a:gd name="T96" fmla="*/ 215 w 511"/>
              <a:gd name="T97" fmla="*/ 158 h 613"/>
              <a:gd name="T98" fmla="*/ 223 w 511"/>
              <a:gd name="T99" fmla="*/ 125 h 613"/>
              <a:gd name="T100" fmla="*/ 256 w 511"/>
              <a:gd name="T101" fmla="*/ 102 h 613"/>
              <a:gd name="T102" fmla="*/ 237 w 511"/>
              <a:gd name="T103" fmla="*/ 114 h 613"/>
              <a:gd name="T104" fmla="*/ 268 w 511"/>
              <a:gd name="T105" fmla="*/ 80 h 613"/>
              <a:gd name="T106" fmla="*/ 272 w 511"/>
              <a:gd name="T107" fmla="*/ 74 h 613"/>
              <a:gd name="T108" fmla="*/ 282 w 511"/>
              <a:gd name="T109" fmla="*/ 60 h 613"/>
              <a:gd name="T110" fmla="*/ 303 w 511"/>
              <a:gd name="T111" fmla="*/ 59 h 613"/>
              <a:gd name="T112" fmla="*/ 356 w 511"/>
              <a:gd name="T113" fmla="*/ 47 h 613"/>
              <a:gd name="T114" fmla="*/ 342 w 511"/>
              <a:gd name="T115" fmla="*/ 40 h 613"/>
              <a:gd name="T116" fmla="*/ 346 w 511"/>
              <a:gd name="T117" fmla="*/ 30 h 613"/>
              <a:gd name="T118" fmla="*/ 387 w 511"/>
              <a:gd name="T119" fmla="*/ 8 h 613"/>
              <a:gd name="T120" fmla="*/ 402 w 511"/>
              <a:gd name="T121" fmla="*/ 8 h 613"/>
              <a:gd name="T122" fmla="*/ 62 w 511"/>
              <a:gd name="T123" fmla="*/ 404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1" h="613">
                <a:moveTo>
                  <a:pt x="307" y="123"/>
                </a:moveTo>
                <a:cubicBezTo>
                  <a:pt x="304" y="123"/>
                  <a:pt x="301" y="123"/>
                  <a:pt x="298" y="122"/>
                </a:cubicBezTo>
                <a:cubicBezTo>
                  <a:pt x="297" y="124"/>
                  <a:pt x="298" y="125"/>
                  <a:pt x="300" y="127"/>
                </a:cubicBezTo>
                <a:cubicBezTo>
                  <a:pt x="302" y="129"/>
                  <a:pt x="302" y="130"/>
                  <a:pt x="302" y="133"/>
                </a:cubicBezTo>
                <a:cubicBezTo>
                  <a:pt x="302" y="137"/>
                  <a:pt x="301" y="142"/>
                  <a:pt x="298" y="145"/>
                </a:cubicBezTo>
                <a:cubicBezTo>
                  <a:pt x="297" y="146"/>
                  <a:pt x="295" y="147"/>
                  <a:pt x="294" y="148"/>
                </a:cubicBezTo>
                <a:cubicBezTo>
                  <a:pt x="293" y="150"/>
                  <a:pt x="295" y="150"/>
                  <a:pt x="297" y="151"/>
                </a:cubicBezTo>
                <a:cubicBezTo>
                  <a:pt x="299" y="152"/>
                  <a:pt x="299" y="152"/>
                  <a:pt x="298" y="154"/>
                </a:cubicBezTo>
                <a:cubicBezTo>
                  <a:pt x="297" y="156"/>
                  <a:pt x="296" y="159"/>
                  <a:pt x="294" y="158"/>
                </a:cubicBezTo>
                <a:cubicBezTo>
                  <a:pt x="292" y="158"/>
                  <a:pt x="289" y="156"/>
                  <a:pt x="287" y="156"/>
                </a:cubicBezTo>
                <a:cubicBezTo>
                  <a:pt x="285" y="154"/>
                  <a:pt x="283" y="153"/>
                  <a:pt x="280" y="152"/>
                </a:cubicBezTo>
                <a:cubicBezTo>
                  <a:pt x="278" y="152"/>
                  <a:pt x="276" y="151"/>
                  <a:pt x="274" y="151"/>
                </a:cubicBezTo>
                <a:cubicBezTo>
                  <a:pt x="271" y="151"/>
                  <a:pt x="270" y="151"/>
                  <a:pt x="268" y="150"/>
                </a:cubicBezTo>
                <a:cubicBezTo>
                  <a:pt x="266" y="149"/>
                  <a:pt x="265" y="147"/>
                  <a:pt x="264" y="147"/>
                </a:cubicBezTo>
                <a:cubicBezTo>
                  <a:pt x="262" y="147"/>
                  <a:pt x="260" y="148"/>
                  <a:pt x="259" y="149"/>
                </a:cubicBezTo>
                <a:cubicBezTo>
                  <a:pt x="258" y="151"/>
                  <a:pt x="259" y="153"/>
                  <a:pt x="259" y="155"/>
                </a:cubicBezTo>
                <a:cubicBezTo>
                  <a:pt x="259" y="157"/>
                  <a:pt x="259" y="160"/>
                  <a:pt x="259" y="163"/>
                </a:cubicBezTo>
                <a:cubicBezTo>
                  <a:pt x="259" y="165"/>
                  <a:pt x="260" y="167"/>
                  <a:pt x="259" y="170"/>
                </a:cubicBezTo>
                <a:cubicBezTo>
                  <a:pt x="258" y="172"/>
                  <a:pt x="257" y="174"/>
                  <a:pt x="256" y="176"/>
                </a:cubicBezTo>
                <a:cubicBezTo>
                  <a:pt x="255" y="177"/>
                  <a:pt x="255" y="179"/>
                  <a:pt x="254" y="179"/>
                </a:cubicBezTo>
                <a:cubicBezTo>
                  <a:pt x="252" y="179"/>
                  <a:pt x="249" y="177"/>
                  <a:pt x="248" y="176"/>
                </a:cubicBezTo>
                <a:cubicBezTo>
                  <a:pt x="247" y="175"/>
                  <a:pt x="244" y="173"/>
                  <a:pt x="243" y="173"/>
                </a:cubicBezTo>
                <a:cubicBezTo>
                  <a:pt x="241" y="173"/>
                  <a:pt x="240" y="176"/>
                  <a:pt x="239" y="177"/>
                </a:cubicBezTo>
                <a:cubicBezTo>
                  <a:pt x="236" y="180"/>
                  <a:pt x="230" y="183"/>
                  <a:pt x="230" y="188"/>
                </a:cubicBezTo>
                <a:cubicBezTo>
                  <a:pt x="229" y="192"/>
                  <a:pt x="229" y="198"/>
                  <a:pt x="226" y="201"/>
                </a:cubicBezTo>
                <a:cubicBezTo>
                  <a:pt x="223" y="204"/>
                  <a:pt x="218" y="202"/>
                  <a:pt x="219" y="208"/>
                </a:cubicBezTo>
                <a:cubicBezTo>
                  <a:pt x="220" y="212"/>
                  <a:pt x="225" y="215"/>
                  <a:pt x="225" y="220"/>
                </a:cubicBezTo>
                <a:cubicBezTo>
                  <a:pt x="226" y="224"/>
                  <a:pt x="224" y="228"/>
                  <a:pt x="221" y="230"/>
                </a:cubicBezTo>
                <a:cubicBezTo>
                  <a:pt x="217" y="233"/>
                  <a:pt x="214" y="237"/>
                  <a:pt x="213" y="242"/>
                </a:cubicBezTo>
                <a:cubicBezTo>
                  <a:pt x="212" y="244"/>
                  <a:pt x="212" y="246"/>
                  <a:pt x="211" y="248"/>
                </a:cubicBezTo>
                <a:cubicBezTo>
                  <a:pt x="209" y="250"/>
                  <a:pt x="207" y="251"/>
                  <a:pt x="206" y="253"/>
                </a:cubicBezTo>
                <a:cubicBezTo>
                  <a:pt x="204" y="257"/>
                  <a:pt x="208" y="261"/>
                  <a:pt x="206" y="265"/>
                </a:cubicBezTo>
                <a:cubicBezTo>
                  <a:pt x="205" y="266"/>
                  <a:pt x="203" y="267"/>
                  <a:pt x="202" y="268"/>
                </a:cubicBezTo>
                <a:cubicBezTo>
                  <a:pt x="200" y="269"/>
                  <a:pt x="198" y="270"/>
                  <a:pt x="196" y="271"/>
                </a:cubicBezTo>
                <a:cubicBezTo>
                  <a:pt x="192" y="272"/>
                  <a:pt x="187" y="270"/>
                  <a:pt x="188" y="276"/>
                </a:cubicBezTo>
                <a:cubicBezTo>
                  <a:pt x="189" y="280"/>
                  <a:pt x="191" y="284"/>
                  <a:pt x="190" y="288"/>
                </a:cubicBezTo>
                <a:cubicBezTo>
                  <a:pt x="190" y="290"/>
                  <a:pt x="189" y="293"/>
                  <a:pt x="188" y="295"/>
                </a:cubicBezTo>
                <a:cubicBezTo>
                  <a:pt x="188" y="298"/>
                  <a:pt x="188" y="300"/>
                  <a:pt x="188" y="303"/>
                </a:cubicBezTo>
                <a:cubicBezTo>
                  <a:pt x="188" y="306"/>
                  <a:pt x="188" y="308"/>
                  <a:pt x="187" y="310"/>
                </a:cubicBezTo>
                <a:cubicBezTo>
                  <a:pt x="187" y="311"/>
                  <a:pt x="186" y="312"/>
                  <a:pt x="185" y="313"/>
                </a:cubicBezTo>
                <a:cubicBezTo>
                  <a:pt x="185" y="314"/>
                  <a:pt x="185" y="316"/>
                  <a:pt x="185" y="317"/>
                </a:cubicBezTo>
                <a:cubicBezTo>
                  <a:pt x="184" y="321"/>
                  <a:pt x="181" y="325"/>
                  <a:pt x="179" y="329"/>
                </a:cubicBezTo>
                <a:cubicBezTo>
                  <a:pt x="178" y="331"/>
                  <a:pt x="177" y="333"/>
                  <a:pt x="176" y="335"/>
                </a:cubicBezTo>
                <a:cubicBezTo>
                  <a:pt x="175" y="337"/>
                  <a:pt x="173" y="338"/>
                  <a:pt x="172" y="340"/>
                </a:cubicBezTo>
                <a:cubicBezTo>
                  <a:pt x="169" y="344"/>
                  <a:pt x="174" y="347"/>
                  <a:pt x="177" y="348"/>
                </a:cubicBezTo>
                <a:cubicBezTo>
                  <a:pt x="179" y="350"/>
                  <a:pt x="180" y="350"/>
                  <a:pt x="181" y="352"/>
                </a:cubicBezTo>
                <a:cubicBezTo>
                  <a:pt x="181" y="354"/>
                  <a:pt x="181" y="357"/>
                  <a:pt x="181" y="359"/>
                </a:cubicBezTo>
                <a:cubicBezTo>
                  <a:pt x="181" y="362"/>
                  <a:pt x="180" y="370"/>
                  <a:pt x="176" y="370"/>
                </a:cubicBezTo>
                <a:cubicBezTo>
                  <a:pt x="174" y="369"/>
                  <a:pt x="172" y="368"/>
                  <a:pt x="170" y="368"/>
                </a:cubicBezTo>
                <a:cubicBezTo>
                  <a:pt x="167" y="367"/>
                  <a:pt x="164" y="367"/>
                  <a:pt x="162" y="367"/>
                </a:cubicBezTo>
                <a:cubicBezTo>
                  <a:pt x="158" y="368"/>
                  <a:pt x="153" y="371"/>
                  <a:pt x="150" y="374"/>
                </a:cubicBezTo>
                <a:cubicBezTo>
                  <a:pt x="148" y="378"/>
                  <a:pt x="146" y="383"/>
                  <a:pt x="144" y="386"/>
                </a:cubicBezTo>
                <a:cubicBezTo>
                  <a:pt x="142" y="388"/>
                  <a:pt x="143" y="389"/>
                  <a:pt x="143" y="392"/>
                </a:cubicBezTo>
                <a:cubicBezTo>
                  <a:pt x="143" y="395"/>
                  <a:pt x="141" y="396"/>
                  <a:pt x="140" y="398"/>
                </a:cubicBezTo>
                <a:cubicBezTo>
                  <a:pt x="137" y="403"/>
                  <a:pt x="140" y="407"/>
                  <a:pt x="142" y="411"/>
                </a:cubicBezTo>
                <a:cubicBezTo>
                  <a:pt x="143" y="414"/>
                  <a:pt x="143" y="414"/>
                  <a:pt x="141" y="416"/>
                </a:cubicBezTo>
                <a:cubicBezTo>
                  <a:pt x="140" y="418"/>
                  <a:pt x="140" y="420"/>
                  <a:pt x="141" y="422"/>
                </a:cubicBezTo>
                <a:cubicBezTo>
                  <a:pt x="142" y="425"/>
                  <a:pt x="141" y="427"/>
                  <a:pt x="141" y="429"/>
                </a:cubicBezTo>
                <a:cubicBezTo>
                  <a:pt x="140" y="432"/>
                  <a:pt x="141" y="434"/>
                  <a:pt x="142" y="436"/>
                </a:cubicBezTo>
                <a:cubicBezTo>
                  <a:pt x="143" y="441"/>
                  <a:pt x="145" y="445"/>
                  <a:pt x="144" y="450"/>
                </a:cubicBezTo>
                <a:cubicBezTo>
                  <a:pt x="144" y="453"/>
                  <a:pt x="144" y="456"/>
                  <a:pt x="143" y="458"/>
                </a:cubicBezTo>
                <a:cubicBezTo>
                  <a:pt x="143" y="461"/>
                  <a:pt x="142" y="463"/>
                  <a:pt x="142" y="466"/>
                </a:cubicBezTo>
                <a:cubicBezTo>
                  <a:pt x="142" y="468"/>
                  <a:pt x="143" y="470"/>
                  <a:pt x="145" y="472"/>
                </a:cubicBezTo>
                <a:cubicBezTo>
                  <a:pt x="146" y="474"/>
                  <a:pt x="148" y="474"/>
                  <a:pt x="150" y="475"/>
                </a:cubicBezTo>
                <a:cubicBezTo>
                  <a:pt x="153" y="477"/>
                  <a:pt x="155" y="482"/>
                  <a:pt x="155" y="485"/>
                </a:cubicBezTo>
                <a:cubicBezTo>
                  <a:pt x="155" y="487"/>
                  <a:pt x="155" y="489"/>
                  <a:pt x="154" y="491"/>
                </a:cubicBezTo>
                <a:cubicBezTo>
                  <a:pt x="153" y="492"/>
                  <a:pt x="154" y="495"/>
                  <a:pt x="152" y="496"/>
                </a:cubicBezTo>
                <a:cubicBezTo>
                  <a:pt x="150" y="496"/>
                  <a:pt x="146" y="496"/>
                  <a:pt x="145" y="497"/>
                </a:cubicBezTo>
                <a:cubicBezTo>
                  <a:pt x="143" y="499"/>
                  <a:pt x="145" y="503"/>
                  <a:pt x="145" y="505"/>
                </a:cubicBezTo>
                <a:cubicBezTo>
                  <a:pt x="146" y="510"/>
                  <a:pt x="150" y="515"/>
                  <a:pt x="150" y="520"/>
                </a:cubicBezTo>
                <a:cubicBezTo>
                  <a:pt x="150" y="523"/>
                  <a:pt x="149" y="525"/>
                  <a:pt x="149" y="528"/>
                </a:cubicBezTo>
                <a:cubicBezTo>
                  <a:pt x="149" y="531"/>
                  <a:pt x="149" y="533"/>
                  <a:pt x="147" y="536"/>
                </a:cubicBezTo>
                <a:cubicBezTo>
                  <a:pt x="146" y="538"/>
                  <a:pt x="144" y="540"/>
                  <a:pt x="142" y="541"/>
                </a:cubicBezTo>
                <a:cubicBezTo>
                  <a:pt x="140" y="542"/>
                  <a:pt x="137" y="541"/>
                  <a:pt x="136" y="543"/>
                </a:cubicBezTo>
                <a:cubicBezTo>
                  <a:pt x="135" y="546"/>
                  <a:pt x="138" y="548"/>
                  <a:pt x="136" y="550"/>
                </a:cubicBezTo>
                <a:cubicBezTo>
                  <a:pt x="135" y="552"/>
                  <a:pt x="133" y="552"/>
                  <a:pt x="133" y="554"/>
                </a:cubicBezTo>
                <a:cubicBezTo>
                  <a:pt x="133" y="557"/>
                  <a:pt x="134" y="560"/>
                  <a:pt x="134" y="562"/>
                </a:cubicBezTo>
                <a:cubicBezTo>
                  <a:pt x="135" y="566"/>
                  <a:pt x="134" y="568"/>
                  <a:pt x="133" y="571"/>
                </a:cubicBezTo>
                <a:cubicBezTo>
                  <a:pt x="133" y="573"/>
                  <a:pt x="132" y="582"/>
                  <a:pt x="129" y="580"/>
                </a:cubicBezTo>
                <a:cubicBezTo>
                  <a:pt x="125" y="579"/>
                  <a:pt x="129" y="572"/>
                  <a:pt x="123" y="572"/>
                </a:cubicBezTo>
                <a:cubicBezTo>
                  <a:pt x="123" y="571"/>
                  <a:pt x="123" y="570"/>
                  <a:pt x="123" y="569"/>
                </a:cubicBezTo>
                <a:cubicBezTo>
                  <a:pt x="121" y="570"/>
                  <a:pt x="121" y="570"/>
                  <a:pt x="119" y="570"/>
                </a:cubicBezTo>
                <a:cubicBezTo>
                  <a:pt x="119" y="570"/>
                  <a:pt x="119" y="569"/>
                  <a:pt x="118" y="569"/>
                </a:cubicBezTo>
                <a:cubicBezTo>
                  <a:pt x="117" y="570"/>
                  <a:pt x="114" y="569"/>
                  <a:pt x="114" y="567"/>
                </a:cubicBezTo>
                <a:cubicBezTo>
                  <a:pt x="113" y="566"/>
                  <a:pt x="114" y="565"/>
                  <a:pt x="114" y="565"/>
                </a:cubicBezTo>
                <a:cubicBezTo>
                  <a:pt x="114" y="564"/>
                  <a:pt x="113" y="563"/>
                  <a:pt x="112" y="562"/>
                </a:cubicBezTo>
                <a:cubicBezTo>
                  <a:pt x="112" y="561"/>
                  <a:pt x="112" y="560"/>
                  <a:pt x="112" y="559"/>
                </a:cubicBezTo>
                <a:cubicBezTo>
                  <a:pt x="112" y="558"/>
                  <a:pt x="111" y="558"/>
                  <a:pt x="112" y="557"/>
                </a:cubicBezTo>
                <a:cubicBezTo>
                  <a:pt x="112" y="555"/>
                  <a:pt x="112" y="554"/>
                  <a:pt x="112" y="553"/>
                </a:cubicBezTo>
                <a:cubicBezTo>
                  <a:pt x="112" y="552"/>
                  <a:pt x="112" y="550"/>
                  <a:pt x="111" y="549"/>
                </a:cubicBezTo>
                <a:cubicBezTo>
                  <a:pt x="111" y="550"/>
                  <a:pt x="110" y="556"/>
                  <a:pt x="108" y="555"/>
                </a:cubicBezTo>
                <a:cubicBezTo>
                  <a:pt x="107" y="554"/>
                  <a:pt x="108" y="551"/>
                  <a:pt x="107" y="550"/>
                </a:cubicBezTo>
                <a:cubicBezTo>
                  <a:pt x="106" y="548"/>
                  <a:pt x="105" y="548"/>
                  <a:pt x="105" y="551"/>
                </a:cubicBezTo>
                <a:cubicBezTo>
                  <a:pt x="105" y="551"/>
                  <a:pt x="107" y="555"/>
                  <a:pt x="105" y="554"/>
                </a:cubicBezTo>
                <a:cubicBezTo>
                  <a:pt x="103" y="557"/>
                  <a:pt x="107" y="557"/>
                  <a:pt x="108" y="558"/>
                </a:cubicBezTo>
                <a:cubicBezTo>
                  <a:pt x="109" y="560"/>
                  <a:pt x="110" y="564"/>
                  <a:pt x="108" y="566"/>
                </a:cubicBezTo>
                <a:cubicBezTo>
                  <a:pt x="107" y="567"/>
                  <a:pt x="106" y="567"/>
                  <a:pt x="106" y="569"/>
                </a:cubicBezTo>
                <a:cubicBezTo>
                  <a:pt x="105" y="570"/>
                  <a:pt x="106" y="571"/>
                  <a:pt x="105" y="572"/>
                </a:cubicBezTo>
                <a:cubicBezTo>
                  <a:pt x="105" y="574"/>
                  <a:pt x="105" y="577"/>
                  <a:pt x="103" y="574"/>
                </a:cubicBezTo>
                <a:cubicBezTo>
                  <a:pt x="103" y="575"/>
                  <a:pt x="103" y="575"/>
                  <a:pt x="103" y="575"/>
                </a:cubicBezTo>
                <a:cubicBezTo>
                  <a:pt x="101" y="576"/>
                  <a:pt x="102" y="574"/>
                  <a:pt x="100" y="575"/>
                </a:cubicBezTo>
                <a:cubicBezTo>
                  <a:pt x="99" y="575"/>
                  <a:pt x="99" y="578"/>
                  <a:pt x="97" y="578"/>
                </a:cubicBezTo>
                <a:cubicBezTo>
                  <a:pt x="96" y="578"/>
                  <a:pt x="95" y="576"/>
                  <a:pt x="95" y="575"/>
                </a:cubicBezTo>
                <a:cubicBezTo>
                  <a:pt x="94" y="573"/>
                  <a:pt x="92" y="572"/>
                  <a:pt x="90" y="571"/>
                </a:cubicBezTo>
                <a:cubicBezTo>
                  <a:pt x="89" y="574"/>
                  <a:pt x="95" y="576"/>
                  <a:pt x="92" y="578"/>
                </a:cubicBezTo>
                <a:cubicBezTo>
                  <a:pt x="91" y="580"/>
                  <a:pt x="84" y="579"/>
                  <a:pt x="85" y="583"/>
                </a:cubicBezTo>
                <a:cubicBezTo>
                  <a:pt x="86" y="583"/>
                  <a:pt x="89" y="582"/>
                  <a:pt x="88" y="584"/>
                </a:cubicBezTo>
                <a:cubicBezTo>
                  <a:pt x="88" y="586"/>
                  <a:pt x="86" y="586"/>
                  <a:pt x="84" y="586"/>
                </a:cubicBezTo>
                <a:cubicBezTo>
                  <a:pt x="83" y="586"/>
                  <a:pt x="81" y="585"/>
                  <a:pt x="81" y="586"/>
                </a:cubicBezTo>
                <a:cubicBezTo>
                  <a:pt x="81" y="587"/>
                  <a:pt x="83" y="588"/>
                  <a:pt x="81" y="589"/>
                </a:cubicBezTo>
                <a:cubicBezTo>
                  <a:pt x="82" y="589"/>
                  <a:pt x="83" y="589"/>
                  <a:pt x="83" y="589"/>
                </a:cubicBezTo>
                <a:cubicBezTo>
                  <a:pt x="83" y="591"/>
                  <a:pt x="80" y="591"/>
                  <a:pt x="79" y="592"/>
                </a:cubicBezTo>
                <a:cubicBezTo>
                  <a:pt x="78" y="593"/>
                  <a:pt x="77" y="594"/>
                  <a:pt x="76" y="595"/>
                </a:cubicBezTo>
                <a:cubicBezTo>
                  <a:pt x="75" y="596"/>
                  <a:pt x="74" y="596"/>
                  <a:pt x="74" y="597"/>
                </a:cubicBezTo>
                <a:cubicBezTo>
                  <a:pt x="73" y="598"/>
                  <a:pt x="74" y="599"/>
                  <a:pt x="73" y="599"/>
                </a:cubicBezTo>
                <a:cubicBezTo>
                  <a:pt x="73" y="600"/>
                  <a:pt x="71" y="600"/>
                  <a:pt x="71" y="601"/>
                </a:cubicBezTo>
                <a:cubicBezTo>
                  <a:pt x="70" y="602"/>
                  <a:pt x="70" y="603"/>
                  <a:pt x="69" y="604"/>
                </a:cubicBezTo>
                <a:cubicBezTo>
                  <a:pt x="68" y="605"/>
                  <a:pt x="66" y="605"/>
                  <a:pt x="65" y="607"/>
                </a:cubicBezTo>
                <a:cubicBezTo>
                  <a:pt x="64" y="608"/>
                  <a:pt x="63" y="609"/>
                  <a:pt x="62" y="608"/>
                </a:cubicBezTo>
                <a:cubicBezTo>
                  <a:pt x="61" y="608"/>
                  <a:pt x="62" y="605"/>
                  <a:pt x="61" y="604"/>
                </a:cubicBezTo>
                <a:cubicBezTo>
                  <a:pt x="61" y="606"/>
                  <a:pt x="60" y="607"/>
                  <a:pt x="59" y="609"/>
                </a:cubicBezTo>
                <a:cubicBezTo>
                  <a:pt x="58" y="611"/>
                  <a:pt x="57" y="610"/>
                  <a:pt x="55" y="611"/>
                </a:cubicBezTo>
                <a:cubicBezTo>
                  <a:pt x="53" y="611"/>
                  <a:pt x="52" y="613"/>
                  <a:pt x="51" y="613"/>
                </a:cubicBezTo>
                <a:cubicBezTo>
                  <a:pt x="49" y="613"/>
                  <a:pt x="48" y="612"/>
                  <a:pt x="47" y="612"/>
                </a:cubicBezTo>
                <a:cubicBezTo>
                  <a:pt x="46" y="611"/>
                  <a:pt x="45" y="612"/>
                  <a:pt x="45" y="612"/>
                </a:cubicBezTo>
                <a:cubicBezTo>
                  <a:pt x="44" y="611"/>
                  <a:pt x="44" y="611"/>
                  <a:pt x="43" y="611"/>
                </a:cubicBezTo>
                <a:cubicBezTo>
                  <a:pt x="43" y="610"/>
                  <a:pt x="44" y="610"/>
                  <a:pt x="43" y="610"/>
                </a:cubicBezTo>
                <a:cubicBezTo>
                  <a:pt x="42" y="609"/>
                  <a:pt x="41" y="610"/>
                  <a:pt x="40" y="610"/>
                </a:cubicBezTo>
                <a:cubicBezTo>
                  <a:pt x="40" y="610"/>
                  <a:pt x="37" y="608"/>
                  <a:pt x="37" y="608"/>
                </a:cubicBezTo>
                <a:cubicBezTo>
                  <a:pt x="36" y="607"/>
                  <a:pt x="37" y="606"/>
                  <a:pt x="36" y="606"/>
                </a:cubicBezTo>
                <a:cubicBezTo>
                  <a:pt x="36" y="605"/>
                  <a:pt x="35" y="605"/>
                  <a:pt x="35" y="605"/>
                </a:cubicBezTo>
                <a:cubicBezTo>
                  <a:pt x="35" y="604"/>
                  <a:pt x="35" y="604"/>
                  <a:pt x="36" y="604"/>
                </a:cubicBezTo>
                <a:cubicBezTo>
                  <a:pt x="34" y="604"/>
                  <a:pt x="34" y="604"/>
                  <a:pt x="33" y="604"/>
                </a:cubicBezTo>
                <a:cubicBezTo>
                  <a:pt x="31" y="603"/>
                  <a:pt x="31" y="603"/>
                  <a:pt x="29" y="603"/>
                </a:cubicBezTo>
                <a:cubicBezTo>
                  <a:pt x="28" y="603"/>
                  <a:pt x="27" y="602"/>
                  <a:pt x="25" y="601"/>
                </a:cubicBezTo>
                <a:cubicBezTo>
                  <a:pt x="23" y="600"/>
                  <a:pt x="22" y="599"/>
                  <a:pt x="21" y="598"/>
                </a:cubicBezTo>
                <a:cubicBezTo>
                  <a:pt x="21" y="596"/>
                  <a:pt x="21" y="596"/>
                  <a:pt x="19" y="595"/>
                </a:cubicBezTo>
                <a:cubicBezTo>
                  <a:pt x="18" y="595"/>
                  <a:pt x="17" y="595"/>
                  <a:pt x="17" y="595"/>
                </a:cubicBezTo>
                <a:cubicBezTo>
                  <a:pt x="15" y="594"/>
                  <a:pt x="14" y="590"/>
                  <a:pt x="12" y="588"/>
                </a:cubicBezTo>
                <a:cubicBezTo>
                  <a:pt x="12" y="588"/>
                  <a:pt x="11" y="587"/>
                  <a:pt x="11" y="586"/>
                </a:cubicBezTo>
                <a:cubicBezTo>
                  <a:pt x="11" y="585"/>
                  <a:pt x="12" y="584"/>
                  <a:pt x="12" y="583"/>
                </a:cubicBezTo>
                <a:cubicBezTo>
                  <a:pt x="13" y="581"/>
                  <a:pt x="13" y="579"/>
                  <a:pt x="13" y="577"/>
                </a:cubicBezTo>
                <a:cubicBezTo>
                  <a:pt x="13" y="576"/>
                  <a:pt x="12" y="576"/>
                  <a:pt x="13" y="575"/>
                </a:cubicBezTo>
                <a:cubicBezTo>
                  <a:pt x="14" y="575"/>
                  <a:pt x="15" y="575"/>
                  <a:pt x="16" y="575"/>
                </a:cubicBezTo>
                <a:cubicBezTo>
                  <a:pt x="15" y="577"/>
                  <a:pt x="14" y="579"/>
                  <a:pt x="15" y="581"/>
                </a:cubicBezTo>
                <a:cubicBezTo>
                  <a:pt x="16" y="581"/>
                  <a:pt x="16" y="577"/>
                  <a:pt x="18" y="577"/>
                </a:cubicBezTo>
                <a:cubicBezTo>
                  <a:pt x="19" y="578"/>
                  <a:pt x="19" y="579"/>
                  <a:pt x="20" y="579"/>
                </a:cubicBezTo>
                <a:cubicBezTo>
                  <a:pt x="20" y="580"/>
                  <a:pt x="23" y="582"/>
                  <a:pt x="24" y="582"/>
                </a:cubicBezTo>
                <a:cubicBezTo>
                  <a:pt x="26" y="582"/>
                  <a:pt x="22" y="580"/>
                  <a:pt x="22" y="579"/>
                </a:cubicBezTo>
                <a:cubicBezTo>
                  <a:pt x="22" y="577"/>
                  <a:pt x="28" y="577"/>
                  <a:pt x="29" y="575"/>
                </a:cubicBezTo>
                <a:cubicBezTo>
                  <a:pt x="28" y="575"/>
                  <a:pt x="26" y="575"/>
                  <a:pt x="25" y="575"/>
                </a:cubicBezTo>
                <a:cubicBezTo>
                  <a:pt x="23" y="575"/>
                  <a:pt x="22" y="577"/>
                  <a:pt x="21" y="577"/>
                </a:cubicBezTo>
                <a:cubicBezTo>
                  <a:pt x="21" y="577"/>
                  <a:pt x="21" y="576"/>
                  <a:pt x="21" y="576"/>
                </a:cubicBezTo>
                <a:cubicBezTo>
                  <a:pt x="21" y="575"/>
                  <a:pt x="20" y="575"/>
                  <a:pt x="20" y="574"/>
                </a:cubicBezTo>
                <a:cubicBezTo>
                  <a:pt x="20" y="572"/>
                  <a:pt x="20" y="572"/>
                  <a:pt x="21" y="571"/>
                </a:cubicBezTo>
                <a:cubicBezTo>
                  <a:pt x="22" y="571"/>
                  <a:pt x="21" y="570"/>
                  <a:pt x="22" y="570"/>
                </a:cubicBezTo>
                <a:cubicBezTo>
                  <a:pt x="22" y="569"/>
                  <a:pt x="23" y="569"/>
                  <a:pt x="23" y="568"/>
                </a:cubicBezTo>
                <a:cubicBezTo>
                  <a:pt x="25" y="566"/>
                  <a:pt x="26" y="565"/>
                  <a:pt x="28" y="564"/>
                </a:cubicBezTo>
                <a:cubicBezTo>
                  <a:pt x="27" y="564"/>
                  <a:pt x="25" y="563"/>
                  <a:pt x="24" y="563"/>
                </a:cubicBezTo>
                <a:cubicBezTo>
                  <a:pt x="22" y="562"/>
                  <a:pt x="22" y="562"/>
                  <a:pt x="23" y="561"/>
                </a:cubicBezTo>
                <a:cubicBezTo>
                  <a:pt x="24" y="560"/>
                  <a:pt x="25" y="558"/>
                  <a:pt x="26" y="557"/>
                </a:cubicBezTo>
                <a:cubicBezTo>
                  <a:pt x="27" y="556"/>
                  <a:pt x="29" y="556"/>
                  <a:pt x="30" y="555"/>
                </a:cubicBezTo>
                <a:cubicBezTo>
                  <a:pt x="29" y="555"/>
                  <a:pt x="28" y="556"/>
                  <a:pt x="27" y="555"/>
                </a:cubicBezTo>
                <a:cubicBezTo>
                  <a:pt x="27" y="554"/>
                  <a:pt x="27" y="552"/>
                  <a:pt x="27" y="551"/>
                </a:cubicBezTo>
                <a:cubicBezTo>
                  <a:pt x="24" y="552"/>
                  <a:pt x="25" y="560"/>
                  <a:pt x="20" y="558"/>
                </a:cubicBezTo>
                <a:cubicBezTo>
                  <a:pt x="17" y="557"/>
                  <a:pt x="18" y="555"/>
                  <a:pt x="16" y="558"/>
                </a:cubicBezTo>
                <a:cubicBezTo>
                  <a:pt x="15" y="559"/>
                  <a:pt x="13" y="560"/>
                  <a:pt x="12" y="561"/>
                </a:cubicBezTo>
                <a:cubicBezTo>
                  <a:pt x="12" y="563"/>
                  <a:pt x="10" y="566"/>
                  <a:pt x="9" y="563"/>
                </a:cubicBezTo>
                <a:cubicBezTo>
                  <a:pt x="9" y="562"/>
                  <a:pt x="10" y="561"/>
                  <a:pt x="10" y="561"/>
                </a:cubicBezTo>
                <a:cubicBezTo>
                  <a:pt x="9" y="561"/>
                  <a:pt x="9" y="562"/>
                  <a:pt x="8" y="562"/>
                </a:cubicBezTo>
                <a:cubicBezTo>
                  <a:pt x="5" y="561"/>
                  <a:pt x="7" y="556"/>
                  <a:pt x="7" y="554"/>
                </a:cubicBezTo>
                <a:cubicBezTo>
                  <a:pt x="7" y="553"/>
                  <a:pt x="9" y="549"/>
                  <a:pt x="10" y="552"/>
                </a:cubicBezTo>
                <a:cubicBezTo>
                  <a:pt x="10" y="553"/>
                  <a:pt x="8" y="556"/>
                  <a:pt x="10" y="556"/>
                </a:cubicBezTo>
                <a:cubicBezTo>
                  <a:pt x="13" y="556"/>
                  <a:pt x="12" y="553"/>
                  <a:pt x="12" y="552"/>
                </a:cubicBezTo>
                <a:cubicBezTo>
                  <a:pt x="12" y="551"/>
                  <a:pt x="14" y="550"/>
                  <a:pt x="15" y="550"/>
                </a:cubicBezTo>
                <a:cubicBezTo>
                  <a:pt x="16" y="551"/>
                  <a:pt x="15" y="551"/>
                  <a:pt x="16" y="551"/>
                </a:cubicBezTo>
                <a:cubicBezTo>
                  <a:pt x="16" y="551"/>
                  <a:pt x="16" y="552"/>
                  <a:pt x="17" y="552"/>
                </a:cubicBezTo>
                <a:cubicBezTo>
                  <a:pt x="18" y="552"/>
                  <a:pt x="18" y="552"/>
                  <a:pt x="18" y="551"/>
                </a:cubicBezTo>
                <a:cubicBezTo>
                  <a:pt x="18" y="551"/>
                  <a:pt x="17" y="550"/>
                  <a:pt x="18" y="548"/>
                </a:cubicBezTo>
                <a:cubicBezTo>
                  <a:pt x="18" y="547"/>
                  <a:pt x="19" y="547"/>
                  <a:pt x="20" y="547"/>
                </a:cubicBezTo>
                <a:cubicBezTo>
                  <a:pt x="21" y="547"/>
                  <a:pt x="26" y="546"/>
                  <a:pt x="25" y="545"/>
                </a:cubicBezTo>
                <a:cubicBezTo>
                  <a:pt x="24" y="543"/>
                  <a:pt x="21" y="546"/>
                  <a:pt x="20" y="546"/>
                </a:cubicBezTo>
                <a:cubicBezTo>
                  <a:pt x="20" y="545"/>
                  <a:pt x="20" y="545"/>
                  <a:pt x="20" y="544"/>
                </a:cubicBezTo>
                <a:cubicBezTo>
                  <a:pt x="18" y="544"/>
                  <a:pt x="18" y="546"/>
                  <a:pt x="16" y="546"/>
                </a:cubicBezTo>
                <a:cubicBezTo>
                  <a:pt x="16" y="544"/>
                  <a:pt x="14" y="543"/>
                  <a:pt x="15" y="541"/>
                </a:cubicBezTo>
                <a:cubicBezTo>
                  <a:pt x="17" y="539"/>
                  <a:pt x="18" y="540"/>
                  <a:pt x="20" y="539"/>
                </a:cubicBezTo>
                <a:cubicBezTo>
                  <a:pt x="21" y="538"/>
                  <a:pt x="20" y="537"/>
                  <a:pt x="21" y="536"/>
                </a:cubicBezTo>
                <a:cubicBezTo>
                  <a:pt x="22" y="535"/>
                  <a:pt x="25" y="534"/>
                  <a:pt x="26" y="533"/>
                </a:cubicBezTo>
                <a:cubicBezTo>
                  <a:pt x="26" y="532"/>
                  <a:pt x="24" y="533"/>
                  <a:pt x="24" y="533"/>
                </a:cubicBezTo>
                <a:cubicBezTo>
                  <a:pt x="22" y="530"/>
                  <a:pt x="24" y="529"/>
                  <a:pt x="26" y="527"/>
                </a:cubicBezTo>
                <a:cubicBezTo>
                  <a:pt x="27" y="525"/>
                  <a:pt x="28" y="523"/>
                  <a:pt x="31" y="522"/>
                </a:cubicBezTo>
                <a:cubicBezTo>
                  <a:pt x="31" y="521"/>
                  <a:pt x="36" y="518"/>
                  <a:pt x="33" y="518"/>
                </a:cubicBezTo>
                <a:cubicBezTo>
                  <a:pt x="32" y="518"/>
                  <a:pt x="31" y="519"/>
                  <a:pt x="30" y="520"/>
                </a:cubicBezTo>
                <a:cubicBezTo>
                  <a:pt x="29" y="520"/>
                  <a:pt x="28" y="520"/>
                  <a:pt x="27" y="521"/>
                </a:cubicBezTo>
                <a:cubicBezTo>
                  <a:pt x="24" y="519"/>
                  <a:pt x="24" y="522"/>
                  <a:pt x="24" y="524"/>
                </a:cubicBezTo>
                <a:cubicBezTo>
                  <a:pt x="24" y="524"/>
                  <a:pt x="23" y="526"/>
                  <a:pt x="23" y="527"/>
                </a:cubicBezTo>
                <a:cubicBezTo>
                  <a:pt x="22" y="528"/>
                  <a:pt x="22" y="527"/>
                  <a:pt x="21" y="527"/>
                </a:cubicBezTo>
                <a:cubicBezTo>
                  <a:pt x="20" y="528"/>
                  <a:pt x="20" y="529"/>
                  <a:pt x="19" y="531"/>
                </a:cubicBezTo>
                <a:cubicBezTo>
                  <a:pt x="19" y="532"/>
                  <a:pt x="18" y="532"/>
                  <a:pt x="18" y="533"/>
                </a:cubicBezTo>
                <a:cubicBezTo>
                  <a:pt x="18" y="534"/>
                  <a:pt x="18" y="536"/>
                  <a:pt x="17" y="537"/>
                </a:cubicBezTo>
                <a:cubicBezTo>
                  <a:pt x="16" y="537"/>
                  <a:pt x="15" y="537"/>
                  <a:pt x="15" y="537"/>
                </a:cubicBezTo>
                <a:cubicBezTo>
                  <a:pt x="15" y="536"/>
                  <a:pt x="16" y="535"/>
                  <a:pt x="16" y="535"/>
                </a:cubicBezTo>
                <a:cubicBezTo>
                  <a:pt x="16" y="534"/>
                  <a:pt x="16" y="533"/>
                  <a:pt x="16" y="532"/>
                </a:cubicBezTo>
                <a:cubicBezTo>
                  <a:pt x="16" y="531"/>
                  <a:pt x="17" y="530"/>
                  <a:pt x="16" y="530"/>
                </a:cubicBezTo>
                <a:cubicBezTo>
                  <a:pt x="15" y="529"/>
                  <a:pt x="14" y="531"/>
                  <a:pt x="13" y="531"/>
                </a:cubicBezTo>
                <a:cubicBezTo>
                  <a:pt x="13" y="531"/>
                  <a:pt x="13" y="530"/>
                  <a:pt x="14" y="530"/>
                </a:cubicBezTo>
                <a:cubicBezTo>
                  <a:pt x="14" y="529"/>
                  <a:pt x="14" y="528"/>
                  <a:pt x="14" y="527"/>
                </a:cubicBezTo>
                <a:cubicBezTo>
                  <a:pt x="14" y="527"/>
                  <a:pt x="15" y="524"/>
                  <a:pt x="15" y="523"/>
                </a:cubicBezTo>
                <a:cubicBezTo>
                  <a:pt x="13" y="523"/>
                  <a:pt x="12" y="528"/>
                  <a:pt x="11" y="529"/>
                </a:cubicBezTo>
                <a:cubicBezTo>
                  <a:pt x="11" y="530"/>
                  <a:pt x="10" y="531"/>
                  <a:pt x="9" y="531"/>
                </a:cubicBezTo>
                <a:cubicBezTo>
                  <a:pt x="8" y="531"/>
                  <a:pt x="8" y="529"/>
                  <a:pt x="7" y="528"/>
                </a:cubicBezTo>
                <a:cubicBezTo>
                  <a:pt x="8" y="527"/>
                  <a:pt x="5" y="526"/>
                  <a:pt x="5" y="525"/>
                </a:cubicBezTo>
                <a:cubicBezTo>
                  <a:pt x="5" y="523"/>
                  <a:pt x="6" y="522"/>
                  <a:pt x="7" y="522"/>
                </a:cubicBezTo>
                <a:cubicBezTo>
                  <a:pt x="7" y="520"/>
                  <a:pt x="7" y="516"/>
                  <a:pt x="9" y="518"/>
                </a:cubicBezTo>
                <a:cubicBezTo>
                  <a:pt x="10" y="518"/>
                  <a:pt x="11" y="521"/>
                  <a:pt x="12" y="521"/>
                </a:cubicBezTo>
                <a:cubicBezTo>
                  <a:pt x="14" y="522"/>
                  <a:pt x="15" y="519"/>
                  <a:pt x="15" y="518"/>
                </a:cubicBezTo>
                <a:cubicBezTo>
                  <a:pt x="16" y="516"/>
                  <a:pt x="17" y="515"/>
                  <a:pt x="16" y="512"/>
                </a:cubicBezTo>
                <a:cubicBezTo>
                  <a:pt x="15" y="505"/>
                  <a:pt x="12" y="515"/>
                  <a:pt x="10" y="513"/>
                </a:cubicBezTo>
                <a:cubicBezTo>
                  <a:pt x="10" y="512"/>
                  <a:pt x="10" y="510"/>
                  <a:pt x="10" y="509"/>
                </a:cubicBezTo>
                <a:cubicBezTo>
                  <a:pt x="10" y="509"/>
                  <a:pt x="8" y="506"/>
                  <a:pt x="7" y="506"/>
                </a:cubicBezTo>
                <a:cubicBezTo>
                  <a:pt x="8" y="505"/>
                  <a:pt x="11" y="504"/>
                  <a:pt x="10" y="503"/>
                </a:cubicBezTo>
                <a:cubicBezTo>
                  <a:pt x="10" y="503"/>
                  <a:pt x="5" y="506"/>
                  <a:pt x="5" y="504"/>
                </a:cubicBezTo>
                <a:cubicBezTo>
                  <a:pt x="3" y="504"/>
                  <a:pt x="3" y="504"/>
                  <a:pt x="2" y="502"/>
                </a:cubicBezTo>
                <a:cubicBezTo>
                  <a:pt x="2" y="502"/>
                  <a:pt x="1" y="500"/>
                  <a:pt x="1" y="500"/>
                </a:cubicBezTo>
                <a:cubicBezTo>
                  <a:pt x="1" y="498"/>
                  <a:pt x="2" y="497"/>
                  <a:pt x="3" y="496"/>
                </a:cubicBezTo>
                <a:cubicBezTo>
                  <a:pt x="4" y="494"/>
                  <a:pt x="5" y="496"/>
                  <a:pt x="7" y="496"/>
                </a:cubicBezTo>
                <a:cubicBezTo>
                  <a:pt x="7" y="497"/>
                  <a:pt x="9" y="496"/>
                  <a:pt x="9" y="497"/>
                </a:cubicBezTo>
                <a:cubicBezTo>
                  <a:pt x="10" y="497"/>
                  <a:pt x="10" y="497"/>
                  <a:pt x="10" y="497"/>
                </a:cubicBezTo>
                <a:cubicBezTo>
                  <a:pt x="11" y="497"/>
                  <a:pt x="11" y="496"/>
                  <a:pt x="11" y="496"/>
                </a:cubicBezTo>
                <a:cubicBezTo>
                  <a:pt x="12" y="495"/>
                  <a:pt x="13" y="495"/>
                  <a:pt x="14" y="495"/>
                </a:cubicBezTo>
                <a:cubicBezTo>
                  <a:pt x="15" y="495"/>
                  <a:pt x="15" y="494"/>
                  <a:pt x="16" y="494"/>
                </a:cubicBezTo>
                <a:cubicBezTo>
                  <a:pt x="17" y="496"/>
                  <a:pt x="18" y="494"/>
                  <a:pt x="19" y="493"/>
                </a:cubicBezTo>
                <a:cubicBezTo>
                  <a:pt x="21" y="493"/>
                  <a:pt x="22" y="494"/>
                  <a:pt x="23" y="494"/>
                </a:cubicBezTo>
                <a:cubicBezTo>
                  <a:pt x="25" y="495"/>
                  <a:pt x="25" y="494"/>
                  <a:pt x="26" y="495"/>
                </a:cubicBezTo>
                <a:cubicBezTo>
                  <a:pt x="26" y="495"/>
                  <a:pt x="26" y="496"/>
                  <a:pt x="26" y="496"/>
                </a:cubicBezTo>
                <a:cubicBezTo>
                  <a:pt x="27" y="497"/>
                  <a:pt x="27" y="496"/>
                  <a:pt x="28" y="496"/>
                </a:cubicBezTo>
                <a:cubicBezTo>
                  <a:pt x="28" y="496"/>
                  <a:pt x="28" y="496"/>
                  <a:pt x="28" y="496"/>
                </a:cubicBezTo>
                <a:cubicBezTo>
                  <a:pt x="29" y="496"/>
                  <a:pt x="29" y="495"/>
                  <a:pt x="30" y="495"/>
                </a:cubicBezTo>
                <a:cubicBezTo>
                  <a:pt x="30" y="494"/>
                  <a:pt x="31" y="493"/>
                  <a:pt x="32" y="493"/>
                </a:cubicBezTo>
                <a:cubicBezTo>
                  <a:pt x="34" y="491"/>
                  <a:pt x="36" y="491"/>
                  <a:pt x="38" y="493"/>
                </a:cubicBezTo>
                <a:cubicBezTo>
                  <a:pt x="39" y="494"/>
                  <a:pt x="41" y="497"/>
                  <a:pt x="40" y="498"/>
                </a:cubicBezTo>
                <a:cubicBezTo>
                  <a:pt x="39" y="499"/>
                  <a:pt x="37" y="499"/>
                  <a:pt x="37" y="501"/>
                </a:cubicBezTo>
                <a:cubicBezTo>
                  <a:pt x="38" y="501"/>
                  <a:pt x="40" y="499"/>
                  <a:pt x="42" y="500"/>
                </a:cubicBezTo>
                <a:cubicBezTo>
                  <a:pt x="43" y="501"/>
                  <a:pt x="42" y="503"/>
                  <a:pt x="43" y="503"/>
                </a:cubicBezTo>
                <a:cubicBezTo>
                  <a:pt x="46" y="499"/>
                  <a:pt x="37" y="494"/>
                  <a:pt x="45" y="493"/>
                </a:cubicBezTo>
                <a:cubicBezTo>
                  <a:pt x="46" y="493"/>
                  <a:pt x="47" y="494"/>
                  <a:pt x="48" y="494"/>
                </a:cubicBezTo>
                <a:cubicBezTo>
                  <a:pt x="49" y="494"/>
                  <a:pt x="48" y="493"/>
                  <a:pt x="48" y="492"/>
                </a:cubicBezTo>
                <a:cubicBezTo>
                  <a:pt x="49" y="491"/>
                  <a:pt x="54" y="491"/>
                  <a:pt x="54" y="490"/>
                </a:cubicBezTo>
                <a:cubicBezTo>
                  <a:pt x="54" y="490"/>
                  <a:pt x="49" y="488"/>
                  <a:pt x="48" y="488"/>
                </a:cubicBezTo>
                <a:cubicBezTo>
                  <a:pt x="48" y="486"/>
                  <a:pt x="48" y="483"/>
                  <a:pt x="49" y="481"/>
                </a:cubicBezTo>
                <a:cubicBezTo>
                  <a:pt x="50" y="480"/>
                  <a:pt x="52" y="479"/>
                  <a:pt x="51" y="478"/>
                </a:cubicBezTo>
                <a:cubicBezTo>
                  <a:pt x="49" y="478"/>
                  <a:pt x="47" y="481"/>
                  <a:pt x="46" y="482"/>
                </a:cubicBezTo>
                <a:cubicBezTo>
                  <a:pt x="45" y="484"/>
                  <a:pt x="45" y="485"/>
                  <a:pt x="46" y="487"/>
                </a:cubicBezTo>
                <a:cubicBezTo>
                  <a:pt x="46" y="489"/>
                  <a:pt x="47" y="490"/>
                  <a:pt x="45" y="491"/>
                </a:cubicBezTo>
                <a:cubicBezTo>
                  <a:pt x="43" y="492"/>
                  <a:pt x="40" y="491"/>
                  <a:pt x="38" y="490"/>
                </a:cubicBezTo>
                <a:cubicBezTo>
                  <a:pt x="37" y="489"/>
                  <a:pt x="34" y="489"/>
                  <a:pt x="33" y="488"/>
                </a:cubicBezTo>
                <a:cubicBezTo>
                  <a:pt x="32" y="487"/>
                  <a:pt x="35" y="484"/>
                  <a:pt x="34" y="482"/>
                </a:cubicBezTo>
                <a:cubicBezTo>
                  <a:pt x="33" y="482"/>
                  <a:pt x="33" y="484"/>
                  <a:pt x="33" y="485"/>
                </a:cubicBezTo>
                <a:cubicBezTo>
                  <a:pt x="32" y="486"/>
                  <a:pt x="31" y="486"/>
                  <a:pt x="30" y="487"/>
                </a:cubicBezTo>
                <a:cubicBezTo>
                  <a:pt x="29" y="489"/>
                  <a:pt x="32" y="494"/>
                  <a:pt x="28" y="492"/>
                </a:cubicBezTo>
                <a:cubicBezTo>
                  <a:pt x="27" y="492"/>
                  <a:pt x="26" y="491"/>
                  <a:pt x="25" y="490"/>
                </a:cubicBezTo>
                <a:cubicBezTo>
                  <a:pt x="24" y="490"/>
                  <a:pt x="23" y="491"/>
                  <a:pt x="22" y="491"/>
                </a:cubicBezTo>
                <a:cubicBezTo>
                  <a:pt x="22" y="491"/>
                  <a:pt x="22" y="490"/>
                  <a:pt x="22" y="490"/>
                </a:cubicBezTo>
                <a:cubicBezTo>
                  <a:pt x="21" y="489"/>
                  <a:pt x="20" y="490"/>
                  <a:pt x="20" y="490"/>
                </a:cubicBezTo>
                <a:cubicBezTo>
                  <a:pt x="19" y="490"/>
                  <a:pt x="17" y="492"/>
                  <a:pt x="17" y="490"/>
                </a:cubicBezTo>
                <a:cubicBezTo>
                  <a:pt x="16" y="490"/>
                  <a:pt x="15" y="491"/>
                  <a:pt x="14" y="492"/>
                </a:cubicBezTo>
                <a:cubicBezTo>
                  <a:pt x="13" y="492"/>
                  <a:pt x="12" y="492"/>
                  <a:pt x="11" y="492"/>
                </a:cubicBezTo>
                <a:cubicBezTo>
                  <a:pt x="11" y="493"/>
                  <a:pt x="11" y="493"/>
                  <a:pt x="10" y="494"/>
                </a:cubicBezTo>
                <a:cubicBezTo>
                  <a:pt x="10" y="494"/>
                  <a:pt x="5" y="493"/>
                  <a:pt x="4" y="492"/>
                </a:cubicBezTo>
                <a:cubicBezTo>
                  <a:pt x="4" y="491"/>
                  <a:pt x="6" y="491"/>
                  <a:pt x="4" y="489"/>
                </a:cubicBezTo>
                <a:cubicBezTo>
                  <a:pt x="4" y="488"/>
                  <a:pt x="3" y="489"/>
                  <a:pt x="2" y="488"/>
                </a:cubicBezTo>
                <a:cubicBezTo>
                  <a:pt x="0" y="487"/>
                  <a:pt x="5" y="485"/>
                  <a:pt x="6" y="484"/>
                </a:cubicBezTo>
                <a:cubicBezTo>
                  <a:pt x="6" y="485"/>
                  <a:pt x="6" y="487"/>
                  <a:pt x="7" y="487"/>
                </a:cubicBezTo>
                <a:cubicBezTo>
                  <a:pt x="8" y="486"/>
                  <a:pt x="7" y="485"/>
                  <a:pt x="8" y="484"/>
                </a:cubicBezTo>
                <a:cubicBezTo>
                  <a:pt x="9" y="483"/>
                  <a:pt x="11" y="484"/>
                  <a:pt x="12" y="483"/>
                </a:cubicBezTo>
                <a:cubicBezTo>
                  <a:pt x="11" y="482"/>
                  <a:pt x="8" y="483"/>
                  <a:pt x="6" y="483"/>
                </a:cubicBezTo>
                <a:cubicBezTo>
                  <a:pt x="5" y="484"/>
                  <a:pt x="0" y="485"/>
                  <a:pt x="2" y="482"/>
                </a:cubicBezTo>
                <a:cubicBezTo>
                  <a:pt x="3" y="481"/>
                  <a:pt x="6" y="479"/>
                  <a:pt x="7" y="479"/>
                </a:cubicBezTo>
                <a:cubicBezTo>
                  <a:pt x="9" y="479"/>
                  <a:pt x="10" y="480"/>
                  <a:pt x="11" y="480"/>
                </a:cubicBezTo>
                <a:cubicBezTo>
                  <a:pt x="13" y="479"/>
                  <a:pt x="14" y="479"/>
                  <a:pt x="16" y="478"/>
                </a:cubicBezTo>
                <a:cubicBezTo>
                  <a:pt x="14" y="478"/>
                  <a:pt x="12" y="479"/>
                  <a:pt x="10" y="479"/>
                </a:cubicBezTo>
                <a:cubicBezTo>
                  <a:pt x="8" y="479"/>
                  <a:pt x="6" y="477"/>
                  <a:pt x="5" y="476"/>
                </a:cubicBezTo>
                <a:cubicBezTo>
                  <a:pt x="6" y="475"/>
                  <a:pt x="7" y="476"/>
                  <a:pt x="8" y="475"/>
                </a:cubicBezTo>
                <a:cubicBezTo>
                  <a:pt x="8" y="473"/>
                  <a:pt x="7" y="473"/>
                  <a:pt x="5" y="472"/>
                </a:cubicBezTo>
                <a:cubicBezTo>
                  <a:pt x="4" y="472"/>
                  <a:pt x="1" y="473"/>
                  <a:pt x="0" y="471"/>
                </a:cubicBezTo>
                <a:cubicBezTo>
                  <a:pt x="0" y="469"/>
                  <a:pt x="2" y="468"/>
                  <a:pt x="3" y="467"/>
                </a:cubicBezTo>
                <a:cubicBezTo>
                  <a:pt x="3" y="469"/>
                  <a:pt x="4" y="468"/>
                  <a:pt x="5" y="467"/>
                </a:cubicBezTo>
                <a:cubicBezTo>
                  <a:pt x="5" y="466"/>
                  <a:pt x="5" y="465"/>
                  <a:pt x="6" y="465"/>
                </a:cubicBezTo>
                <a:cubicBezTo>
                  <a:pt x="6" y="464"/>
                  <a:pt x="7" y="464"/>
                  <a:pt x="7" y="464"/>
                </a:cubicBezTo>
                <a:cubicBezTo>
                  <a:pt x="7" y="463"/>
                  <a:pt x="7" y="463"/>
                  <a:pt x="7" y="462"/>
                </a:cubicBezTo>
                <a:cubicBezTo>
                  <a:pt x="8" y="461"/>
                  <a:pt x="9" y="461"/>
                  <a:pt x="11" y="461"/>
                </a:cubicBezTo>
                <a:cubicBezTo>
                  <a:pt x="11" y="461"/>
                  <a:pt x="11" y="461"/>
                  <a:pt x="11" y="461"/>
                </a:cubicBezTo>
                <a:cubicBezTo>
                  <a:pt x="11" y="462"/>
                  <a:pt x="14" y="461"/>
                  <a:pt x="14" y="461"/>
                </a:cubicBezTo>
                <a:cubicBezTo>
                  <a:pt x="17" y="462"/>
                  <a:pt x="14" y="462"/>
                  <a:pt x="14" y="464"/>
                </a:cubicBezTo>
                <a:cubicBezTo>
                  <a:pt x="15" y="464"/>
                  <a:pt x="19" y="462"/>
                  <a:pt x="20" y="463"/>
                </a:cubicBezTo>
                <a:cubicBezTo>
                  <a:pt x="21" y="464"/>
                  <a:pt x="19" y="466"/>
                  <a:pt x="19" y="467"/>
                </a:cubicBezTo>
                <a:cubicBezTo>
                  <a:pt x="20" y="466"/>
                  <a:pt x="21" y="464"/>
                  <a:pt x="22" y="464"/>
                </a:cubicBezTo>
                <a:cubicBezTo>
                  <a:pt x="23" y="464"/>
                  <a:pt x="23" y="466"/>
                  <a:pt x="24" y="466"/>
                </a:cubicBezTo>
                <a:cubicBezTo>
                  <a:pt x="25" y="465"/>
                  <a:pt x="24" y="464"/>
                  <a:pt x="26" y="464"/>
                </a:cubicBezTo>
                <a:cubicBezTo>
                  <a:pt x="27" y="464"/>
                  <a:pt x="28" y="465"/>
                  <a:pt x="30" y="465"/>
                </a:cubicBezTo>
                <a:cubicBezTo>
                  <a:pt x="31" y="465"/>
                  <a:pt x="32" y="464"/>
                  <a:pt x="33" y="463"/>
                </a:cubicBezTo>
                <a:cubicBezTo>
                  <a:pt x="33" y="463"/>
                  <a:pt x="37" y="463"/>
                  <a:pt x="36" y="462"/>
                </a:cubicBezTo>
                <a:cubicBezTo>
                  <a:pt x="35" y="461"/>
                  <a:pt x="32" y="463"/>
                  <a:pt x="30" y="463"/>
                </a:cubicBezTo>
                <a:cubicBezTo>
                  <a:pt x="29" y="463"/>
                  <a:pt x="28" y="462"/>
                  <a:pt x="26" y="462"/>
                </a:cubicBezTo>
                <a:cubicBezTo>
                  <a:pt x="25" y="462"/>
                  <a:pt x="24" y="463"/>
                  <a:pt x="23" y="462"/>
                </a:cubicBezTo>
                <a:cubicBezTo>
                  <a:pt x="22" y="462"/>
                  <a:pt x="20" y="462"/>
                  <a:pt x="19" y="461"/>
                </a:cubicBezTo>
                <a:cubicBezTo>
                  <a:pt x="18" y="460"/>
                  <a:pt x="16" y="460"/>
                  <a:pt x="14" y="459"/>
                </a:cubicBezTo>
                <a:cubicBezTo>
                  <a:pt x="11" y="459"/>
                  <a:pt x="10" y="459"/>
                  <a:pt x="7" y="460"/>
                </a:cubicBezTo>
                <a:cubicBezTo>
                  <a:pt x="5" y="460"/>
                  <a:pt x="5" y="460"/>
                  <a:pt x="4" y="458"/>
                </a:cubicBezTo>
                <a:cubicBezTo>
                  <a:pt x="3" y="458"/>
                  <a:pt x="1" y="456"/>
                  <a:pt x="3" y="456"/>
                </a:cubicBezTo>
                <a:cubicBezTo>
                  <a:pt x="5" y="455"/>
                  <a:pt x="4" y="458"/>
                  <a:pt x="6" y="458"/>
                </a:cubicBezTo>
                <a:cubicBezTo>
                  <a:pt x="7" y="458"/>
                  <a:pt x="8" y="457"/>
                  <a:pt x="8" y="456"/>
                </a:cubicBezTo>
                <a:cubicBezTo>
                  <a:pt x="8" y="454"/>
                  <a:pt x="7" y="453"/>
                  <a:pt x="5" y="452"/>
                </a:cubicBezTo>
                <a:cubicBezTo>
                  <a:pt x="4" y="452"/>
                  <a:pt x="3" y="452"/>
                  <a:pt x="3" y="450"/>
                </a:cubicBezTo>
                <a:cubicBezTo>
                  <a:pt x="3" y="449"/>
                  <a:pt x="4" y="449"/>
                  <a:pt x="5" y="449"/>
                </a:cubicBezTo>
                <a:cubicBezTo>
                  <a:pt x="7" y="448"/>
                  <a:pt x="7" y="451"/>
                  <a:pt x="8" y="452"/>
                </a:cubicBezTo>
                <a:cubicBezTo>
                  <a:pt x="8" y="453"/>
                  <a:pt x="10" y="456"/>
                  <a:pt x="11" y="456"/>
                </a:cubicBezTo>
                <a:cubicBezTo>
                  <a:pt x="14" y="455"/>
                  <a:pt x="11" y="453"/>
                  <a:pt x="10" y="452"/>
                </a:cubicBezTo>
                <a:cubicBezTo>
                  <a:pt x="9" y="450"/>
                  <a:pt x="11" y="449"/>
                  <a:pt x="13" y="450"/>
                </a:cubicBezTo>
                <a:cubicBezTo>
                  <a:pt x="14" y="450"/>
                  <a:pt x="15" y="453"/>
                  <a:pt x="16" y="453"/>
                </a:cubicBezTo>
                <a:cubicBezTo>
                  <a:pt x="17" y="453"/>
                  <a:pt x="16" y="451"/>
                  <a:pt x="15" y="450"/>
                </a:cubicBezTo>
                <a:cubicBezTo>
                  <a:pt x="16" y="450"/>
                  <a:pt x="19" y="449"/>
                  <a:pt x="19" y="450"/>
                </a:cubicBezTo>
                <a:cubicBezTo>
                  <a:pt x="19" y="452"/>
                  <a:pt x="18" y="453"/>
                  <a:pt x="17" y="456"/>
                </a:cubicBezTo>
                <a:cubicBezTo>
                  <a:pt x="18" y="455"/>
                  <a:pt x="19" y="454"/>
                  <a:pt x="20" y="453"/>
                </a:cubicBezTo>
                <a:cubicBezTo>
                  <a:pt x="21" y="452"/>
                  <a:pt x="20" y="452"/>
                  <a:pt x="22" y="453"/>
                </a:cubicBezTo>
                <a:cubicBezTo>
                  <a:pt x="23" y="453"/>
                  <a:pt x="27" y="456"/>
                  <a:pt x="28" y="454"/>
                </a:cubicBezTo>
                <a:cubicBezTo>
                  <a:pt x="28" y="453"/>
                  <a:pt x="25" y="453"/>
                  <a:pt x="25" y="453"/>
                </a:cubicBezTo>
                <a:cubicBezTo>
                  <a:pt x="24" y="452"/>
                  <a:pt x="23" y="451"/>
                  <a:pt x="22" y="450"/>
                </a:cubicBezTo>
                <a:cubicBezTo>
                  <a:pt x="21" y="448"/>
                  <a:pt x="21" y="446"/>
                  <a:pt x="23" y="444"/>
                </a:cubicBezTo>
                <a:cubicBezTo>
                  <a:pt x="25" y="443"/>
                  <a:pt x="27" y="442"/>
                  <a:pt x="29" y="444"/>
                </a:cubicBezTo>
                <a:cubicBezTo>
                  <a:pt x="30" y="446"/>
                  <a:pt x="32" y="450"/>
                  <a:pt x="31" y="453"/>
                </a:cubicBezTo>
                <a:cubicBezTo>
                  <a:pt x="34" y="452"/>
                  <a:pt x="32" y="447"/>
                  <a:pt x="31" y="445"/>
                </a:cubicBezTo>
                <a:cubicBezTo>
                  <a:pt x="31" y="444"/>
                  <a:pt x="28" y="442"/>
                  <a:pt x="30" y="441"/>
                </a:cubicBezTo>
                <a:cubicBezTo>
                  <a:pt x="31" y="440"/>
                  <a:pt x="31" y="442"/>
                  <a:pt x="32" y="442"/>
                </a:cubicBezTo>
                <a:cubicBezTo>
                  <a:pt x="33" y="442"/>
                  <a:pt x="32" y="441"/>
                  <a:pt x="33" y="440"/>
                </a:cubicBezTo>
                <a:cubicBezTo>
                  <a:pt x="34" y="437"/>
                  <a:pt x="37" y="441"/>
                  <a:pt x="38" y="442"/>
                </a:cubicBezTo>
                <a:cubicBezTo>
                  <a:pt x="40" y="445"/>
                  <a:pt x="41" y="447"/>
                  <a:pt x="40" y="450"/>
                </a:cubicBezTo>
                <a:cubicBezTo>
                  <a:pt x="39" y="450"/>
                  <a:pt x="39" y="452"/>
                  <a:pt x="40" y="453"/>
                </a:cubicBezTo>
                <a:cubicBezTo>
                  <a:pt x="41" y="454"/>
                  <a:pt x="42" y="453"/>
                  <a:pt x="43" y="453"/>
                </a:cubicBezTo>
                <a:cubicBezTo>
                  <a:pt x="43" y="453"/>
                  <a:pt x="45" y="453"/>
                  <a:pt x="45" y="453"/>
                </a:cubicBezTo>
                <a:cubicBezTo>
                  <a:pt x="46" y="452"/>
                  <a:pt x="44" y="451"/>
                  <a:pt x="43" y="451"/>
                </a:cubicBezTo>
                <a:cubicBezTo>
                  <a:pt x="42" y="451"/>
                  <a:pt x="42" y="452"/>
                  <a:pt x="41" y="450"/>
                </a:cubicBezTo>
                <a:cubicBezTo>
                  <a:pt x="41" y="450"/>
                  <a:pt x="42" y="447"/>
                  <a:pt x="42" y="446"/>
                </a:cubicBezTo>
                <a:cubicBezTo>
                  <a:pt x="43" y="446"/>
                  <a:pt x="44" y="447"/>
                  <a:pt x="45" y="447"/>
                </a:cubicBezTo>
                <a:cubicBezTo>
                  <a:pt x="46" y="446"/>
                  <a:pt x="46" y="446"/>
                  <a:pt x="47" y="446"/>
                </a:cubicBezTo>
                <a:cubicBezTo>
                  <a:pt x="47" y="446"/>
                  <a:pt x="47" y="447"/>
                  <a:pt x="48" y="447"/>
                </a:cubicBezTo>
                <a:cubicBezTo>
                  <a:pt x="49" y="447"/>
                  <a:pt x="49" y="446"/>
                  <a:pt x="48" y="445"/>
                </a:cubicBezTo>
                <a:cubicBezTo>
                  <a:pt x="47" y="444"/>
                  <a:pt x="46" y="444"/>
                  <a:pt x="45" y="444"/>
                </a:cubicBezTo>
                <a:cubicBezTo>
                  <a:pt x="41" y="444"/>
                  <a:pt x="41" y="442"/>
                  <a:pt x="39" y="440"/>
                </a:cubicBezTo>
                <a:cubicBezTo>
                  <a:pt x="38" y="438"/>
                  <a:pt x="35" y="436"/>
                  <a:pt x="33" y="435"/>
                </a:cubicBezTo>
                <a:cubicBezTo>
                  <a:pt x="32" y="434"/>
                  <a:pt x="30" y="435"/>
                  <a:pt x="28" y="434"/>
                </a:cubicBezTo>
                <a:cubicBezTo>
                  <a:pt x="26" y="434"/>
                  <a:pt x="25" y="432"/>
                  <a:pt x="27" y="431"/>
                </a:cubicBezTo>
                <a:cubicBezTo>
                  <a:pt x="28" y="430"/>
                  <a:pt x="31" y="430"/>
                  <a:pt x="32" y="431"/>
                </a:cubicBezTo>
                <a:cubicBezTo>
                  <a:pt x="33" y="432"/>
                  <a:pt x="32" y="433"/>
                  <a:pt x="34" y="432"/>
                </a:cubicBezTo>
                <a:cubicBezTo>
                  <a:pt x="35" y="432"/>
                  <a:pt x="35" y="430"/>
                  <a:pt x="36" y="430"/>
                </a:cubicBezTo>
                <a:cubicBezTo>
                  <a:pt x="37" y="430"/>
                  <a:pt x="38" y="432"/>
                  <a:pt x="39" y="432"/>
                </a:cubicBezTo>
                <a:cubicBezTo>
                  <a:pt x="40" y="432"/>
                  <a:pt x="39" y="428"/>
                  <a:pt x="42" y="430"/>
                </a:cubicBezTo>
                <a:cubicBezTo>
                  <a:pt x="43" y="430"/>
                  <a:pt x="42" y="433"/>
                  <a:pt x="44" y="433"/>
                </a:cubicBezTo>
                <a:cubicBezTo>
                  <a:pt x="44" y="433"/>
                  <a:pt x="44" y="431"/>
                  <a:pt x="44" y="431"/>
                </a:cubicBezTo>
                <a:cubicBezTo>
                  <a:pt x="46" y="430"/>
                  <a:pt x="51" y="434"/>
                  <a:pt x="52" y="435"/>
                </a:cubicBezTo>
                <a:cubicBezTo>
                  <a:pt x="52" y="435"/>
                  <a:pt x="52" y="434"/>
                  <a:pt x="53" y="434"/>
                </a:cubicBezTo>
                <a:cubicBezTo>
                  <a:pt x="53" y="433"/>
                  <a:pt x="54" y="433"/>
                  <a:pt x="54" y="433"/>
                </a:cubicBezTo>
                <a:cubicBezTo>
                  <a:pt x="53" y="432"/>
                  <a:pt x="51" y="433"/>
                  <a:pt x="51" y="430"/>
                </a:cubicBezTo>
                <a:cubicBezTo>
                  <a:pt x="53" y="428"/>
                  <a:pt x="55" y="427"/>
                  <a:pt x="59" y="427"/>
                </a:cubicBezTo>
                <a:cubicBezTo>
                  <a:pt x="60" y="427"/>
                  <a:pt x="64" y="428"/>
                  <a:pt x="62" y="425"/>
                </a:cubicBezTo>
                <a:cubicBezTo>
                  <a:pt x="60" y="424"/>
                  <a:pt x="57" y="425"/>
                  <a:pt x="55" y="426"/>
                </a:cubicBezTo>
                <a:cubicBezTo>
                  <a:pt x="54" y="426"/>
                  <a:pt x="47" y="429"/>
                  <a:pt x="49" y="426"/>
                </a:cubicBezTo>
                <a:cubicBezTo>
                  <a:pt x="49" y="425"/>
                  <a:pt x="51" y="425"/>
                  <a:pt x="50" y="424"/>
                </a:cubicBezTo>
                <a:cubicBezTo>
                  <a:pt x="49" y="424"/>
                  <a:pt x="47" y="425"/>
                  <a:pt x="46" y="425"/>
                </a:cubicBezTo>
                <a:cubicBezTo>
                  <a:pt x="45" y="425"/>
                  <a:pt x="39" y="426"/>
                  <a:pt x="41" y="424"/>
                </a:cubicBezTo>
                <a:cubicBezTo>
                  <a:pt x="42" y="422"/>
                  <a:pt x="47" y="423"/>
                  <a:pt x="44" y="421"/>
                </a:cubicBezTo>
                <a:cubicBezTo>
                  <a:pt x="43" y="420"/>
                  <a:pt x="38" y="419"/>
                  <a:pt x="39" y="417"/>
                </a:cubicBezTo>
                <a:cubicBezTo>
                  <a:pt x="41" y="416"/>
                  <a:pt x="43" y="414"/>
                  <a:pt x="46" y="414"/>
                </a:cubicBezTo>
                <a:cubicBezTo>
                  <a:pt x="47" y="414"/>
                  <a:pt x="47" y="415"/>
                  <a:pt x="48" y="416"/>
                </a:cubicBezTo>
                <a:cubicBezTo>
                  <a:pt x="48" y="416"/>
                  <a:pt x="48" y="417"/>
                  <a:pt x="49" y="418"/>
                </a:cubicBezTo>
                <a:cubicBezTo>
                  <a:pt x="50" y="419"/>
                  <a:pt x="52" y="416"/>
                  <a:pt x="54" y="416"/>
                </a:cubicBezTo>
                <a:cubicBezTo>
                  <a:pt x="56" y="415"/>
                  <a:pt x="56" y="416"/>
                  <a:pt x="54" y="417"/>
                </a:cubicBezTo>
                <a:cubicBezTo>
                  <a:pt x="56" y="418"/>
                  <a:pt x="58" y="416"/>
                  <a:pt x="60" y="416"/>
                </a:cubicBezTo>
                <a:cubicBezTo>
                  <a:pt x="62" y="416"/>
                  <a:pt x="62" y="418"/>
                  <a:pt x="63" y="420"/>
                </a:cubicBezTo>
                <a:cubicBezTo>
                  <a:pt x="64" y="422"/>
                  <a:pt x="65" y="423"/>
                  <a:pt x="67" y="425"/>
                </a:cubicBezTo>
                <a:cubicBezTo>
                  <a:pt x="68" y="426"/>
                  <a:pt x="70" y="429"/>
                  <a:pt x="71" y="429"/>
                </a:cubicBezTo>
                <a:cubicBezTo>
                  <a:pt x="72" y="428"/>
                  <a:pt x="70" y="426"/>
                  <a:pt x="69" y="425"/>
                </a:cubicBezTo>
                <a:cubicBezTo>
                  <a:pt x="68" y="423"/>
                  <a:pt x="66" y="422"/>
                  <a:pt x="65" y="421"/>
                </a:cubicBezTo>
                <a:cubicBezTo>
                  <a:pt x="64" y="419"/>
                  <a:pt x="64" y="417"/>
                  <a:pt x="62" y="415"/>
                </a:cubicBezTo>
                <a:cubicBezTo>
                  <a:pt x="61" y="414"/>
                  <a:pt x="59" y="413"/>
                  <a:pt x="60" y="412"/>
                </a:cubicBezTo>
                <a:cubicBezTo>
                  <a:pt x="60" y="411"/>
                  <a:pt x="61" y="410"/>
                  <a:pt x="62" y="410"/>
                </a:cubicBezTo>
                <a:cubicBezTo>
                  <a:pt x="63" y="410"/>
                  <a:pt x="62" y="411"/>
                  <a:pt x="62" y="412"/>
                </a:cubicBezTo>
                <a:cubicBezTo>
                  <a:pt x="63" y="414"/>
                  <a:pt x="65" y="414"/>
                  <a:pt x="66" y="415"/>
                </a:cubicBezTo>
                <a:cubicBezTo>
                  <a:pt x="67" y="417"/>
                  <a:pt x="70" y="423"/>
                  <a:pt x="73" y="422"/>
                </a:cubicBezTo>
                <a:cubicBezTo>
                  <a:pt x="74" y="420"/>
                  <a:pt x="70" y="419"/>
                  <a:pt x="70" y="417"/>
                </a:cubicBezTo>
                <a:cubicBezTo>
                  <a:pt x="69" y="415"/>
                  <a:pt x="71" y="416"/>
                  <a:pt x="72" y="416"/>
                </a:cubicBezTo>
                <a:cubicBezTo>
                  <a:pt x="72" y="414"/>
                  <a:pt x="68" y="414"/>
                  <a:pt x="67" y="413"/>
                </a:cubicBezTo>
                <a:cubicBezTo>
                  <a:pt x="66" y="413"/>
                  <a:pt x="63" y="410"/>
                  <a:pt x="65" y="409"/>
                </a:cubicBezTo>
                <a:cubicBezTo>
                  <a:pt x="65" y="413"/>
                  <a:pt x="67" y="409"/>
                  <a:pt x="68" y="409"/>
                </a:cubicBezTo>
                <a:cubicBezTo>
                  <a:pt x="70" y="408"/>
                  <a:pt x="71" y="410"/>
                  <a:pt x="73" y="410"/>
                </a:cubicBezTo>
                <a:cubicBezTo>
                  <a:pt x="73" y="409"/>
                  <a:pt x="73" y="408"/>
                  <a:pt x="72" y="408"/>
                </a:cubicBezTo>
                <a:cubicBezTo>
                  <a:pt x="74" y="407"/>
                  <a:pt x="75" y="407"/>
                  <a:pt x="77" y="406"/>
                </a:cubicBezTo>
                <a:cubicBezTo>
                  <a:pt x="76" y="405"/>
                  <a:pt x="75" y="405"/>
                  <a:pt x="74" y="405"/>
                </a:cubicBezTo>
                <a:cubicBezTo>
                  <a:pt x="72" y="405"/>
                  <a:pt x="72" y="405"/>
                  <a:pt x="71" y="404"/>
                </a:cubicBezTo>
                <a:cubicBezTo>
                  <a:pt x="71" y="403"/>
                  <a:pt x="70" y="403"/>
                  <a:pt x="70" y="402"/>
                </a:cubicBezTo>
                <a:cubicBezTo>
                  <a:pt x="71" y="401"/>
                  <a:pt x="74" y="401"/>
                  <a:pt x="75" y="400"/>
                </a:cubicBezTo>
                <a:cubicBezTo>
                  <a:pt x="74" y="399"/>
                  <a:pt x="72" y="399"/>
                  <a:pt x="74" y="397"/>
                </a:cubicBezTo>
                <a:cubicBezTo>
                  <a:pt x="74" y="397"/>
                  <a:pt x="76" y="395"/>
                  <a:pt x="77" y="396"/>
                </a:cubicBezTo>
                <a:cubicBezTo>
                  <a:pt x="78" y="396"/>
                  <a:pt x="77" y="397"/>
                  <a:pt x="78" y="397"/>
                </a:cubicBezTo>
                <a:cubicBezTo>
                  <a:pt x="80" y="397"/>
                  <a:pt x="79" y="395"/>
                  <a:pt x="80" y="395"/>
                </a:cubicBezTo>
                <a:cubicBezTo>
                  <a:pt x="81" y="395"/>
                  <a:pt x="82" y="397"/>
                  <a:pt x="82" y="398"/>
                </a:cubicBezTo>
                <a:cubicBezTo>
                  <a:pt x="82" y="398"/>
                  <a:pt x="81" y="401"/>
                  <a:pt x="82" y="401"/>
                </a:cubicBezTo>
                <a:cubicBezTo>
                  <a:pt x="82" y="401"/>
                  <a:pt x="84" y="400"/>
                  <a:pt x="84" y="400"/>
                </a:cubicBezTo>
                <a:cubicBezTo>
                  <a:pt x="86" y="399"/>
                  <a:pt x="87" y="399"/>
                  <a:pt x="89" y="398"/>
                </a:cubicBezTo>
                <a:cubicBezTo>
                  <a:pt x="88" y="398"/>
                  <a:pt x="84" y="399"/>
                  <a:pt x="84" y="396"/>
                </a:cubicBezTo>
                <a:cubicBezTo>
                  <a:pt x="85" y="395"/>
                  <a:pt x="88" y="395"/>
                  <a:pt x="89" y="395"/>
                </a:cubicBezTo>
                <a:cubicBezTo>
                  <a:pt x="89" y="394"/>
                  <a:pt x="89" y="394"/>
                  <a:pt x="89" y="394"/>
                </a:cubicBezTo>
                <a:cubicBezTo>
                  <a:pt x="88" y="393"/>
                  <a:pt x="85" y="395"/>
                  <a:pt x="85" y="392"/>
                </a:cubicBezTo>
                <a:cubicBezTo>
                  <a:pt x="85" y="390"/>
                  <a:pt x="88" y="389"/>
                  <a:pt x="88" y="392"/>
                </a:cubicBezTo>
                <a:cubicBezTo>
                  <a:pt x="89" y="391"/>
                  <a:pt x="89" y="390"/>
                  <a:pt x="90" y="390"/>
                </a:cubicBezTo>
                <a:cubicBezTo>
                  <a:pt x="91" y="391"/>
                  <a:pt x="92" y="390"/>
                  <a:pt x="91" y="388"/>
                </a:cubicBezTo>
                <a:cubicBezTo>
                  <a:pt x="91" y="387"/>
                  <a:pt x="93" y="386"/>
                  <a:pt x="94" y="387"/>
                </a:cubicBezTo>
                <a:cubicBezTo>
                  <a:pt x="94" y="387"/>
                  <a:pt x="95" y="389"/>
                  <a:pt x="95" y="389"/>
                </a:cubicBezTo>
                <a:cubicBezTo>
                  <a:pt x="96" y="391"/>
                  <a:pt x="96" y="392"/>
                  <a:pt x="96" y="393"/>
                </a:cubicBezTo>
                <a:cubicBezTo>
                  <a:pt x="98" y="395"/>
                  <a:pt x="98" y="396"/>
                  <a:pt x="97" y="399"/>
                </a:cubicBezTo>
                <a:cubicBezTo>
                  <a:pt x="96" y="402"/>
                  <a:pt x="98" y="399"/>
                  <a:pt x="99" y="399"/>
                </a:cubicBezTo>
                <a:cubicBezTo>
                  <a:pt x="99" y="399"/>
                  <a:pt x="101" y="401"/>
                  <a:pt x="102" y="401"/>
                </a:cubicBezTo>
                <a:cubicBezTo>
                  <a:pt x="102" y="401"/>
                  <a:pt x="103" y="401"/>
                  <a:pt x="103" y="401"/>
                </a:cubicBezTo>
                <a:cubicBezTo>
                  <a:pt x="104" y="402"/>
                  <a:pt x="104" y="403"/>
                  <a:pt x="104" y="403"/>
                </a:cubicBezTo>
                <a:cubicBezTo>
                  <a:pt x="105" y="403"/>
                  <a:pt x="105" y="401"/>
                  <a:pt x="104" y="401"/>
                </a:cubicBezTo>
                <a:cubicBezTo>
                  <a:pt x="104" y="400"/>
                  <a:pt x="103" y="400"/>
                  <a:pt x="103" y="399"/>
                </a:cubicBezTo>
                <a:cubicBezTo>
                  <a:pt x="102" y="399"/>
                  <a:pt x="101" y="398"/>
                  <a:pt x="101" y="398"/>
                </a:cubicBezTo>
                <a:cubicBezTo>
                  <a:pt x="101" y="397"/>
                  <a:pt x="101" y="396"/>
                  <a:pt x="102" y="395"/>
                </a:cubicBezTo>
                <a:cubicBezTo>
                  <a:pt x="103" y="395"/>
                  <a:pt x="104" y="395"/>
                  <a:pt x="106" y="395"/>
                </a:cubicBezTo>
                <a:cubicBezTo>
                  <a:pt x="107" y="396"/>
                  <a:pt x="108" y="395"/>
                  <a:pt x="110" y="395"/>
                </a:cubicBezTo>
                <a:cubicBezTo>
                  <a:pt x="110" y="395"/>
                  <a:pt x="110" y="396"/>
                  <a:pt x="110" y="396"/>
                </a:cubicBezTo>
                <a:cubicBezTo>
                  <a:pt x="111" y="396"/>
                  <a:pt x="112" y="395"/>
                  <a:pt x="114" y="395"/>
                </a:cubicBezTo>
                <a:cubicBezTo>
                  <a:pt x="114" y="396"/>
                  <a:pt x="114" y="396"/>
                  <a:pt x="115" y="396"/>
                </a:cubicBezTo>
                <a:cubicBezTo>
                  <a:pt x="116" y="396"/>
                  <a:pt x="117" y="395"/>
                  <a:pt x="118" y="394"/>
                </a:cubicBezTo>
                <a:cubicBezTo>
                  <a:pt x="117" y="394"/>
                  <a:pt x="117" y="394"/>
                  <a:pt x="116" y="394"/>
                </a:cubicBezTo>
                <a:cubicBezTo>
                  <a:pt x="116" y="392"/>
                  <a:pt x="114" y="393"/>
                  <a:pt x="115" y="391"/>
                </a:cubicBezTo>
                <a:cubicBezTo>
                  <a:pt x="115" y="391"/>
                  <a:pt x="118" y="389"/>
                  <a:pt x="116" y="388"/>
                </a:cubicBezTo>
                <a:cubicBezTo>
                  <a:pt x="115" y="388"/>
                  <a:pt x="115" y="390"/>
                  <a:pt x="114" y="390"/>
                </a:cubicBezTo>
                <a:cubicBezTo>
                  <a:pt x="112" y="390"/>
                  <a:pt x="113" y="389"/>
                  <a:pt x="114" y="388"/>
                </a:cubicBezTo>
                <a:cubicBezTo>
                  <a:pt x="114" y="387"/>
                  <a:pt x="116" y="385"/>
                  <a:pt x="117" y="384"/>
                </a:cubicBezTo>
                <a:cubicBezTo>
                  <a:pt x="118" y="384"/>
                  <a:pt x="119" y="383"/>
                  <a:pt x="119" y="383"/>
                </a:cubicBezTo>
                <a:cubicBezTo>
                  <a:pt x="120" y="383"/>
                  <a:pt x="120" y="383"/>
                  <a:pt x="121" y="383"/>
                </a:cubicBezTo>
                <a:cubicBezTo>
                  <a:pt x="122" y="384"/>
                  <a:pt x="122" y="383"/>
                  <a:pt x="123" y="382"/>
                </a:cubicBezTo>
                <a:cubicBezTo>
                  <a:pt x="124" y="381"/>
                  <a:pt x="125" y="381"/>
                  <a:pt x="126" y="380"/>
                </a:cubicBezTo>
                <a:cubicBezTo>
                  <a:pt x="127" y="380"/>
                  <a:pt x="127" y="379"/>
                  <a:pt x="128" y="379"/>
                </a:cubicBezTo>
                <a:cubicBezTo>
                  <a:pt x="128" y="377"/>
                  <a:pt x="122" y="377"/>
                  <a:pt x="121" y="377"/>
                </a:cubicBezTo>
                <a:cubicBezTo>
                  <a:pt x="121" y="376"/>
                  <a:pt x="121" y="375"/>
                  <a:pt x="122" y="375"/>
                </a:cubicBezTo>
                <a:cubicBezTo>
                  <a:pt x="123" y="374"/>
                  <a:pt x="124" y="374"/>
                  <a:pt x="125" y="373"/>
                </a:cubicBezTo>
                <a:cubicBezTo>
                  <a:pt x="126" y="373"/>
                  <a:pt x="128" y="372"/>
                  <a:pt x="128" y="371"/>
                </a:cubicBezTo>
                <a:cubicBezTo>
                  <a:pt x="128" y="370"/>
                  <a:pt x="126" y="371"/>
                  <a:pt x="125" y="370"/>
                </a:cubicBezTo>
                <a:cubicBezTo>
                  <a:pt x="124" y="369"/>
                  <a:pt x="126" y="368"/>
                  <a:pt x="125" y="367"/>
                </a:cubicBezTo>
                <a:cubicBezTo>
                  <a:pt x="124" y="368"/>
                  <a:pt x="123" y="369"/>
                  <a:pt x="122" y="370"/>
                </a:cubicBezTo>
                <a:cubicBezTo>
                  <a:pt x="121" y="371"/>
                  <a:pt x="120" y="372"/>
                  <a:pt x="118" y="373"/>
                </a:cubicBezTo>
                <a:cubicBezTo>
                  <a:pt x="116" y="374"/>
                  <a:pt x="111" y="376"/>
                  <a:pt x="110" y="379"/>
                </a:cubicBezTo>
                <a:cubicBezTo>
                  <a:pt x="112" y="379"/>
                  <a:pt x="114" y="377"/>
                  <a:pt x="116" y="376"/>
                </a:cubicBezTo>
                <a:cubicBezTo>
                  <a:pt x="119" y="375"/>
                  <a:pt x="120" y="378"/>
                  <a:pt x="118" y="380"/>
                </a:cubicBezTo>
                <a:cubicBezTo>
                  <a:pt x="117" y="382"/>
                  <a:pt x="115" y="383"/>
                  <a:pt x="114" y="384"/>
                </a:cubicBezTo>
                <a:cubicBezTo>
                  <a:pt x="112" y="385"/>
                  <a:pt x="112" y="386"/>
                  <a:pt x="111" y="387"/>
                </a:cubicBezTo>
                <a:cubicBezTo>
                  <a:pt x="109" y="389"/>
                  <a:pt x="104" y="390"/>
                  <a:pt x="101" y="392"/>
                </a:cubicBezTo>
                <a:cubicBezTo>
                  <a:pt x="99" y="393"/>
                  <a:pt x="99" y="392"/>
                  <a:pt x="98" y="390"/>
                </a:cubicBezTo>
                <a:cubicBezTo>
                  <a:pt x="97" y="389"/>
                  <a:pt x="95" y="388"/>
                  <a:pt x="95" y="386"/>
                </a:cubicBezTo>
                <a:cubicBezTo>
                  <a:pt x="95" y="384"/>
                  <a:pt x="102" y="383"/>
                  <a:pt x="101" y="381"/>
                </a:cubicBezTo>
                <a:cubicBezTo>
                  <a:pt x="100" y="379"/>
                  <a:pt x="95" y="384"/>
                  <a:pt x="93" y="384"/>
                </a:cubicBezTo>
                <a:cubicBezTo>
                  <a:pt x="92" y="385"/>
                  <a:pt x="91" y="386"/>
                  <a:pt x="91" y="384"/>
                </a:cubicBezTo>
                <a:cubicBezTo>
                  <a:pt x="91" y="382"/>
                  <a:pt x="93" y="382"/>
                  <a:pt x="94" y="381"/>
                </a:cubicBezTo>
                <a:cubicBezTo>
                  <a:pt x="93" y="381"/>
                  <a:pt x="91" y="381"/>
                  <a:pt x="90" y="380"/>
                </a:cubicBezTo>
                <a:cubicBezTo>
                  <a:pt x="92" y="378"/>
                  <a:pt x="94" y="378"/>
                  <a:pt x="97" y="377"/>
                </a:cubicBezTo>
                <a:cubicBezTo>
                  <a:pt x="98" y="376"/>
                  <a:pt x="99" y="375"/>
                  <a:pt x="100" y="374"/>
                </a:cubicBezTo>
                <a:cubicBezTo>
                  <a:pt x="100" y="374"/>
                  <a:pt x="102" y="374"/>
                  <a:pt x="103" y="373"/>
                </a:cubicBezTo>
                <a:cubicBezTo>
                  <a:pt x="101" y="371"/>
                  <a:pt x="100" y="371"/>
                  <a:pt x="99" y="368"/>
                </a:cubicBezTo>
                <a:cubicBezTo>
                  <a:pt x="99" y="366"/>
                  <a:pt x="101" y="365"/>
                  <a:pt x="102" y="367"/>
                </a:cubicBezTo>
                <a:cubicBezTo>
                  <a:pt x="103" y="367"/>
                  <a:pt x="103" y="365"/>
                  <a:pt x="103" y="365"/>
                </a:cubicBezTo>
                <a:cubicBezTo>
                  <a:pt x="104" y="364"/>
                  <a:pt x="103" y="363"/>
                  <a:pt x="103" y="362"/>
                </a:cubicBezTo>
                <a:cubicBezTo>
                  <a:pt x="104" y="359"/>
                  <a:pt x="106" y="362"/>
                  <a:pt x="107" y="360"/>
                </a:cubicBezTo>
                <a:cubicBezTo>
                  <a:pt x="107" y="359"/>
                  <a:pt x="105" y="359"/>
                  <a:pt x="106" y="358"/>
                </a:cubicBezTo>
                <a:cubicBezTo>
                  <a:pt x="107" y="358"/>
                  <a:pt x="108" y="358"/>
                  <a:pt x="109" y="358"/>
                </a:cubicBezTo>
                <a:cubicBezTo>
                  <a:pt x="109" y="357"/>
                  <a:pt x="108" y="356"/>
                  <a:pt x="109" y="356"/>
                </a:cubicBezTo>
                <a:cubicBezTo>
                  <a:pt x="109" y="355"/>
                  <a:pt x="110" y="355"/>
                  <a:pt x="111" y="355"/>
                </a:cubicBezTo>
                <a:cubicBezTo>
                  <a:pt x="111" y="354"/>
                  <a:pt x="112" y="354"/>
                  <a:pt x="112" y="353"/>
                </a:cubicBezTo>
                <a:cubicBezTo>
                  <a:pt x="110" y="353"/>
                  <a:pt x="109" y="352"/>
                  <a:pt x="108" y="352"/>
                </a:cubicBezTo>
                <a:cubicBezTo>
                  <a:pt x="108" y="350"/>
                  <a:pt x="109" y="351"/>
                  <a:pt x="110" y="351"/>
                </a:cubicBezTo>
                <a:cubicBezTo>
                  <a:pt x="112" y="352"/>
                  <a:pt x="111" y="353"/>
                  <a:pt x="114" y="352"/>
                </a:cubicBezTo>
                <a:cubicBezTo>
                  <a:pt x="115" y="354"/>
                  <a:pt x="118" y="353"/>
                  <a:pt x="115" y="351"/>
                </a:cubicBezTo>
                <a:cubicBezTo>
                  <a:pt x="115" y="351"/>
                  <a:pt x="113" y="351"/>
                  <a:pt x="113" y="350"/>
                </a:cubicBezTo>
                <a:cubicBezTo>
                  <a:pt x="113" y="349"/>
                  <a:pt x="116" y="350"/>
                  <a:pt x="116" y="350"/>
                </a:cubicBezTo>
                <a:cubicBezTo>
                  <a:pt x="117" y="348"/>
                  <a:pt x="118" y="348"/>
                  <a:pt x="119" y="347"/>
                </a:cubicBezTo>
                <a:cubicBezTo>
                  <a:pt x="119" y="346"/>
                  <a:pt x="117" y="345"/>
                  <a:pt x="118" y="344"/>
                </a:cubicBezTo>
                <a:cubicBezTo>
                  <a:pt x="118" y="344"/>
                  <a:pt x="120" y="343"/>
                  <a:pt x="120" y="344"/>
                </a:cubicBezTo>
                <a:cubicBezTo>
                  <a:pt x="121" y="344"/>
                  <a:pt x="121" y="346"/>
                  <a:pt x="121" y="347"/>
                </a:cubicBezTo>
                <a:cubicBezTo>
                  <a:pt x="121" y="347"/>
                  <a:pt x="122" y="347"/>
                  <a:pt x="122" y="348"/>
                </a:cubicBezTo>
                <a:cubicBezTo>
                  <a:pt x="122" y="349"/>
                  <a:pt x="122" y="350"/>
                  <a:pt x="122" y="350"/>
                </a:cubicBezTo>
                <a:cubicBezTo>
                  <a:pt x="123" y="352"/>
                  <a:pt x="124" y="350"/>
                  <a:pt x="126" y="351"/>
                </a:cubicBezTo>
                <a:cubicBezTo>
                  <a:pt x="126" y="352"/>
                  <a:pt x="124" y="354"/>
                  <a:pt x="125" y="355"/>
                </a:cubicBezTo>
                <a:cubicBezTo>
                  <a:pt x="125" y="357"/>
                  <a:pt x="127" y="352"/>
                  <a:pt x="127" y="352"/>
                </a:cubicBezTo>
                <a:cubicBezTo>
                  <a:pt x="127" y="352"/>
                  <a:pt x="127" y="351"/>
                  <a:pt x="127" y="350"/>
                </a:cubicBezTo>
                <a:cubicBezTo>
                  <a:pt x="128" y="350"/>
                  <a:pt x="129" y="351"/>
                  <a:pt x="130" y="350"/>
                </a:cubicBezTo>
                <a:cubicBezTo>
                  <a:pt x="131" y="349"/>
                  <a:pt x="130" y="349"/>
                  <a:pt x="128" y="348"/>
                </a:cubicBezTo>
                <a:cubicBezTo>
                  <a:pt x="129" y="347"/>
                  <a:pt x="134" y="345"/>
                  <a:pt x="133" y="344"/>
                </a:cubicBezTo>
                <a:cubicBezTo>
                  <a:pt x="133" y="343"/>
                  <a:pt x="130" y="344"/>
                  <a:pt x="131" y="342"/>
                </a:cubicBezTo>
                <a:cubicBezTo>
                  <a:pt x="130" y="342"/>
                  <a:pt x="129" y="344"/>
                  <a:pt x="129" y="344"/>
                </a:cubicBezTo>
                <a:cubicBezTo>
                  <a:pt x="129" y="344"/>
                  <a:pt x="129" y="343"/>
                  <a:pt x="129" y="343"/>
                </a:cubicBezTo>
                <a:cubicBezTo>
                  <a:pt x="128" y="342"/>
                  <a:pt x="128" y="342"/>
                  <a:pt x="127" y="342"/>
                </a:cubicBezTo>
                <a:cubicBezTo>
                  <a:pt x="127" y="341"/>
                  <a:pt x="127" y="340"/>
                  <a:pt x="127" y="339"/>
                </a:cubicBezTo>
                <a:cubicBezTo>
                  <a:pt x="128" y="337"/>
                  <a:pt x="127" y="338"/>
                  <a:pt x="128" y="338"/>
                </a:cubicBezTo>
                <a:cubicBezTo>
                  <a:pt x="129" y="337"/>
                  <a:pt x="131" y="337"/>
                  <a:pt x="131" y="337"/>
                </a:cubicBezTo>
                <a:cubicBezTo>
                  <a:pt x="131" y="336"/>
                  <a:pt x="131" y="335"/>
                  <a:pt x="131" y="335"/>
                </a:cubicBezTo>
                <a:cubicBezTo>
                  <a:pt x="132" y="335"/>
                  <a:pt x="136" y="336"/>
                  <a:pt x="135" y="333"/>
                </a:cubicBezTo>
                <a:cubicBezTo>
                  <a:pt x="134" y="332"/>
                  <a:pt x="132" y="333"/>
                  <a:pt x="134" y="332"/>
                </a:cubicBezTo>
                <a:cubicBezTo>
                  <a:pt x="133" y="330"/>
                  <a:pt x="133" y="330"/>
                  <a:pt x="131" y="329"/>
                </a:cubicBezTo>
                <a:cubicBezTo>
                  <a:pt x="131" y="326"/>
                  <a:pt x="133" y="328"/>
                  <a:pt x="135" y="326"/>
                </a:cubicBezTo>
                <a:cubicBezTo>
                  <a:pt x="135" y="326"/>
                  <a:pt x="135" y="325"/>
                  <a:pt x="136" y="324"/>
                </a:cubicBezTo>
                <a:cubicBezTo>
                  <a:pt x="136" y="323"/>
                  <a:pt x="138" y="322"/>
                  <a:pt x="139" y="321"/>
                </a:cubicBezTo>
                <a:cubicBezTo>
                  <a:pt x="139" y="324"/>
                  <a:pt x="142" y="323"/>
                  <a:pt x="143" y="322"/>
                </a:cubicBezTo>
                <a:cubicBezTo>
                  <a:pt x="144" y="321"/>
                  <a:pt x="146" y="321"/>
                  <a:pt x="147" y="321"/>
                </a:cubicBezTo>
                <a:cubicBezTo>
                  <a:pt x="149" y="321"/>
                  <a:pt x="150" y="320"/>
                  <a:pt x="151" y="319"/>
                </a:cubicBezTo>
                <a:cubicBezTo>
                  <a:pt x="153" y="317"/>
                  <a:pt x="156" y="313"/>
                  <a:pt x="157" y="310"/>
                </a:cubicBezTo>
                <a:cubicBezTo>
                  <a:pt x="154" y="309"/>
                  <a:pt x="152" y="313"/>
                  <a:pt x="151" y="315"/>
                </a:cubicBezTo>
                <a:cubicBezTo>
                  <a:pt x="149" y="317"/>
                  <a:pt x="149" y="319"/>
                  <a:pt x="145" y="318"/>
                </a:cubicBezTo>
                <a:cubicBezTo>
                  <a:pt x="146" y="318"/>
                  <a:pt x="145" y="317"/>
                  <a:pt x="145" y="317"/>
                </a:cubicBezTo>
                <a:cubicBezTo>
                  <a:pt x="146" y="316"/>
                  <a:pt x="147" y="317"/>
                  <a:pt x="147" y="316"/>
                </a:cubicBezTo>
                <a:cubicBezTo>
                  <a:pt x="148" y="316"/>
                  <a:pt x="147" y="314"/>
                  <a:pt x="146" y="314"/>
                </a:cubicBezTo>
                <a:cubicBezTo>
                  <a:pt x="146" y="313"/>
                  <a:pt x="145" y="314"/>
                  <a:pt x="145" y="313"/>
                </a:cubicBezTo>
                <a:cubicBezTo>
                  <a:pt x="145" y="313"/>
                  <a:pt x="146" y="312"/>
                  <a:pt x="146" y="312"/>
                </a:cubicBezTo>
                <a:cubicBezTo>
                  <a:pt x="146" y="311"/>
                  <a:pt x="147" y="309"/>
                  <a:pt x="148" y="308"/>
                </a:cubicBezTo>
                <a:cubicBezTo>
                  <a:pt x="148" y="307"/>
                  <a:pt x="148" y="306"/>
                  <a:pt x="149" y="305"/>
                </a:cubicBezTo>
                <a:cubicBezTo>
                  <a:pt x="150" y="304"/>
                  <a:pt x="151" y="305"/>
                  <a:pt x="151" y="303"/>
                </a:cubicBezTo>
                <a:cubicBezTo>
                  <a:pt x="151" y="302"/>
                  <a:pt x="151" y="298"/>
                  <a:pt x="150" y="298"/>
                </a:cubicBezTo>
                <a:cubicBezTo>
                  <a:pt x="149" y="297"/>
                  <a:pt x="148" y="299"/>
                  <a:pt x="147" y="300"/>
                </a:cubicBezTo>
                <a:cubicBezTo>
                  <a:pt x="146" y="299"/>
                  <a:pt x="145" y="296"/>
                  <a:pt x="146" y="295"/>
                </a:cubicBezTo>
                <a:cubicBezTo>
                  <a:pt x="146" y="294"/>
                  <a:pt x="148" y="291"/>
                  <a:pt x="149" y="291"/>
                </a:cubicBezTo>
                <a:cubicBezTo>
                  <a:pt x="149" y="292"/>
                  <a:pt x="150" y="295"/>
                  <a:pt x="151" y="295"/>
                </a:cubicBezTo>
                <a:cubicBezTo>
                  <a:pt x="154" y="297"/>
                  <a:pt x="153" y="294"/>
                  <a:pt x="152" y="293"/>
                </a:cubicBezTo>
                <a:cubicBezTo>
                  <a:pt x="152" y="292"/>
                  <a:pt x="149" y="291"/>
                  <a:pt x="150" y="289"/>
                </a:cubicBezTo>
                <a:cubicBezTo>
                  <a:pt x="150" y="289"/>
                  <a:pt x="151" y="289"/>
                  <a:pt x="152" y="289"/>
                </a:cubicBezTo>
                <a:cubicBezTo>
                  <a:pt x="153" y="287"/>
                  <a:pt x="152" y="287"/>
                  <a:pt x="151" y="286"/>
                </a:cubicBezTo>
                <a:cubicBezTo>
                  <a:pt x="151" y="284"/>
                  <a:pt x="152" y="282"/>
                  <a:pt x="154" y="281"/>
                </a:cubicBezTo>
                <a:cubicBezTo>
                  <a:pt x="156" y="279"/>
                  <a:pt x="157" y="282"/>
                  <a:pt x="159" y="282"/>
                </a:cubicBezTo>
                <a:cubicBezTo>
                  <a:pt x="159" y="284"/>
                  <a:pt x="161" y="284"/>
                  <a:pt x="162" y="285"/>
                </a:cubicBezTo>
                <a:cubicBezTo>
                  <a:pt x="162" y="283"/>
                  <a:pt x="161" y="281"/>
                  <a:pt x="159" y="280"/>
                </a:cubicBezTo>
                <a:cubicBezTo>
                  <a:pt x="158" y="279"/>
                  <a:pt x="157" y="278"/>
                  <a:pt x="158" y="276"/>
                </a:cubicBezTo>
                <a:cubicBezTo>
                  <a:pt x="157" y="275"/>
                  <a:pt x="154" y="276"/>
                  <a:pt x="153" y="275"/>
                </a:cubicBezTo>
                <a:cubicBezTo>
                  <a:pt x="152" y="274"/>
                  <a:pt x="154" y="272"/>
                  <a:pt x="155" y="272"/>
                </a:cubicBezTo>
                <a:cubicBezTo>
                  <a:pt x="157" y="271"/>
                  <a:pt x="159" y="272"/>
                  <a:pt x="161" y="271"/>
                </a:cubicBezTo>
                <a:cubicBezTo>
                  <a:pt x="162" y="270"/>
                  <a:pt x="164" y="268"/>
                  <a:pt x="165" y="267"/>
                </a:cubicBezTo>
                <a:cubicBezTo>
                  <a:pt x="166" y="267"/>
                  <a:pt x="167" y="267"/>
                  <a:pt x="168" y="267"/>
                </a:cubicBezTo>
                <a:cubicBezTo>
                  <a:pt x="168" y="268"/>
                  <a:pt x="167" y="268"/>
                  <a:pt x="167" y="269"/>
                </a:cubicBezTo>
                <a:cubicBezTo>
                  <a:pt x="167" y="269"/>
                  <a:pt x="168" y="269"/>
                  <a:pt x="168" y="270"/>
                </a:cubicBezTo>
                <a:cubicBezTo>
                  <a:pt x="168" y="270"/>
                  <a:pt x="168" y="271"/>
                  <a:pt x="168" y="272"/>
                </a:cubicBezTo>
                <a:cubicBezTo>
                  <a:pt x="168" y="276"/>
                  <a:pt x="170" y="270"/>
                  <a:pt x="172" y="270"/>
                </a:cubicBezTo>
                <a:cubicBezTo>
                  <a:pt x="172" y="269"/>
                  <a:pt x="171" y="269"/>
                  <a:pt x="171" y="267"/>
                </a:cubicBezTo>
                <a:cubicBezTo>
                  <a:pt x="171" y="266"/>
                  <a:pt x="172" y="266"/>
                  <a:pt x="173" y="266"/>
                </a:cubicBezTo>
                <a:cubicBezTo>
                  <a:pt x="174" y="267"/>
                  <a:pt x="173" y="268"/>
                  <a:pt x="175" y="267"/>
                </a:cubicBezTo>
                <a:cubicBezTo>
                  <a:pt x="176" y="267"/>
                  <a:pt x="177" y="266"/>
                  <a:pt x="178" y="266"/>
                </a:cubicBezTo>
                <a:cubicBezTo>
                  <a:pt x="179" y="265"/>
                  <a:pt x="180" y="265"/>
                  <a:pt x="180" y="264"/>
                </a:cubicBezTo>
                <a:cubicBezTo>
                  <a:pt x="181" y="263"/>
                  <a:pt x="181" y="262"/>
                  <a:pt x="179" y="262"/>
                </a:cubicBezTo>
                <a:cubicBezTo>
                  <a:pt x="178" y="262"/>
                  <a:pt x="178" y="264"/>
                  <a:pt x="177" y="265"/>
                </a:cubicBezTo>
                <a:cubicBezTo>
                  <a:pt x="176" y="265"/>
                  <a:pt x="175" y="265"/>
                  <a:pt x="174" y="265"/>
                </a:cubicBezTo>
                <a:cubicBezTo>
                  <a:pt x="174" y="262"/>
                  <a:pt x="171" y="265"/>
                  <a:pt x="170" y="265"/>
                </a:cubicBezTo>
                <a:cubicBezTo>
                  <a:pt x="170" y="264"/>
                  <a:pt x="166" y="260"/>
                  <a:pt x="165" y="260"/>
                </a:cubicBezTo>
                <a:cubicBezTo>
                  <a:pt x="163" y="261"/>
                  <a:pt x="164" y="264"/>
                  <a:pt x="161" y="264"/>
                </a:cubicBezTo>
                <a:cubicBezTo>
                  <a:pt x="161" y="261"/>
                  <a:pt x="161" y="263"/>
                  <a:pt x="159" y="262"/>
                </a:cubicBezTo>
                <a:cubicBezTo>
                  <a:pt x="158" y="262"/>
                  <a:pt x="159" y="261"/>
                  <a:pt x="160" y="260"/>
                </a:cubicBezTo>
                <a:cubicBezTo>
                  <a:pt x="163" y="257"/>
                  <a:pt x="161" y="255"/>
                  <a:pt x="158" y="253"/>
                </a:cubicBezTo>
                <a:cubicBezTo>
                  <a:pt x="159" y="252"/>
                  <a:pt x="161" y="251"/>
                  <a:pt x="162" y="252"/>
                </a:cubicBezTo>
                <a:cubicBezTo>
                  <a:pt x="164" y="254"/>
                  <a:pt x="162" y="255"/>
                  <a:pt x="165" y="255"/>
                </a:cubicBezTo>
                <a:cubicBezTo>
                  <a:pt x="165" y="254"/>
                  <a:pt x="163" y="253"/>
                  <a:pt x="165" y="252"/>
                </a:cubicBezTo>
                <a:cubicBezTo>
                  <a:pt x="167" y="251"/>
                  <a:pt x="169" y="252"/>
                  <a:pt x="171" y="253"/>
                </a:cubicBezTo>
                <a:cubicBezTo>
                  <a:pt x="170" y="252"/>
                  <a:pt x="168" y="251"/>
                  <a:pt x="168" y="250"/>
                </a:cubicBezTo>
                <a:cubicBezTo>
                  <a:pt x="169" y="248"/>
                  <a:pt x="172" y="249"/>
                  <a:pt x="173" y="249"/>
                </a:cubicBezTo>
                <a:cubicBezTo>
                  <a:pt x="170" y="246"/>
                  <a:pt x="165" y="251"/>
                  <a:pt x="163" y="251"/>
                </a:cubicBezTo>
                <a:cubicBezTo>
                  <a:pt x="162" y="250"/>
                  <a:pt x="164" y="249"/>
                  <a:pt x="164" y="248"/>
                </a:cubicBezTo>
                <a:cubicBezTo>
                  <a:pt x="165" y="248"/>
                  <a:pt x="165" y="247"/>
                  <a:pt x="166" y="247"/>
                </a:cubicBezTo>
                <a:cubicBezTo>
                  <a:pt x="166" y="247"/>
                  <a:pt x="168" y="246"/>
                  <a:pt x="168" y="246"/>
                </a:cubicBezTo>
                <a:cubicBezTo>
                  <a:pt x="169" y="245"/>
                  <a:pt x="164" y="243"/>
                  <a:pt x="163" y="243"/>
                </a:cubicBezTo>
                <a:cubicBezTo>
                  <a:pt x="163" y="242"/>
                  <a:pt x="167" y="243"/>
                  <a:pt x="168" y="243"/>
                </a:cubicBezTo>
                <a:cubicBezTo>
                  <a:pt x="169" y="244"/>
                  <a:pt x="170" y="244"/>
                  <a:pt x="172" y="244"/>
                </a:cubicBezTo>
                <a:cubicBezTo>
                  <a:pt x="172" y="244"/>
                  <a:pt x="173" y="243"/>
                  <a:pt x="173" y="243"/>
                </a:cubicBezTo>
                <a:cubicBezTo>
                  <a:pt x="174" y="243"/>
                  <a:pt x="175" y="243"/>
                  <a:pt x="176" y="243"/>
                </a:cubicBezTo>
                <a:cubicBezTo>
                  <a:pt x="175" y="240"/>
                  <a:pt x="171" y="243"/>
                  <a:pt x="172" y="239"/>
                </a:cubicBezTo>
                <a:cubicBezTo>
                  <a:pt x="171" y="239"/>
                  <a:pt x="169" y="240"/>
                  <a:pt x="169" y="239"/>
                </a:cubicBezTo>
                <a:cubicBezTo>
                  <a:pt x="169" y="238"/>
                  <a:pt x="170" y="238"/>
                  <a:pt x="171" y="238"/>
                </a:cubicBezTo>
                <a:cubicBezTo>
                  <a:pt x="172" y="239"/>
                  <a:pt x="175" y="240"/>
                  <a:pt x="174" y="239"/>
                </a:cubicBezTo>
                <a:cubicBezTo>
                  <a:pt x="174" y="238"/>
                  <a:pt x="172" y="237"/>
                  <a:pt x="172" y="236"/>
                </a:cubicBezTo>
                <a:cubicBezTo>
                  <a:pt x="171" y="234"/>
                  <a:pt x="170" y="234"/>
                  <a:pt x="168" y="233"/>
                </a:cubicBezTo>
                <a:cubicBezTo>
                  <a:pt x="169" y="231"/>
                  <a:pt x="172" y="232"/>
                  <a:pt x="173" y="231"/>
                </a:cubicBezTo>
                <a:cubicBezTo>
                  <a:pt x="173" y="231"/>
                  <a:pt x="174" y="231"/>
                  <a:pt x="174" y="231"/>
                </a:cubicBezTo>
                <a:cubicBezTo>
                  <a:pt x="174" y="230"/>
                  <a:pt x="175" y="230"/>
                  <a:pt x="175" y="230"/>
                </a:cubicBezTo>
                <a:cubicBezTo>
                  <a:pt x="176" y="230"/>
                  <a:pt x="176" y="229"/>
                  <a:pt x="177" y="228"/>
                </a:cubicBezTo>
                <a:cubicBezTo>
                  <a:pt x="177" y="229"/>
                  <a:pt x="175" y="232"/>
                  <a:pt x="177" y="232"/>
                </a:cubicBezTo>
                <a:cubicBezTo>
                  <a:pt x="179" y="231"/>
                  <a:pt x="177" y="228"/>
                  <a:pt x="178" y="227"/>
                </a:cubicBezTo>
                <a:cubicBezTo>
                  <a:pt x="180" y="227"/>
                  <a:pt x="179" y="230"/>
                  <a:pt x="180" y="230"/>
                </a:cubicBezTo>
                <a:cubicBezTo>
                  <a:pt x="181" y="231"/>
                  <a:pt x="183" y="228"/>
                  <a:pt x="183" y="227"/>
                </a:cubicBezTo>
                <a:cubicBezTo>
                  <a:pt x="185" y="226"/>
                  <a:pt x="187" y="227"/>
                  <a:pt x="189" y="228"/>
                </a:cubicBezTo>
                <a:cubicBezTo>
                  <a:pt x="190" y="225"/>
                  <a:pt x="184" y="226"/>
                  <a:pt x="184" y="224"/>
                </a:cubicBezTo>
                <a:cubicBezTo>
                  <a:pt x="184" y="224"/>
                  <a:pt x="184" y="223"/>
                  <a:pt x="185" y="223"/>
                </a:cubicBezTo>
                <a:cubicBezTo>
                  <a:pt x="185" y="222"/>
                  <a:pt x="185" y="221"/>
                  <a:pt x="186" y="221"/>
                </a:cubicBezTo>
                <a:cubicBezTo>
                  <a:pt x="186" y="223"/>
                  <a:pt x="186" y="222"/>
                  <a:pt x="188" y="222"/>
                </a:cubicBezTo>
                <a:cubicBezTo>
                  <a:pt x="189" y="221"/>
                  <a:pt x="189" y="221"/>
                  <a:pt x="190" y="221"/>
                </a:cubicBezTo>
                <a:cubicBezTo>
                  <a:pt x="191" y="221"/>
                  <a:pt x="191" y="223"/>
                  <a:pt x="192" y="222"/>
                </a:cubicBezTo>
                <a:cubicBezTo>
                  <a:pt x="192" y="221"/>
                  <a:pt x="191" y="221"/>
                  <a:pt x="191" y="220"/>
                </a:cubicBezTo>
                <a:cubicBezTo>
                  <a:pt x="191" y="219"/>
                  <a:pt x="192" y="219"/>
                  <a:pt x="193" y="219"/>
                </a:cubicBezTo>
                <a:cubicBezTo>
                  <a:pt x="196" y="218"/>
                  <a:pt x="195" y="220"/>
                  <a:pt x="195" y="222"/>
                </a:cubicBezTo>
                <a:cubicBezTo>
                  <a:pt x="197" y="225"/>
                  <a:pt x="196" y="221"/>
                  <a:pt x="197" y="220"/>
                </a:cubicBezTo>
                <a:cubicBezTo>
                  <a:pt x="198" y="218"/>
                  <a:pt x="200" y="219"/>
                  <a:pt x="202" y="219"/>
                </a:cubicBezTo>
                <a:cubicBezTo>
                  <a:pt x="202" y="220"/>
                  <a:pt x="204" y="220"/>
                  <a:pt x="204" y="220"/>
                </a:cubicBezTo>
                <a:cubicBezTo>
                  <a:pt x="204" y="221"/>
                  <a:pt x="203" y="225"/>
                  <a:pt x="205" y="225"/>
                </a:cubicBezTo>
                <a:cubicBezTo>
                  <a:pt x="206" y="225"/>
                  <a:pt x="206" y="224"/>
                  <a:pt x="206" y="223"/>
                </a:cubicBezTo>
                <a:cubicBezTo>
                  <a:pt x="207" y="222"/>
                  <a:pt x="207" y="221"/>
                  <a:pt x="206" y="221"/>
                </a:cubicBezTo>
                <a:cubicBezTo>
                  <a:pt x="206" y="220"/>
                  <a:pt x="205" y="220"/>
                  <a:pt x="205" y="219"/>
                </a:cubicBezTo>
                <a:cubicBezTo>
                  <a:pt x="205" y="218"/>
                  <a:pt x="207" y="219"/>
                  <a:pt x="208" y="219"/>
                </a:cubicBezTo>
                <a:cubicBezTo>
                  <a:pt x="209" y="220"/>
                  <a:pt x="213" y="221"/>
                  <a:pt x="210" y="219"/>
                </a:cubicBezTo>
                <a:cubicBezTo>
                  <a:pt x="207" y="217"/>
                  <a:pt x="203" y="217"/>
                  <a:pt x="200" y="217"/>
                </a:cubicBezTo>
                <a:cubicBezTo>
                  <a:pt x="200" y="215"/>
                  <a:pt x="200" y="215"/>
                  <a:pt x="201" y="213"/>
                </a:cubicBezTo>
                <a:cubicBezTo>
                  <a:pt x="199" y="213"/>
                  <a:pt x="198" y="214"/>
                  <a:pt x="197" y="215"/>
                </a:cubicBezTo>
                <a:cubicBezTo>
                  <a:pt x="196" y="215"/>
                  <a:pt x="195" y="215"/>
                  <a:pt x="194" y="215"/>
                </a:cubicBezTo>
                <a:cubicBezTo>
                  <a:pt x="193" y="216"/>
                  <a:pt x="192" y="218"/>
                  <a:pt x="190" y="218"/>
                </a:cubicBezTo>
                <a:cubicBezTo>
                  <a:pt x="190" y="217"/>
                  <a:pt x="191" y="217"/>
                  <a:pt x="191" y="216"/>
                </a:cubicBezTo>
                <a:cubicBezTo>
                  <a:pt x="190" y="215"/>
                  <a:pt x="187" y="217"/>
                  <a:pt x="185" y="216"/>
                </a:cubicBezTo>
                <a:cubicBezTo>
                  <a:pt x="186" y="215"/>
                  <a:pt x="187" y="213"/>
                  <a:pt x="188" y="211"/>
                </a:cubicBezTo>
                <a:cubicBezTo>
                  <a:pt x="189" y="210"/>
                  <a:pt x="189" y="208"/>
                  <a:pt x="191" y="207"/>
                </a:cubicBezTo>
                <a:cubicBezTo>
                  <a:pt x="193" y="207"/>
                  <a:pt x="192" y="209"/>
                  <a:pt x="194" y="209"/>
                </a:cubicBezTo>
                <a:cubicBezTo>
                  <a:pt x="195" y="210"/>
                  <a:pt x="198" y="208"/>
                  <a:pt x="199" y="207"/>
                </a:cubicBezTo>
                <a:cubicBezTo>
                  <a:pt x="197" y="206"/>
                  <a:pt x="197" y="207"/>
                  <a:pt x="198" y="206"/>
                </a:cubicBezTo>
                <a:cubicBezTo>
                  <a:pt x="198" y="205"/>
                  <a:pt x="200" y="204"/>
                  <a:pt x="200" y="204"/>
                </a:cubicBezTo>
                <a:cubicBezTo>
                  <a:pt x="200" y="205"/>
                  <a:pt x="200" y="207"/>
                  <a:pt x="201" y="207"/>
                </a:cubicBezTo>
                <a:cubicBezTo>
                  <a:pt x="202" y="207"/>
                  <a:pt x="202" y="205"/>
                  <a:pt x="202" y="205"/>
                </a:cubicBezTo>
                <a:cubicBezTo>
                  <a:pt x="203" y="204"/>
                  <a:pt x="206" y="205"/>
                  <a:pt x="206" y="205"/>
                </a:cubicBezTo>
                <a:cubicBezTo>
                  <a:pt x="207" y="206"/>
                  <a:pt x="207" y="208"/>
                  <a:pt x="207" y="209"/>
                </a:cubicBezTo>
                <a:cubicBezTo>
                  <a:pt x="207" y="210"/>
                  <a:pt x="211" y="217"/>
                  <a:pt x="211" y="213"/>
                </a:cubicBezTo>
                <a:cubicBezTo>
                  <a:pt x="211" y="212"/>
                  <a:pt x="210" y="211"/>
                  <a:pt x="209" y="210"/>
                </a:cubicBezTo>
                <a:cubicBezTo>
                  <a:pt x="208" y="209"/>
                  <a:pt x="208" y="207"/>
                  <a:pt x="208" y="206"/>
                </a:cubicBezTo>
                <a:cubicBezTo>
                  <a:pt x="208" y="205"/>
                  <a:pt x="209" y="203"/>
                  <a:pt x="210" y="203"/>
                </a:cubicBezTo>
                <a:cubicBezTo>
                  <a:pt x="211" y="202"/>
                  <a:pt x="213" y="202"/>
                  <a:pt x="213" y="202"/>
                </a:cubicBezTo>
                <a:cubicBezTo>
                  <a:pt x="214" y="201"/>
                  <a:pt x="214" y="200"/>
                  <a:pt x="213" y="200"/>
                </a:cubicBezTo>
                <a:cubicBezTo>
                  <a:pt x="212" y="199"/>
                  <a:pt x="210" y="200"/>
                  <a:pt x="210" y="201"/>
                </a:cubicBezTo>
                <a:cubicBezTo>
                  <a:pt x="209" y="202"/>
                  <a:pt x="208" y="203"/>
                  <a:pt x="207" y="203"/>
                </a:cubicBezTo>
                <a:cubicBezTo>
                  <a:pt x="206" y="203"/>
                  <a:pt x="203" y="202"/>
                  <a:pt x="203" y="202"/>
                </a:cubicBezTo>
                <a:cubicBezTo>
                  <a:pt x="202" y="201"/>
                  <a:pt x="201" y="200"/>
                  <a:pt x="202" y="199"/>
                </a:cubicBezTo>
                <a:cubicBezTo>
                  <a:pt x="203" y="199"/>
                  <a:pt x="204" y="200"/>
                  <a:pt x="205" y="200"/>
                </a:cubicBezTo>
                <a:cubicBezTo>
                  <a:pt x="205" y="200"/>
                  <a:pt x="205" y="198"/>
                  <a:pt x="205" y="198"/>
                </a:cubicBezTo>
                <a:cubicBezTo>
                  <a:pt x="204" y="196"/>
                  <a:pt x="205" y="198"/>
                  <a:pt x="204" y="198"/>
                </a:cubicBezTo>
                <a:cubicBezTo>
                  <a:pt x="203" y="198"/>
                  <a:pt x="203" y="197"/>
                  <a:pt x="202" y="197"/>
                </a:cubicBezTo>
                <a:cubicBezTo>
                  <a:pt x="201" y="197"/>
                  <a:pt x="201" y="197"/>
                  <a:pt x="200" y="197"/>
                </a:cubicBezTo>
                <a:cubicBezTo>
                  <a:pt x="200" y="196"/>
                  <a:pt x="202" y="195"/>
                  <a:pt x="202" y="195"/>
                </a:cubicBezTo>
                <a:cubicBezTo>
                  <a:pt x="202" y="195"/>
                  <a:pt x="203" y="193"/>
                  <a:pt x="203" y="193"/>
                </a:cubicBezTo>
                <a:cubicBezTo>
                  <a:pt x="204" y="192"/>
                  <a:pt x="204" y="193"/>
                  <a:pt x="205" y="194"/>
                </a:cubicBezTo>
                <a:cubicBezTo>
                  <a:pt x="205" y="194"/>
                  <a:pt x="206" y="194"/>
                  <a:pt x="207" y="194"/>
                </a:cubicBezTo>
                <a:cubicBezTo>
                  <a:pt x="207" y="194"/>
                  <a:pt x="209" y="195"/>
                  <a:pt x="209" y="193"/>
                </a:cubicBezTo>
                <a:cubicBezTo>
                  <a:pt x="209" y="193"/>
                  <a:pt x="207" y="193"/>
                  <a:pt x="207" y="192"/>
                </a:cubicBezTo>
                <a:cubicBezTo>
                  <a:pt x="206" y="191"/>
                  <a:pt x="207" y="191"/>
                  <a:pt x="208" y="191"/>
                </a:cubicBezTo>
                <a:cubicBezTo>
                  <a:pt x="209" y="192"/>
                  <a:pt x="210" y="193"/>
                  <a:pt x="211" y="194"/>
                </a:cubicBezTo>
                <a:cubicBezTo>
                  <a:pt x="212" y="194"/>
                  <a:pt x="213" y="195"/>
                  <a:pt x="213" y="194"/>
                </a:cubicBezTo>
                <a:cubicBezTo>
                  <a:pt x="213" y="193"/>
                  <a:pt x="211" y="191"/>
                  <a:pt x="211" y="191"/>
                </a:cubicBezTo>
                <a:cubicBezTo>
                  <a:pt x="209" y="189"/>
                  <a:pt x="206" y="187"/>
                  <a:pt x="204" y="189"/>
                </a:cubicBezTo>
                <a:cubicBezTo>
                  <a:pt x="201" y="191"/>
                  <a:pt x="199" y="194"/>
                  <a:pt x="195" y="196"/>
                </a:cubicBezTo>
                <a:cubicBezTo>
                  <a:pt x="194" y="196"/>
                  <a:pt x="192" y="197"/>
                  <a:pt x="192" y="195"/>
                </a:cubicBezTo>
                <a:cubicBezTo>
                  <a:pt x="192" y="194"/>
                  <a:pt x="194" y="194"/>
                  <a:pt x="194" y="194"/>
                </a:cubicBezTo>
                <a:cubicBezTo>
                  <a:pt x="194" y="193"/>
                  <a:pt x="194" y="192"/>
                  <a:pt x="193" y="192"/>
                </a:cubicBezTo>
                <a:cubicBezTo>
                  <a:pt x="194" y="190"/>
                  <a:pt x="197" y="192"/>
                  <a:pt x="198" y="191"/>
                </a:cubicBezTo>
                <a:cubicBezTo>
                  <a:pt x="198" y="190"/>
                  <a:pt x="198" y="190"/>
                  <a:pt x="198" y="189"/>
                </a:cubicBezTo>
                <a:cubicBezTo>
                  <a:pt x="197" y="189"/>
                  <a:pt x="190" y="189"/>
                  <a:pt x="193" y="187"/>
                </a:cubicBezTo>
                <a:cubicBezTo>
                  <a:pt x="194" y="187"/>
                  <a:pt x="197" y="187"/>
                  <a:pt x="198" y="186"/>
                </a:cubicBezTo>
                <a:cubicBezTo>
                  <a:pt x="199" y="186"/>
                  <a:pt x="198" y="185"/>
                  <a:pt x="198" y="185"/>
                </a:cubicBezTo>
                <a:cubicBezTo>
                  <a:pt x="199" y="185"/>
                  <a:pt x="199" y="184"/>
                  <a:pt x="200" y="184"/>
                </a:cubicBezTo>
                <a:cubicBezTo>
                  <a:pt x="201" y="185"/>
                  <a:pt x="200" y="186"/>
                  <a:pt x="201" y="186"/>
                </a:cubicBezTo>
                <a:cubicBezTo>
                  <a:pt x="202" y="186"/>
                  <a:pt x="203" y="185"/>
                  <a:pt x="203" y="185"/>
                </a:cubicBezTo>
                <a:cubicBezTo>
                  <a:pt x="204" y="184"/>
                  <a:pt x="206" y="182"/>
                  <a:pt x="207" y="182"/>
                </a:cubicBezTo>
                <a:cubicBezTo>
                  <a:pt x="207" y="183"/>
                  <a:pt x="206" y="184"/>
                  <a:pt x="207" y="185"/>
                </a:cubicBezTo>
                <a:cubicBezTo>
                  <a:pt x="208" y="185"/>
                  <a:pt x="209" y="182"/>
                  <a:pt x="210" y="181"/>
                </a:cubicBezTo>
                <a:cubicBezTo>
                  <a:pt x="210" y="181"/>
                  <a:pt x="212" y="180"/>
                  <a:pt x="212" y="180"/>
                </a:cubicBezTo>
                <a:cubicBezTo>
                  <a:pt x="213" y="181"/>
                  <a:pt x="212" y="182"/>
                  <a:pt x="213" y="182"/>
                </a:cubicBezTo>
                <a:cubicBezTo>
                  <a:pt x="215" y="184"/>
                  <a:pt x="215" y="176"/>
                  <a:pt x="219" y="178"/>
                </a:cubicBezTo>
                <a:cubicBezTo>
                  <a:pt x="220" y="182"/>
                  <a:pt x="222" y="186"/>
                  <a:pt x="226" y="188"/>
                </a:cubicBezTo>
                <a:cubicBezTo>
                  <a:pt x="226" y="186"/>
                  <a:pt x="225" y="186"/>
                  <a:pt x="224" y="184"/>
                </a:cubicBezTo>
                <a:cubicBezTo>
                  <a:pt x="223" y="183"/>
                  <a:pt x="222" y="181"/>
                  <a:pt x="223" y="179"/>
                </a:cubicBezTo>
                <a:cubicBezTo>
                  <a:pt x="225" y="180"/>
                  <a:pt x="224" y="182"/>
                  <a:pt x="225" y="183"/>
                </a:cubicBezTo>
                <a:cubicBezTo>
                  <a:pt x="226" y="182"/>
                  <a:pt x="226" y="180"/>
                  <a:pt x="226" y="179"/>
                </a:cubicBezTo>
                <a:cubicBezTo>
                  <a:pt x="226" y="178"/>
                  <a:pt x="226" y="177"/>
                  <a:pt x="225" y="177"/>
                </a:cubicBezTo>
                <a:cubicBezTo>
                  <a:pt x="224" y="176"/>
                  <a:pt x="225" y="174"/>
                  <a:pt x="226" y="174"/>
                </a:cubicBezTo>
                <a:cubicBezTo>
                  <a:pt x="228" y="174"/>
                  <a:pt x="227" y="176"/>
                  <a:pt x="230" y="175"/>
                </a:cubicBezTo>
                <a:cubicBezTo>
                  <a:pt x="229" y="174"/>
                  <a:pt x="228" y="173"/>
                  <a:pt x="227" y="173"/>
                </a:cubicBezTo>
                <a:cubicBezTo>
                  <a:pt x="225" y="172"/>
                  <a:pt x="226" y="172"/>
                  <a:pt x="225" y="173"/>
                </a:cubicBezTo>
                <a:cubicBezTo>
                  <a:pt x="224" y="173"/>
                  <a:pt x="224" y="174"/>
                  <a:pt x="223" y="173"/>
                </a:cubicBezTo>
                <a:cubicBezTo>
                  <a:pt x="222" y="172"/>
                  <a:pt x="222" y="172"/>
                  <a:pt x="223" y="171"/>
                </a:cubicBezTo>
                <a:cubicBezTo>
                  <a:pt x="223" y="171"/>
                  <a:pt x="224" y="171"/>
                  <a:pt x="225" y="170"/>
                </a:cubicBezTo>
                <a:cubicBezTo>
                  <a:pt x="226" y="170"/>
                  <a:pt x="226" y="169"/>
                  <a:pt x="227" y="169"/>
                </a:cubicBezTo>
                <a:cubicBezTo>
                  <a:pt x="229" y="168"/>
                  <a:pt x="230" y="171"/>
                  <a:pt x="232" y="171"/>
                </a:cubicBezTo>
                <a:cubicBezTo>
                  <a:pt x="232" y="169"/>
                  <a:pt x="230" y="168"/>
                  <a:pt x="229" y="167"/>
                </a:cubicBezTo>
                <a:cubicBezTo>
                  <a:pt x="228" y="165"/>
                  <a:pt x="228" y="163"/>
                  <a:pt x="225" y="162"/>
                </a:cubicBezTo>
                <a:cubicBezTo>
                  <a:pt x="225" y="161"/>
                  <a:pt x="221" y="161"/>
                  <a:pt x="222" y="160"/>
                </a:cubicBezTo>
                <a:cubicBezTo>
                  <a:pt x="222" y="158"/>
                  <a:pt x="226" y="157"/>
                  <a:pt x="227" y="157"/>
                </a:cubicBezTo>
                <a:cubicBezTo>
                  <a:pt x="228" y="157"/>
                  <a:pt x="231" y="156"/>
                  <a:pt x="232" y="157"/>
                </a:cubicBezTo>
                <a:cubicBezTo>
                  <a:pt x="232" y="157"/>
                  <a:pt x="233" y="158"/>
                  <a:pt x="233" y="158"/>
                </a:cubicBezTo>
                <a:cubicBezTo>
                  <a:pt x="234" y="160"/>
                  <a:pt x="233" y="159"/>
                  <a:pt x="233" y="160"/>
                </a:cubicBezTo>
                <a:cubicBezTo>
                  <a:pt x="235" y="161"/>
                  <a:pt x="235" y="161"/>
                  <a:pt x="236" y="160"/>
                </a:cubicBezTo>
                <a:cubicBezTo>
                  <a:pt x="238" y="159"/>
                  <a:pt x="238" y="158"/>
                  <a:pt x="239" y="159"/>
                </a:cubicBezTo>
                <a:cubicBezTo>
                  <a:pt x="239" y="161"/>
                  <a:pt x="239" y="161"/>
                  <a:pt x="240" y="162"/>
                </a:cubicBezTo>
                <a:cubicBezTo>
                  <a:pt x="241" y="163"/>
                  <a:pt x="242" y="164"/>
                  <a:pt x="242" y="165"/>
                </a:cubicBezTo>
                <a:cubicBezTo>
                  <a:pt x="243" y="166"/>
                  <a:pt x="243" y="171"/>
                  <a:pt x="244" y="167"/>
                </a:cubicBezTo>
                <a:cubicBezTo>
                  <a:pt x="244" y="164"/>
                  <a:pt x="243" y="164"/>
                  <a:pt x="241" y="161"/>
                </a:cubicBezTo>
                <a:cubicBezTo>
                  <a:pt x="240" y="159"/>
                  <a:pt x="240" y="157"/>
                  <a:pt x="243" y="156"/>
                </a:cubicBezTo>
                <a:cubicBezTo>
                  <a:pt x="244" y="157"/>
                  <a:pt x="244" y="159"/>
                  <a:pt x="246" y="159"/>
                </a:cubicBezTo>
                <a:cubicBezTo>
                  <a:pt x="248" y="159"/>
                  <a:pt x="246" y="157"/>
                  <a:pt x="245" y="157"/>
                </a:cubicBezTo>
                <a:cubicBezTo>
                  <a:pt x="245" y="156"/>
                  <a:pt x="246" y="155"/>
                  <a:pt x="248" y="155"/>
                </a:cubicBezTo>
                <a:cubicBezTo>
                  <a:pt x="250" y="156"/>
                  <a:pt x="250" y="157"/>
                  <a:pt x="253" y="157"/>
                </a:cubicBezTo>
                <a:cubicBezTo>
                  <a:pt x="253" y="157"/>
                  <a:pt x="250" y="155"/>
                  <a:pt x="249" y="155"/>
                </a:cubicBezTo>
                <a:cubicBezTo>
                  <a:pt x="248" y="154"/>
                  <a:pt x="246" y="155"/>
                  <a:pt x="246" y="153"/>
                </a:cubicBezTo>
                <a:cubicBezTo>
                  <a:pt x="246" y="152"/>
                  <a:pt x="248" y="150"/>
                  <a:pt x="247" y="150"/>
                </a:cubicBezTo>
                <a:cubicBezTo>
                  <a:pt x="246" y="149"/>
                  <a:pt x="243" y="151"/>
                  <a:pt x="243" y="152"/>
                </a:cubicBezTo>
                <a:cubicBezTo>
                  <a:pt x="242" y="153"/>
                  <a:pt x="241" y="155"/>
                  <a:pt x="238" y="154"/>
                </a:cubicBezTo>
                <a:cubicBezTo>
                  <a:pt x="237" y="153"/>
                  <a:pt x="238" y="152"/>
                  <a:pt x="237" y="151"/>
                </a:cubicBezTo>
                <a:cubicBezTo>
                  <a:pt x="236" y="151"/>
                  <a:pt x="234" y="153"/>
                  <a:pt x="233" y="153"/>
                </a:cubicBezTo>
                <a:cubicBezTo>
                  <a:pt x="231" y="154"/>
                  <a:pt x="229" y="155"/>
                  <a:pt x="227" y="154"/>
                </a:cubicBezTo>
                <a:cubicBezTo>
                  <a:pt x="227" y="153"/>
                  <a:pt x="226" y="152"/>
                  <a:pt x="227" y="150"/>
                </a:cubicBezTo>
                <a:cubicBezTo>
                  <a:pt x="227" y="149"/>
                  <a:pt x="229" y="150"/>
                  <a:pt x="229" y="149"/>
                </a:cubicBezTo>
                <a:cubicBezTo>
                  <a:pt x="229" y="149"/>
                  <a:pt x="228" y="148"/>
                  <a:pt x="228" y="148"/>
                </a:cubicBezTo>
                <a:cubicBezTo>
                  <a:pt x="228" y="147"/>
                  <a:pt x="228" y="147"/>
                  <a:pt x="228" y="146"/>
                </a:cubicBezTo>
                <a:cubicBezTo>
                  <a:pt x="229" y="144"/>
                  <a:pt x="229" y="144"/>
                  <a:pt x="231" y="144"/>
                </a:cubicBezTo>
                <a:cubicBezTo>
                  <a:pt x="233" y="143"/>
                  <a:pt x="233" y="143"/>
                  <a:pt x="235" y="142"/>
                </a:cubicBezTo>
                <a:cubicBezTo>
                  <a:pt x="236" y="141"/>
                  <a:pt x="236" y="141"/>
                  <a:pt x="237" y="142"/>
                </a:cubicBezTo>
                <a:cubicBezTo>
                  <a:pt x="238" y="143"/>
                  <a:pt x="239" y="145"/>
                  <a:pt x="239" y="144"/>
                </a:cubicBezTo>
                <a:cubicBezTo>
                  <a:pt x="240" y="143"/>
                  <a:pt x="238" y="142"/>
                  <a:pt x="239" y="141"/>
                </a:cubicBezTo>
                <a:cubicBezTo>
                  <a:pt x="242" y="138"/>
                  <a:pt x="245" y="144"/>
                  <a:pt x="248" y="142"/>
                </a:cubicBezTo>
                <a:cubicBezTo>
                  <a:pt x="247" y="141"/>
                  <a:pt x="246" y="142"/>
                  <a:pt x="245" y="141"/>
                </a:cubicBezTo>
                <a:cubicBezTo>
                  <a:pt x="245" y="141"/>
                  <a:pt x="245" y="140"/>
                  <a:pt x="245" y="139"/>
                </a:cubicBezTo>
                <a:cubicBezTo>
                  <a:pt x="244" y="138"/>
                  <a:pt x="242" y="140"/>
                  <a:pt x="242" y="138"/>
                </a:cubicBezTo>
                <a:cubicBezTo>
                  <a:pt x="241" y="136"/>
                  <a:pt x="244" y="135"/>
                  <a:pt x="246" y="135"/>
                </a:cubicBezTo>
                <a:cubicBezTo>
                  <a:pt x="247" y="136"/>
                  <a:pt x="250" y="138"/>
                  <a:pt x="251" y="138"/>
                </a:cubicBezTo>
                <a:cubicBezTo>
                  <a:pt x="252" y="136"/>
                  <a:pt x="248" y="135"/>
                  <a:pt x="248" y="134"/>
                </a:cubicBezTo>
                <a:cubicBezTo>
                  <a:pt x="247" y="131"/>
                  <a:pt x="250" y="132"/>
                  <a:pt x="252" y="132"/>
                </a:cubicBezTo>
                <a:cubicBezTo>
                  <a:pt x="254" y="131"/>
                  <a:pt x="253" y="131"/>
                  <a:pt x="252" y="130"/>
                </a:cubicBezTo>
                <a:cubicBezTo>
                  <a:pt x="251" y="129"/>
                  <a:pt x="251" y="128"/>
                  <a:pt x="250" y="128"/>
                </a:cubicBezTo>
                <a:cubicBezTo>
                  <a:pt x="249" y="127"/>
                  <a:pt x="246" y="130"/>
                  <a:pt x="245" y="128"/>
                </a:cubicBezTo>
                <a:cubicBezTo>
                  <a:pt x="245" y="127"/>
                  <a:pt x="246" y="126"/>
                  <a:pt x="246" y="125"/>
                </a:cubicBezTo>
                <a:cubicBezTo>
                  <a:pt x="247" y="124"/>
                  <a:pt x="247" y="124"/>
                  <a:pt x="248" y="123"/>
                </a:cubicBezTo>
                <a:cubicBezTo>
                  <a:pt x="249" y="122"/>
                  <a:pt x="249" y="122"/>
                  <a:pt x="249" y="121"/>
                </a:cubicBezTo>
                <a:cubicBezTo>
                  <a:pt x="249" y="119"/>
                  <a:pt x="249" y="119"/>
                  <a:pt x="250" y="118"/>
                </a:cubicBezTo>
                <a:cubicBezTo>
                  <a:pt x="250" y="118"/>
                  <a:pt x="252" y="118"/>
                  <a:pt x="253" y="118"/>
                </a:cubicBezTo>
                <a:cubicBezTo>
                  <a:pt x="253" y="117"/>
                  <a:pt x="254" y="117"/>
                  <a:pt x="255" y="117"/>
                </a:cubicBezTo>
                <a:cubicBezTo>
                  <a:pt x="255" y="116"/>
                  <a:pt x="259" y="116"/>
                  <a:pt x="258" y="116"/>
                </a:cubicBezTo>
                <a:cubicBezTo>
                  <a:pt x="258" y="115"/>
                  <a:pt x="258" y="115"/>
                  <a:pt x="258" y="115"/>
                </a:cubicBezTo>
                <a:cubicBezTo>
                  <a:pt x="258" y="113"/>
                  <a:pt x="258" y="113"/>
                  <a:pt x="257" y="111"/>
                </a:cubicBezTo>
                <a:cubicBezTo>
                  <a:pt x="255" y="109"/>
                  <a:pt x="256" y="108"/>
                  <a:pt x="258" y="106"/>
                </a:cubicBezTo>
                <a:cubicBezTo>
                  <a:pt x="259" y="105"/>
                  <a:pt x="259" y="103"/>
                  <a:pt x="259" y="102"/>
                </a:cubicBezTo>
                <a:cubicBezTo>
                  <a:pt x="259" y="101"/>
                  <a:pt x="259" y="100"/>
                  <a:pt x="259" y="100"/>
                </a:cubicBezTo>
                <a:cubicBezTo>
                  <a:pt x="260" y="99"/>
                  <a:pt x="261" y="99"/>
                  <a:pt x="262" y="98"/>
                </a:cubicBezTo>
                <a:cubicBezTo>
                  <a:pt x="262" y="100"/>
                  <a:pt x="262" y="103"/>
                  <a:pt x="265" y="103"/>
                </a:cubicBezTo>
                <a:cubicBezTo>
                  <a:pt x="265" y="105"/>
                  <a:pt x="264" y="109"/>
                  <a:pt x="265" y="111"/>
                </a:cubicBezTo>
                <a:cubicBezTo>
                  <a:pt x="267" y="112"/>
                  <a:pt x="267" y="108"/>
                  <a:pt x="267" y="107"/>
                </a:cubicBezTo>
                <a:cubicBezTo>
                  <a:pt x="267" y="108"/>
                  <a:pt x="268" y="110"/>
                  <a:pt x="269" y="110"/>
                </a:cubicBezTo>
                <a:cubicBezTo>
                  <a:pt x="270" y="109"/>
                  <a:pt x="269" y="108"/>
                  <a:pt x="271" y="107"/>
                </a:cubicBezTo>
                <a:cubicBezTo>
                  <a:pt x="273" y="107"/>
                  <a:pt x="274" y="109"/>
                  <a:pt x="275" y="109"/>
                </a:cubicBezTo>
                <a:cubicBezTo>
                  <a:pt x="276" y="107"/>
                  <a:pt x="273" y="106"/>
                  <a:pt x="272" y="105"/>
                </a:cubicBezTo>
                <a:cubicBezTo>
                  <a:pt x="270" y="104"/>
                  <a:pt x="269" y="103"/>
                  <a:pt x="268" y="101"/>
                </a:cubicBezTo>
                <a:cubicBezTo>
                  <a:pt x="267" y="100"/>
                  <a:pt x="266" y="100"/>
                  <a:pt x="266" y="98"/>
                </a:cubicBezTo>
                <a:cubicBezTo>
                  <a:pt x="265" y="95"/>
                  <a:pt x="268" y="96"/>
                  <a:pt x="270" y="95"/>
                </a:cubicBezTo>
                <a:cubicBezTo>
                  <a:pt x="273" y="94"/>
                  <a:pt x="272" y="95"/>
                  <a:pt x="273" y="97"/>
                </a:cubicBezTo>
                <a:cubicBezTo>
                  <a:pt x="273" y="98"/>
                  <a:pt x="274" y="99"/>
                  <a:pt x="275" y="100"/>
                </a:cubicBezTo>
                <a:cubicBezTo>
                  <a:pt x="276" y="102"/>
                  <a:pt x="276" y="103"/>
                  <a:pt x="277" y="105"/>
                </a:cubicBezTo>
                <a:cubicBezTo>
                  <a:pt x="278" y="105"/>
                  <a:pt x="279" y="105"/>
                  <a:pt x="280" y="106"/>
                </a:cubicBezTo>
                <a:cubicBezTo>
                  <a:pt x="281" y="106"/>
                  <a:pt x="282" y="105"/>
                  <a:pt x="283" y="106"/>
                </a:cubicBezTo>
                <a:cubicBezTo>
                  <a:pt x="285" y="108"/>
                  <a:pt x="279" y="109"/>
                  <a:pt x="279" y="110"/>
                </a:cubicBezTo>
                <a:cubicBezTo>
                  <a:pt x="279" y="110"/>
                  <a:pt x="282" y="112"/>
                  <a:pt x="282" y="112"/>
                </a:cubicBezTo>
                <a:cubicBezTo>
                  <a:pt x="282" y="112"/>
                  <a:pt x="282" y="112"/>
                  <a:pt x="282" y="112"/>
                </a:cubicBezTo>
                <a:cubicBezTo>
                  <a:pt x="282" y="112"/>
                  <a:pt x="284" y="112"/>
                  <a:pt x="283" y="112"/>
                </a:cubicBezTo>
                <a:cubicBezTo>
                  <a:pt x="285" y="112"/>
                  <a:pt x="285" y="113"/>
                  <a:pt x="285" y="111"/>
                </a:cubicBezTo>
                <a:cubicBezTo>
                  <a:pt x="285" y="110"/>
                  <a:pt x="285" y="107"/>
                  <a:pt x="285" y="105"/>
                </a:cubicBezTo>
                <a:cubicBezTo>
                  <a:pt x="284" y="103"/>
                  <a:pt x="282" y="103"/>
                  <a:pt x="280" y="103"/>
                </a:cubicBezTo>
                <a:cubicBezTo>
                  <a:pt x="278" y="102"/>
                  <a:pt x="276" y="101"/>
                  <a:pt x="276" y="98"/>
                </a:cubicBezTo>
                <a:cubicBezTo>
                  <a:pt x="276" y="96"/>
                  <a:pt x="278" y="96"/>
                  <a:pt x="279" y="94"/>
                </a:cubicBezTo>
                <a:cubicBezTo>
                  <a:pt x="277" y="93"/>
                  <a:pt x="274" y="95"/>
                  <a:pt x="274" y="91"/>
                </a:cubicBezTo>
                <a:cubicBezTo>
                  <a:pt x="275" y="90"/>
                  <a:pt x="275" y="89"/>
                  <a:pt x="276" y="88"/>
                </a:cubicBezTo>
                <a:cubicBezTo>
                  <a:pt x="277" y="87"/>
                  <a:pt x="277" y="86"/>
                  <a:pt x="277" y="85"/>
                </a:cubicBezTo>
                <a:cubicBezTo>
                  <a:pt x="278" y="84"/>
                  <a:pt x="278" y="84"/>
                  <a:pt x="279" y="83"/>
                </a:cubicBezTo>
                <a:cubicBezTo>
                  <a:pt x="279" y="83"/>
                  <a:pt x="280" y="82"/>
                  <a:pt x="280" y="82"/>
                </a:cubicBezTo>
                <a:cubicBezTo>
                  <a:pt x="282" y="81"/>
                  <a:pt x="285" y="81"/>
                  <a:pt x="287" y="80"/>
                </a:cubicBezTo>
                <a:cubicBezTo>
                  <a:pt x="288" y="80"/>
                  <a:pt x="290" y="79"/>
                  <a:pt x="290" y="81"/>
                </a:cubicBezTo>
                <a:cubicBezTo>
                  <a:pt x="291" y="83"/>
                  <a:pt x="289" y="85"/>
                  <a:pt x="289" y="88"/>
                </a:cubicBezTo>
                <a:cubicBezTo>
                  <a:pt x="289" y="89"/>
                  <a:pt x="289" y="90"/>
                  <a:pt x="289" y="92"/>
                </a:cubicBezTo>
                <a:cubicBezTo>
                  <a:pt x="289" y="93"/>
                  <a:pt x="288" y="94"/>
                  <a:pt x="288" y="96"/>
                </a:cubicBezTo>
                <a:cubicBezTo>
                  <a:pt x="288" y="97"/>
                  <a:pt x="288" y="98"/>
                  <a:pt x="287" y="100"/>
                </a:cubicBezTo>
                <a:cubicBezTo>
                  <a:pt x="287" y="101"/>
                  <a:pt x="286" y="102"/>
                  <a:pt x="285" y="103"/>
                </a:cubicBezTo>
                <a:cubicBezTo>
                  <a:pt x="287" y="103"/>
                  <a:pt x="289" y="100"/>
                  <a:pt x="290" y="98"/>
                </a:cubicBezTo>
                <a:cubicBezTo>
                  <a:pt x="290" y="97"/>
                  <a:pt x="290" y="95"/>
                  <a:pt x="290" y="93"/>
                </a:cubicBezTo>
                <a:cubicBezTo>
                  <a:pt x="292" y="88"/>
                  <a:pt x="295" y="95"/>
                  <a:pt x="298" y="94"/>
                </a:cubicBezTo>
                <a:cubicBezTo>
                  <a:pt x="298" y="92"/>
                  <a:pt x="296" y="92"/>
                  <a:pt x="295" y="92"/>
                </a:cubicBezTo>
                <a:cubicBezTo>
                  <a:pt x="293" y="91"/>
                  <a:pt x="292" y="90"/>
                  <a:pt x="292" y="88"/>
                </a:cubicBezTo>
                <a:cubicBezTo>
                  <a:pt x="291" y="86"/>
                  <a:pt x="292" y="85"/>
                  <a:pt x="293" y="83"/>
                </a:cubicBezTo>
                <a:cubicBezTo>
                  <a:pt x="293" y="82"/>
                  <a:pt x="293" y="80"/>
                  <a:pt x="294" y="79"/>
                </a:cubicBezTo>
                <a:cubicBezTo>
                  <a:pt x="294" y="80"/>
                  <a:pt x="294" y="81"/>
                  <a:pt x="295" y="82"/>
                </a:cubicBezTo>
                <a:cubicBezTo>
                  <a:pt x="296" y="81"/>
                  <a:pt x="296" y="80"/>
                  <a:pt x="296" y="79"/>
                </a:cubicBezTo>
                <a:cubicBezTo>
                  <a:pt x="296" y="78"/>
                  <a:pt x="296" y="77"/>
                  <a:pt x="296" y="77"/>
                </a:cubicBezTo>
                <a:cubicBezTo>
                  <a:pt x="296" y="76"/>
                  <a:pt x="297" y="76"/>
                  <a:pt x="297" y="76"/>
                </a:cubicBezTo>
                <a:cubicBezTo>
                  <a:pt x="298" y="74"/>
                  <a:pt x="298" y="74"/>
                  <a:pt x="298" y="73"/>
                </a:cubicBezTo>
                <a:cubicBezTo>
                  <a:pt x="299" y="72"/>
                  <a:pt x="300" y="71"/>
                  <a:pt x="301" y="70"/>
                </a:cubicBezTo>
                <a:cubicBezTo>
                  <a:pt x="303" y="74"/>
                  <a:pt x="303" y="76"/>
                  <a:pt x="302" y="81"/>
                </a:cubicBezTo>
                <a:cubicBezTo>
                  <a:pt x="302" y="82"/>
                  <a:pt x="301" y="84"/>
                  <a:pt x="301" y="86"/>
                </a:cubicBezTo>
                <a:cubicBezTo>
                  <a:pt x="302" y="88"/>
                  <a:pt x="303" y="89"/>
                  <a:pt x="303" y="91"/>
                </a:cubicBezTo>
                <a:cubicBezTo>
                  <a:pt x="302" y="92"/>
                  <a:pt x="301" y="92"/>
                  <a:pt x="301" y="93"/>
                </a:cubicBezTo>
                <a:cubicBezTo>
                  <a:pt x="300" y="94"/>
                  <a:pt x="300" y="97"/>
                  <a:pt x="300" y="98"/>
                </a:cubicBezTo>
                <a:cubicBezTo>
                  <a:pt x="300" y="99"/>
                  <a:pt x="299" y="101"/>
                  <a:pt x="299" y="102"/>
                </a:cubicBezTo>
                <a:cubicBezTo>
                  <a:pt x="298" y="104"/>
                  <a:pt x="296" y="104"/>
                  <a:pt x="295" y="106"/>
                </a:cubicBezTo>
                <a:cubicBezTo>
                  <a:pt x="295" y="106"/>
                  <a:pt x="294" y="108"/>
                  <a:pt x="293" y="109"/>
                </a:cubicBezTo>
                <a:cubicBezTo>
                  <a:pt x="293" y="110"/>
                  <a:pt x="294" y="110"/>
                  <a:pt x="295" y="109"/>
                </a:cubicBezTo>
                <a:cubicBezTo>
                  <a:pt x="296" y="107"/>
                  <a:pt x="297" y="106"/>
                  <a:pt x="298" y="105"/>
                </a:cubicBezTo>
                <a:cubicBezTo>
                  <a:pt x="300" y="104"/>
                  <a:pt x="301" y="103"/>
                  <a:pt x="301" y="102"/>
                </a:cubicBezTo>
                <a:cubicBezTo>
                  <a:pt x="302" y="100"/>
                  <a:pt x="303" y="98"/>
                  <a:pt x="303" y="96"/>
                </a:cubicBezTo>
                <a:cubicBezTo>
                  <a:pt x="303" y="96"/>
                  <a:pt x="304" y="93"/>
                  <a:pt x="304" y="93"/>
                </a:cubicBezTo>
                <a:cubicBezTo>
                  <a:pt x="305" y="93"/>
                  <a:pt x="307" y="95"/>
                  <a:pt x="307" y="96"/>
                </a:cubicBezTo>
                <a:cubicBezTo>
                  <a:pt x="308" y="96"/>
                  <a:pt x="310" y="96"/>
                  <a:pt x="311" y="97"/>
                </a:cubicBezTo>
                <a:cubicBezTo>
                  <a:pt x="312" y="96"/>
                  <a:pt x="309" y="95"/>
                  <a:pt x="309" y="94"/>
                </a:cubicBezTo>
                <a:cubicBezTo>
                  <a:pt x="308" y="94"/>
                  <a:pt x="308" y="93"/>
                  <a:pt x="307" y="92"/>
                </a:cubicBezTo>
                <a:cubicBezTo>
                  <a:pt x="307" y="91"/>
                  <a:pt x="306" y="91"/>
                  <a:pt x="306" y="90"/>
                </a:cubicBezTo>
                <a:cubicBezTo>
                  <a:pt x="304" y="89"/>
                  <a:pt x="305" y="89"/>
                  <a:pt x="305" y="87"/>
                </a:cubicBezTo>
                <a:cubicBezTo>
                  <a:pt x="305" y="86"/>
                  <a:pt x="305" y="85"/>
                  <a:pt x="305" y="85"/>
                </a:cubicBezTo>
                <a:cubicBezTo>
                  <a:pt x="305" y="84"/>
                  <a:pt x="304" y="83"/>
                  <a:pt x="304" y="83"/>
                </a:cubicBezTo>
                <a:cubicBezTo>
                  <a:pt x="304" y="81"/>
                  <a:pt x="308" y="82"/>
                  <a:pt x="310" y="80"/>
                </a:cubicBezTo>
                <a:cubicBezTo>
                  <a:pt x="311" y="79"/>
                  <a:pt x="311" y="77"/>
                  <a:pt x="312" y="76"/>
                </a:cubicBezTo>
                <a:cubicBezTo>
                  <a:pt x="313" y="74"/>
                  <a:pt x="314" y="74"/>
                  <a:pt x="315" y="72"/>
                </a:cubicBezTo>
                <a:cubicBezTo>
                  <a:pt x="316" y="74"/>
                  <a:pt x="313" y="76"/>
                  <a:pt x="313" y="78"/>
                </a:cubicBezTo>
                <a:cubicBezTo>
                  <a:pt x="314" y="79"/>
                  <a:pt x="314" y="80"/>
                  <a:pt x="315" y="79"/>
                </a:cubicBezTo>
                <a:cubicBezTo>
                  <a:pt x="316" y="79"/>
                  <a:pt x="316" y="76"/>
                  <a:pt x="317" y="76"/>
                </a:cubicBezTo>
                <a:cubicBezTo>
                  <a:pt x="318" y="76"/>
                  <a:pt x="317" y="79"/>
                  <a:pt x="318" y="79"/>
                </a:cubicBezTo>
                <a:cubicBezTo>
                  <a:pt x="318" y="79"/>
                  <a:pt x="318" y="79"/>
                  <a:pt x="318" y="79"/>
                </a:cubicBezTo>
                <a:cubicBezTo>
                  <a:pt x="319" y="78"/>
                  <a:pt x="319" y="76"/>
                  <a:pt x="319" y="75"/>
                </a:cubicBezTo>
                <a:cubicBezTo>
                  <a:pt x="319" y="74"/>
                  <a:pt x="320" y="74"/>
                  <a:pt x="320" y="72"/>
                </a:cubicBezTo>
                <a:cubicBezTo>
                  <a:pt x="320" y="71"/>
                  <a:pt x="319" y="71"/>
                  <a:pt x="319" y="70"/>
                </a:cubicBezTo>
                <a:cubicBezTo>
                  <a:pt x="319" y="69"/>
                  <a:pt x="320" y="67"/>
                  <a:pt x="320" y="67"/>
                </a:cubicBezTo>
                <a:cubicBezTo>
                  <a:pt x="322" y="66"/>
                  <a:pt x="325" y="69"/>
                  <a:pt x="325" y="70"/>
                </a:cubicBezTo>
                <a:cubicBezTo>
                  <a:pt x="326" y="72"/>
                  <a:pt x="326" y="73"/>
                  <a:pt x="327" y="74"/>
                </a:cubicBezTo>
                <a:cubicBezTo>
                  <a:pt x="328" y="74"/>
                  <a:pt x="330" y="74"/>
                  <a:pt x="331" y="76"/>
                </a:cubicBezTo>
                <a:cubicBezTo>
                  <a:pt x="332" y="78"/>
                  <a:pt x="332" y="82"/>
                  <a:pt x="334" y="83"/>
                </a:cubicBezTo>
                <a:cubicBezTo>
                  <a:pt x="338" y="86"/>
                  <a:pt x="335" y="80"/>
                  <a:pt x="335" y="79"/>
                </a:cubicBezTo>
                <a:cubicBezTo>
                  <a:pt x="334" y="78"/>
                  <a:pt x="334" y="77"/>
                  <a:pt x="334" y="76"/>
                </a:cubicBezTo>
                <a:cubicBezTo>
                  <a:pt x="334" y="75"/>
                  <a:pt x="333" y="75"/>
                  <a:pt x="333" y="74"/>
                </a:cubicBezTo>
                <a:cubicBezTo>
                  <a:pt x="332" y="70"/>
                  <a:pt x="334" y="68"/>
                  <a:pt x="335" y="72"/>
                </a:cubicBezTo>
                <a:cubicBezTo>
                  <a:pt x="336" y="72"/>
                  <a:pt x="336" y="69"/>
                  <a:pt x="335" y="68"/>
                </a:cubicBezTo>
                <a:cubicBezTo>
                  <a:pt x="335" y="68"/>
                  <a:pt x="336" y="68"/>
                  <a:pt x="334" y="67"/>
                </a:cubicBezTo>
                <a:cubicBezTo>
                  <a:pt x="334" y="67"/>
                  <a:pt x="333" y="68"/>
                  <a:pt x="332" y="68"/>
                </a:cubicBezTo>
                <a:cubicBezTo>
                  <a:pt x="332" y="68"/>
                  <a:pt x="331" y="67"/>
                  <a:pt x="330" y="67"/>
                </a:cubicBezTo>
                <a:cubicBezTo>
                  <a:pt x="330" y="66"/>
                  <a:pt x="331" y="66"/>
                  <a:pt x="332" y="66"/>
                </a:cubicBezTo>
                <a:cubicBezTo>
                  <a:pt x="333" y="65"/>
                  <a:pt x="334" y="65"/>
                  <a:pt x="335" y="64"/>
                </a:cubicBezTo>
                <a:cubicBezTo>
                  <a:pt x="335" y="64"/>
                  <a:pt x="336" y="62"/>
                  <a:pt x="336" y="62"/>
                </a:cubicBezTo>
                <a:cubicBezTo>
                  <a:pt x="334" y="62"/>
                  <a:pt x="333" y="65"/>
                  <a:pt x="331" y="63"/>
                </a:cubicBezTo>
                <a:cubicBezTo>
                  <a:pt x="330" y="64"/>
                  <a:pt x="330" y="65"/>
                  <a:pt x="329" y="65"/>
                </a:cubicBezTo>
                <a:cubicBezTo>
                  <a:pt x="328" y="65"/>
                  <a:pt x="328" y="64"/>
                  <a:pt x="327" y="64"/>
                </a:cubicBezTo>
                <a:cubicBezTo>
                  <a:pt x="326" y="63"/>
                  <a:pt x="325" y="63"/>
                  <a:pt x="324" y="62"/>
                </a:cubicBezTo>
                <a:cubicBezTo>
                  <a:pt x="323" y="61"/>
                  <a:pt x="325" y="60"/>
                  <a:pt x="324" y="59"/>
                </a:cubicBezTo>
                <a:cubicBezTo>
                  <a:pt x="323" y="58"/>
                  <a:pt x="318" y="59"/>
                  <a:pt x="319" y="56"/>
                </a:cubicBezTo>
                <a:cubicBezTo>
                  <a:pt x="320" y="53"/>
                  <a:pt x="324" y="53"/>
                  <a:pt x="324" y="57"/>
                </a:cubicBezTo>
                <a:cubicBezTo>
                  <a:pt x="326" y="55"/>
                  <a:pt x="323" y="52"/>
                  <a:pt x="325" y="50"/>
                </a:cubicBezTo>
                <a:cubicBezTo>
                  <a:pt x="326" y="51"/>
                  <a:pt x="326" y="54"/>
                  <a:pt x="327" y="54"/>
                </a:cubicBezTo>
                <a:cubicBezTo>
                  <a:pt x="328" y="51"/>
                  <a:pt x="328" y="49"/>
                  <a:pt x="328" y="47"/>
                </a:cubicBezTo>
                <a:cubicBezTo>
                  <a:pt x="331" y="46"/>
                  <a:pt x="330" y="51"/>
                  <a:pt x="330" y="52"/>
                </a:cubicBezTo>
                <a:cubicBezTo>
                  <a:pt x="329" y="56"/>
                  <a:pt x="329" y="58"/>
                  <a:pt x="331" y="60"/>
                </a:cubicBezTo>
                <a:cubicBezTo>
                  <a:pt x="332" y="60"/>
                  <a:pt x="332" y="57"/>
                  <a:pt x="332" y="57"/>
                </a:cubicBezTo>
                <a:cubicBezTo>
                  <a:pt x="331" y="55"/>
                  <a:pt x="331" y="54"/>
                  <a:pt x="332" y="52"/>
                </a:cubicBezTo>
                <a:cubicBezTo>
                  <a:pt x="333" y="50"/>
                  <a:pt x="333" y="50"/>
                  <a:pt x="334" y="51"/>
                </a:cubicBezTo>
                <a:cubicBezTo>
                  <a:pt x="334" y="51"/>
                  <a:pt x="334" y="52"/>
                  <a:pt x="334" y="52"/>
                </a:cubicBezTo>
                <a:cubicBezTo>
                  <a:pt x="335" y="52"/>
                  <a:pt x="335" y="51"/>
                  <a:pt x="336" y="51"/>
                </a:cubicBezTo>
                <a:cubicBezTo>
                  <a:pt x="336" y="52"/>
                  <a:pt x="336" y="57"/>
                  <a:pt x="337" y="54"/>
                </a:cubicBezTo>
                <a:cubicBezTo>
                  <a:pt x="337" y="53"/>
                  <a:pt x="337" y="53"/>
                  <a:pt x="337" y="52"/>
                </a:cubicBezTo>
                <a:cubicBezTo>
                  <a:pt x="338" y="52"/>
                  <a:pt x="339" y="52"/>
                  <a:pt x="339" y="53"/>
                </a:cubicBezTo>
                <a:cubicBezTo>
                  <a:pt x="340" y="54"/>
                  <a:pt x="339" y="58"/>
                  <a:pt x="339" y="59"/>
                </a:cubicBezTo>
                <a:cubicBezTo>
                  <a:pt x="339" y="61"/>
                  <a:pt x="343" y="62"/>
                  <a:pt x="345" y="62"/>
                </a:cubicBezTo>
                <a:cubicBezTo>
                  <a:pt x="346" y="60"/>
                  <a:pt x="343" y="60"/>
                  <a:pt x="343" y="60"/>
                </a:cubicBezTo>
                <a:cubicBezTo>
                  <a:pt x="341" y="59"/>
                  <a:pt x="341" y="57"/>
                  <a:pt x="342" y="56"/>
                </a:cubicBezTo>
                <a:cubicBezTo>
                  <a:pt x="342" y="54"/>
                  <a:pt x="343" y="53"/>
                  <a:pt x="344" y="55"/>
                </a:cubicBezTo>
                <a:cubicBezTo>
                  <a:pt x="345" y="55"/>
                  <a:pt x="345" y="56"/>
                  <a:pt x="345" y="56"/>
                </a:cubicBezTo>
                <a:cubicBezTo>
                  <a:pt x="346" y="57"/>
                  <a:pt x="348" y="57"/>
                  <a:pt x="348" y="57"/>
                </a:cubicBezTo>
                <a:cubicBezTo>
                  <a:pt x="350" y="57"/>
                  <a:pt x="352" y="56"/>
                  <a:pt x="352" y="58"/>
                </a:cubicBezTo>
                <a:cubicBezTo>
                  <a:pt x="353" y="60"/>
                  <a:pt x="350" y="61"/>
                  <a:pt x="349" y="62"/>
                </a:cubicBezTo>
                <a:cubicBezTo>
                  <a:pt x="347" y="63"/>
                  <a:pt x="339" y="63"/>
                  <a:pt x="340" y="66"/>
                </a:cubicBezTo>
                <a:cubicBezTo>
                  <a:pt x="341" y="66"/>
                  <a:pt x="342" y="65"/>
                  <a:pt x="344" y="65"/>
                </a:cubicBezTo>
                <a:cubicBezTo>
                  <a:pt x="345" y="65"/>
                  <a:pt x="346" y="65"/>
                  <a:pt x="347" y="65"/>
                </a:cubicBezTo>
                <a:cubicBezTo>
                  <a:pt x="349" y="64"/>
                  <a:pt x="351" y="63"/>
                  <a:pt x="353" y="61"/>
                </a:cubicBezTo>
                <a:cubicBezTo>
                  <a:pt x="354" y="62"/>
                  <a:pt x="353" y="65"/>
                  <a:pt x="354" y="66"/>
                </a:cubicBezTo>
                <a:cubicBezTo>
                  <a:pt x="354" y="67"/>
                  <a:pt x="355" y="67"/>
                  <a:pt x="356" y="67"/>
                </a:cubicBezTo>
                <a:cubicBezTo>
                  <a:pt x="356" y="68"/>
                  <a:pt x="356" y="68"/>
                  <a:pt x="356" y="69"/>
                </a:cubicBezTo>
                <a:cubicBezTo>
                  <a:pt x="356" y="71"/>
                  <a:pt x="356" y="71"/>
                  <a:pt x="357" y="70"/>
                </a:cubicBezTo>
                <a:cubicBezTo>
                  <a:pt x="358" y="70"/>
                  <a:pt x="359" y="69"/>
                  <a:pt x="359" y="69"/>
                </a:cubicBezTo>
                <a:cubicBezTo>
                  <a:pt x="360" y="69"/>
                  <a:pt x="359" y="70"/>
                  <a:pt x="360" y="70"/>
                </a:cubicBezTo>
                <a:cubicBezTo>
                  <a:pt x="361" y="71"/>
                  <a:pt x="360" y="71"/>
                  <a:pt x="361" y="71"/>
                </a:cubicBezTo>
                <a:cubicBezTo>
                  <a:pt x="362" y="70"/>
                  <a:pt x="363" y="70"/>
                  <a:pt x="363" y="69"/>
                </a:cubicBezTo>
                <a:cubicBezTo>
                  <a:pt x="364" y="67"/>
                  <a:pt x="363" y="67"/>
                  <a:pt x="361" y="67"/>
                </a:cubicBezTo>
                <a:cubicBezTo>
                  <a:pt x="360" y="66"/>
                  <a:pt x="358" y="65"/>
                  <a:pt x="357" y="64"/>
                </a:cubicBezTo>
                <a:cubicBezTo>
                  <a:pt x="357" y="62"/>
                  <a:pt x="360" y="62"/>
                  <a:pt x="361" y="62"/>
                </a:cubicBezTo>
                <a:cubicBezTo>
                  <a:pt x="361" y="60"/>
                  <a:pt x="359" y="59"/>
                  <a:pt x="362" y="58"/>
                </a:cubicBezTo>
                <a:cubicBezTo>
                  <a:pt x="362" y="56"/>
                  <a:pt x="360" y="58"/>
                  <a:pt x="359" y="57"/>
                </a:cubicBezTo>
                <a:cubicBezTo>
                  <a:pt x="357" y="56"/>
                  <a:pt x="359" y="56"/>
                  <a:pt x="360" y="56"/>
                </a:cubicBezTo>
                <a:cubicBezTo>
                  <a:pt x="361" y="56"/>
                  <a:pt x="364" y="56"/>
                  <a:pt x="363" y="54"/>
                </a:cubicBezTo>
                <a:cubicBezTo>
                  <a:pt x="363" y="54"/>
                  <a:pt x="360" y="54"/>
                  <a:pt x="360" y="54"/>
                </a:cubicBezTo>
                <a:cubicBezTo>
                  <a:pt x="359" y="54"/>
                  <a:pt x="359" y="53"/>
                  <a:pt x="359" y="53"/>
                </a:cubicBezTo>
                <a:cubicBezTo>
                  <a:pt x="360" y="52"/>
                  <a:pt x="362" y="52"/>
                  <a:pt x="363" y="52"/>
                </a:cubicBezTo>
                <a:cubicBezTo>
                  <a:pt x="366" y="52"/>
                  <a:pt x="364" y="51"/>
                  <a:pt x="364" y="50"/>
                </a:cubicBezTo>
                <a:cubicBezTo>
                  <a:pt x="363" y="48"/>
                  <a:pt x="365" y="46"/>
                  <a:pt x="366" y="45"/>
                </a:cubicBezTo>
                <a:cubicBezTo>
                  <a:pt x="368" y="43"/>
                  <a:pt x="369" y="41"/>
                  <a:pt x="370" y="41"/>
                </a:cubicBezTo>
                <a:cubicBezTo>
                  <a:pt x="372" y="40"/>
                  <a:pt x="374" y="40"/>
                  <a:pt x="376" y="40"/>
                </a:cubicBezTo>
                <a:cubicBezTo>
                  <a:pt x="377" y="41"/>
                  <a:pt x="380" y="43"/>
                  <a:pt x="380" y="42"/>
                </a:cubicBezTo>
                <a:cubicBezTo>
                  <a:pt x="381" y="41"/>
                  <a:pt x="378" y="39"/>
                  <a:pt x="378" y="39"/>
                </a:cubicBezTo>
                <a:cubicBezTo>
                  <a:pt x="377" y="38"/>
                  <a:pt x="375" y="38"/>
                  <a:pt x="375" y="37"/>
                </a:cubicBezTo>
                <a:cubicBezTo>
                  <a:pt x="375" y="36"/>
                  <a:pt x="377" y="36"/>
                  <a:pt x="377" y="35"/>
                </a:cubicBezTo>
                <a:cubicBezTo>
                  <a:pt x="379" y="34"/>
                  <a:pt x="378" y="32"/>
                  <a:pt x="379" y="30"/>
                </a:cubicBezTo>
                <a:cubicBezTo>
                  <a:pt x="380" y="28"/>
                  <a:pt x="382" y="27"/>
                  <a:pt x="383" y="28"/>
                </a:cubicBezTo>
                <a:cubicBezTo>
                  <a:pt x="384" y="29"/>
                  <a:pt x="384" y="31"/>
                  <a:pt x="386" y="32"/>
                </a:cubicBezTo>
                <a:cubicBezTo>
                  <a:pt x="387" y="34"/>
                  <a:pt x="388" y="32"/>
                  <a:pt x="388" y="31"/>
                </a:cubicBezTo>
                <a:cubicBezTo>
                  <a:pt x="387" y="29"/>
                  <a:pt x="386" y="28"/>
                  <a:pt x="385" y="27"/>
                </a:cubicBezTo>
                <a:cubicBezTo>
                  <a:pt x="383" y="25"/>
                  <a:pt x="382" y="25"/>
                  <a:pt x="380" y="24"/>
                </a:cubicBezTo>
                <a:cubicBezTo>
                  <a:pt x="378" y="24"/>
                  <a:pt x="378" y="23"/>
                  <a:pt x="378" y="21"/>
                </a:cubicBezTo>
                <a:cubicBezTo>
                  <a:pt x="378" y="20"/>
                  <a:pt x="378" y="20"/>
                  <a:pt x="379" y="19"/>
                </a:cubicBezTo>
                <a:cubicBezTo>
                  <a:pt x="379" y="19"/>
                  <a:pt x="381" y="18"/>
                  <a:pt x="382" y="18"/>
                </a:cubicBezTo>
                <a:cubicBezTo>
                  <a:pt x="382" y="19"/>
                  <a:pt x="382" y="19"/>
                  <a:pt x="382" y="20"/>
                </a:cubicBezTo>
                <a:cubicBezTo>
                  <a:pt x="383" y="21"/>
                  <a:pt x="383" y="21"/>
                  <a:pt x="384" y="21"/>
                </a:cubicBezTo>
                <a:cubicBezTo>
                  <a:pt x="384" y="22"/>
                  <a:pt x="385" y="24"/>
                  <a:pt x="386" y="23"/>
                </a:cubicBezTo>
                <a:cubicBezTo>
                  <a:pt x="386" y="22"/>
                  <a:pt x="384" y="17"/>
                  <a:pt x="387" y="18"/>
                </a:cubicBezTo>
                <a:cubicBezTo>
                  <a:pt x="387" y="17"/>
                  <a:pt x="386" y="17"/>
                  <a:pt x="385" y="16"/>
                </a:cubicBezTo>
                <a:cubicBezTo>
                  <a:pt x="384" y="16"/>
                  <a:pt x="384" y="14"/>
                  <a:pt x="384" y="13"/>
                </a:cubicBezTo>
                <a:cubicBezTo>
                  <a:pt x="385" y="12"/>
                  <a:pt x="387" y="11"/>
                  <a:pt x="388" y="11"/>
                </a:cubicBezTo>
                <a:cubicBezTo>
                  <a:pt x="390" y="12"/>
                  <a:pt x="389" y="14"/>
                  <a:pt x="389" y="16"/>
                </a:cubicBezTo>
                <a:cubicBezTo>
                  <a:pt x="393" y="18"/>
                  <a:pt x="391" y="12"/>
                  <a:pt x="393" y="11"/>
                </a:cubicBezTo>
                <a:cubicBezTo>
                  <a:pt x="393" y="12"/>
                  <a:pt x="394" y="14"/>
                  <a:pt x="393" y="15"/>
                </a:cubicBezTo>
                <a:cubicBezTo>
                  <a:pt x="393" y="17"/>
                  <a:pt x="392" y="18"/>
                  <a:pt x="393" y="19"/>
                </a:cubicBezTo>
                <a:cubicBezTo>
                  <a:pt x="394" y="18"/>
                  <a:pt x="394" y="15"/>
                  <a:pt x="396" y="16"/>
                </a:cubicBezTo>
                <a:cubicBezTo>
                  <a:pt x="396" y="16"/>
                  <a:pt x="398" y="18"/>
                  <a:pt x="398" y="19"/>
                </a:cubicBezTo>
                <a:cubicBezTo>
                  <a:pt x="398" y="20"/>
                  <a:pt x="397" y="24"/>
                  <a:pt x="399" y="22"/>
                </a:cubicBezTo>
                <a:cubicBezTo>
                  <a:pt x="400" y="22"/>
                  <a:pt x="400" y="18"/>
                  <a:pt x="400" y="17"/>
                </a:cubicBezTo>
                <a:cubicBezTo>
                  <a:pt x="400" y="16"/>
                  <a:pt x="399" y="12"/>
                  <a:pt x="400" y="12"/>
                </a:cubicBezTo>
                <a:cubicBezTo>
                  <a:pt x="401" y="12"/>
                  <a:pt x="402" y="16"/>
                  <a:pt x="403" y="17"/>
                </a:cubicBezTo>
                <a:cubicBezTo>
                  <a:pt x="403" y="19"/>
                  <a:pt x="402" y="19"/>
                  <a:pt x="404" y="17"/>
                </a:cubicBezTo>
                <a:cubicBezTo>
                  <a:pt x="405" y="16"/>
                  <a:pt x="406" y="16"/>
                  <a:pt x="407" y="18"/>
                </a:cubicBezTo>
                <a:cubicBezTo>
                  <a:pt x="408" y="18"/>
                  <a:pt x="408" y="16"/>
                  <a:pt x="410" y="16"/>
                </a:cubicBezTo>
                <a:cubicBezTo>
                  <a:pt x="411" y="17"/>
                  <a:pt x="411" y="18"/>
                  <a:pt x="411" y="19"/>
                </a:cubicBezTo>
                <a:cubicBezTo>
                  <a:pt x="410" y="20"/>
                  <a:pt x="409" y="22"/>
                  <a:pt x="409" y="22"/>
                </a:cubicBezTo>
                <a:cubicBezTo>
                  <a:pt x="408" y="23"/>
                  <a:pt x="406" y="24"/>
                  <a:pt x="406" y="24"/>
                </a:cubicBezTo>
                <a:cubicBezTo>
                  <a:pt x="405" y="25"/>
                  <a:pt x="405" y="26"/>
                  <a:pt x="405" y="28"/>
                </a:cubicBezTo>
                <a:cubicBezTo>
                  <a:pt x="404" y="29"/>
                  <a:pt x="403" y="29"/>
                  <a:pt x="402" y="30"/>
                </a:cubicBezTo>
                <a:cubicBezTo>
                  <a:pt x="401" y="31"/>
                  <a:pt x="400" y="32"/>
                  <a:pt x="399" y="33"/>
                </a:cubicBezTo>
                <a:cubicBezTo>
                  <a:pt x="398" y="35"/>
                  <a:pt x="396" y="36"/>
                  <a:pt x="395" y="38"/>
                </a:cubicBezTo>
                <a:cubicBezTo>
                  <a:pt x="397" y="39"/>
                  <a:pt x="397" y="37"/>
                  <a:pt x="397" y="40"/>
                </a:cubicBezTo>
                <a:cubicBezTo>
                  <a:pt x="398" y="42"/>
                  <a:pt x="398" y="44"/>
                  <a:pt x="398" y="46"/>
                </a:cubicBezTo>
                <a:cubicBezTo>
                  <a:pt x="397" y="46"/>
                  <a:pt x="395" y="47"/>
                  <a:pt x="395" y="49"/>
                </a:cubicBezTo>
                <a:cubicBezTo>
                  <a:pt x="395" y="50"/>
                  <a:pt x="396" y="50"/>
                  <a:pt x="396" y="51"/>
                </a:cubicBezTo>
                <a:cubicBezTo>
                  <a:pt x="396" y="52"/>
                  <a:pt x="395" y="52"/>
                  <a:pt x="395" y="53"/>
                </a:cubicBezTo>
                <a:cubicBezTo>
                  <a:pt x="393" y="54"/>
                  <a:pt x="393" y="55"/>
                  <a:pt x="392" y="57"/>
                </a:cubicBezTo>
                <a:cubicBezTo>
                  <a:pt x="392" y="58"/>
                  <a:pt x="390" y="64"/>
                  <a:pt x="393" y="65"/>
                </a:cubicBezTo>
                <a:cubicBezTo>
                  <a:pt x="395" y="65"/>
                  <a:pt x="392" y="60"/>
                  <a:pt x="394" y="60"/>
                </a:cubicBezTo>
                <a:cubicBezTo>
                  <a:pt x="395" y="61"/>
                  <a:pt x="395" y="65"/>
                  <a:pt x="397" y="64"/>
                </a:cubicBezTo>
                <a:cubicBezTo>
                  <a:pt x="398" y="63"/>
                  <a:pt x="398" y="61"/>
                  <a:pt x="398" y="60"/>
                </a:cubicBezTo>
                <a:cubicBezTo>
                  <a:pt x="399" y="57"/>
                  <a:pt x="401" y="56"/>
                  <a:pt x="402" y="54"/>
                </a:cubicBezTo>
                <a:cubicBezTo>
                  <a:pt x="402" y="53"/>
                  <a:pt x="403" y="52"/>
                  <a:pt x="403" y="51"/>
                </a:cubicBezTo>
                <a:cubicBezTo>
                  <a:pt x="403" y="50"/>
                  <a:pt x="402" y="50"/>
                  <a:pt x="402" y="50"/>
                </a:cubicBezTo>
                <a:cubicBezTo>
                  <a:pt x="400" y="47"/>
                  <a:pt x="406" y="43"/>
                  <a:pt x="407" y="41"/>
                </a:cubicBezTo>
                <a:cubicBezTo>
                  <a:pt x="411" y="37"/>
                  <a:pt x="412" y="33"/>
                  <a:pt x="413" y="29"/>
                </a:cubicBezTo>
                <a:cubicBezTo>
                  <a:pt x="414" y="27"/>
                  <a:pt x="416" y="25"/>
                  <a:pt x="417" y="23"/>
                </a:cubicBezTo>
                <a:cubicBezTo>
                  <a:pt x="417" y="21"/>
                  <a:pt x="418" y="19"/>
                  <a:pt x="420" y="18"/>
                </a:cubicBezTo>
                <a:cubicBezTo>
                  <a:pt x="421" y="16"/>
                  <a:pt x="426" y="10"/>
                  <a:pt x="427" y="15"/>
                </a:cubicBezTo>
                <a:cubicBezTo>
                  <a:pt x="427" y="17"/>
                  <a:pt x="426" y="18"/>
                  <a:pt x="426" y="20"/>
                </a:cubicBezTo>
                <a:cubicBezTo>
                  <a:pt x="426" y="21"/>
                  <a:pt x="426" y="21"/>
                  <a:pt x="426" y="23"/>
                </a:cubicBezTo>
                <a:cubicBezTo>
                  <a:pt x="426" y="25"/>
                  <a:pt x="426" y="27"/>
                  <a:pt x="424" y="28"/>
                </a:cubicBezTo>
                <a:cubicBezTo>
                  <a:pt x="424" y="29"/>
                  <a:pt x="420" y="31"/>
                  <a:pt x="420" y="31"/>
                </a:cubicBezTo>
                <a:cubicBezTo>
                  <a:pt x="421" y="33"/>
                  <a:pt x="424" y="30"/>
                  <a:pt x="425" y="31"/>
                </a:cubicBezTo>
                <a:cubicBezTo>
                  <a:pt x="425" y="31"/>
                  <a:pt x="425" y="36"/>
                  <a:pt x="424" y="37"/>
                </a:cubicBezTo>
                <a:cubicBezTo>
                  <a:pt x="424" y="39"/>
                  <a:pt x="423" y="41"/>
                  <a:pt x="422" y="43"/>
                </a:cubicBezTo>
                <a:cubicBezTo>
                  <a:pt x="422" y="44"/>
                  <a:pt x="422" y="47"/>
                  <a:pt x="422" y="48"/>
                </a:cubicBezTo>
                <a:cubicBezTo>
                  <a:pt x="423" y="49"/>
                  <a:pt x="423" y="48"/>
                  <a:pt x="424" y="47"/>
                </a:cubicBezTo>
                <a:cubicBezTo>
                  <a:pt x="424" y="47"/>
                  <a:pt x="424" y="46"/>
                  <a:pt x="425" y="45"/>
                </a:cubicBezTo>
                <a:cubicBezTo>
                  <a:pt x="425" y="44"/>
                  <a:pt x="426" y="45"/>
                  <a:pt x="426" y="44"/>
                </a:cubicBezTo>
                <a:cubicBezTo>
                  <a:pt x="427" y="44"/>
                  <a:pt x="427" y="44"/>
                  <a:pt x="427" y="44"/>
                </a:cubicBezTo>
                <a:cubicBezTo>
                  <a:pt x="427" y="43"/>
                  <a:pt x="428" y="43"/>
                  <a:pt x="428" y="42"/>
                </a:cubicBezTo>
                <a:cubicBezTo>
                  <a:pt x="428" y="41"/>
                  <a:pt x="428" y="41"/>
                  <a:pt x="430" y="41"/>
                </a:cubicBezTo>
                <a:cubicBezTo>
                  <a:pt x="431" y="41"/>
                  <a:pt x="432" y="43"/>
                  <a:pt x="434" y="42"/>
                </a:cubicBezTo>
                <a:cubicBezTo>
                  <a:pt x="433" y="41"/>
                  <a:pt x="432" y="39"/>
                  <a:pt x="432" y="37"/>
                </a:cubicBezTo>
                <a:cubicBezTo>
                  <a:pt x="431" y="35"/>
                  <a:pt x="432" y="33"/>
                  <a:pt x="434" y="34"/>
                </a:cubicBezTo>
                <a:cubicBezTo>
                  <a:pt x="434" y="34"/>
                  <a:pt x="438" y="37"/>
                  <a:pt x="437" y="34"/>
                </a:cubicBezTo>
                <a:cubicBezTo>
                  <a:pt x="437" y="33"/>
                  <a:pt x="435" y="33"/>
                  <a:pt x="435" y="32"/>
                </a:cubicBezTo>
                <a:cubicBezTo>
                  <a:pt x="434" y="31"/>
                  <a:pt x="435" y="31"/>
                  <a:pt x="435" y="30"/>
                </a:cubicBezTo>
                <a:cubicBezTo>
                  <a:pt x="435" y="29"/>
                  <a:pt x="435" y="29"/>
                  <a:pt x="435" y="29"/>
                </a:cubicBezTo>
                <a:cubicBezTo>
                  <a:pt x="434" y="28"/>
                  <a:pt x="434" y="28"/>
                  <a:pt x="434" y="28"/>
                </a:cubicBezTo>
                <a:cubicBezTo>
                  <a:pt x="433" y="26"/>
                  <a:pt x="434" y="26"/>
                  <a:pt x="435" y="25"/>
                </a:cubicBezTo>
                <a:cubicBezTo>
                  <a:pt x="437" y="25"/>
                  <a:pt x="438" y="26"/>
                  <a:pt x="438" y="24"/>
                </a:cubicBezTo>
                <a:cubicBezTo>
                  <a:pt x="438" y="24"/>
                  <a:pt x="438" y="23"/>
                  <a:pt x="438" y="23"/>
                </a:cubicBezTo>
                <a:cubicBezTo>
                  <a:pt x="438" y="22"/>
                  <a:pt x="438" y="21"/>
                  <a:pt x="439" y="21"/>
                </a:cubicBezTo>
                <a:cubicBezTo>
                  <a:pt x="441" y="20"/>
                  <a:pt x="443" y="23"/>
                  <a:pt x="444" y="22"/>
                </a:cubicBezTo>
                <a:cubicBezTo>
                  <a:pt x="443" y="21"/>
                  <a:pt x="443" y="22"/>
                  <a:pt x="442" y="21"/>
                </a:cubicBezTo>
                <a:cubicBezTo>
                  <a:pt x="442" y="21"/>
                  <a:pt x="442" y="20"/>
                  <a:pt x="442" y="19"/>
                </a:cubicBezTo>
                <a:cubicBezTo>
                  <a:pt x="442" y="19"/>
                  <a:pt x="440" y="17"/>
                  <a:pt x="440" y="16"/>
                </a:cubicBezTo>
                <a:cubicBezTo>
                  <a:pt x="438" y="16"/>
                  <a:pt x="438" y="17"/>
                  <a:pt x="436" y="16"/>
                </a:cubicBezTo>
                <a:cubicBezTo>
                  <a:pt x="435" y="15"/>
                  <a:pt x="434" y="14"/>
                  <a:pt x="435" y="13"/>
                </a:cubicBezTo>
                <a:cubicBezTo>
                  <a:pt x="436" y="11"/>
                  <a:pt x="440" y="15"/>
                  <a:pt x="438" y="12"/>
                </a:cubicBezTo>
                <a:cubicBezTo>
                  <a:pt x="437" y="11"/>
                  <a:pt x="436" y="10"/>
                  <a:pt x="437" y="9"/>
                </a:cubicBezTo>
                <a:cubicBezTo>
                  <a:pt x="438" y="8"/>
                  <a:pt x="439" y="9"/>
                  <a:pt x="440" y="9"/>
                </a:cubicBezTo>
                <a:cubicBezTo>
                  <a:pt x="440" y="9"/>
                  <a:pt x="441" y="9"/>
                  <a:pt x="441" y="9"/>
                </a:cubicBezTo>
                <a:cubicBezTo>
                  <a:pt x="441" y="10"/>
                  <a:pt x="441" y="11"/>
                  <a:pt x="441" y="11"/>
                </a:cubicBezTo>
                <a:cubicBezTo>
                  <a:pt x="442" y="12"/>
                  <a:pt x="443" y="12"/>
                  <a:pt x="444" y="11"/>
                </a:cubicBezTo>
                <a:cubicBezTo>
                  <a:pt x="444" y="9"/>
                  <a:pt x="442" y="8"/>
                  <a:pt x="442" y="7"/>
                </a:cubicBezTo>
                <a:cubicBezTo>
                  <a:pt x="442" y="5"/>
                  <a:pt x="443" y="6"/>
                  <a:pt x="444" y="4"/>
                </a:cubicBezTo>
                <a:cubicBezTo>
                  <a:pt x="445" y="4"/>
                  <a:pt x="444" y="3"/>
                  <a:pt x="445" y="3"/>
                </a:cubicBezTo>
                <a:cubicBezTo>
                  <a:pt x="445" y="3"/>
                  <a:pt x="447" y="6"/>
                  <a:pt x="447" y="6"/>
                </a:cubicBezTo>
                <a:cubicBezTo>
                  <a:pt x="447" y="6"/>
                  <a:pt x="448" y="6"/>
                  <a:pt x="448" y="6"/>
                </a:cubicBezTo>
                <a:cubicBezTo>
                  <a:pt x="448" y="7"/>
                  <a:pt x="448" y="7"/>
                  <a:pt x="448" y="7"/>
                </a:cubicBezTo>
                <a:cubicBezTo>
                  <a:pt x="449" y="8"/>
                  <a:pt x="451" y="8"/>
                  <a:pt x="451" y="7"/>
                </a:cubicBezTo>
                <a:cubicBezTo>
                  <a:pt x="452" y="7"/>
                  <a:pt x="451" y="6"/>
                  <a:pt x="452" y="6"/>
                </a:cubicBezTo>
                <a:cubicBezTo>
                  <a:pt x="452" y="6"/>
                  <a:pt x="453" y="7"/>
                  <a:pt x="453" y="7"/>
                </a:cubicBezTo>
                <a:cubicBezTo>
                  <a:pt x="453" y="7"/>
                  <a:pt x="454" y="7"/>
                  <a:pt x="454" y="7"/>
                </a:cubicBezTo>
                <a:cubicBezTo>
                  <a:pt x="455" y="6"/>
                  <a:pt x="455" y="5"/>
                  <a:pt x="455" y="5"/>
                </a:cubicBezTo>
                <a:cubicBezTo>
                  <a:pt x="456" y="6"/>
                  <a:pt x="455" y="9"/>
                  <a:pt x="456" y="10"/>
                </a:cubicBezTo>
                <a:cubicBezTo>
                  <a:pt x="456" y="11"/>
                  <a:pt x="458" y="10"/>
                  <a:pt x="459" y="10"/>
                </a:cubicBezTo>
                <a:cubicBezTo>
                  <a:pt x="462" y="10"/>
                  <a:pt x="462" y="10"/>
                  <a:pt x="462" y="13"/>
                </a:cubicBezTo>
                <a:cubicBezTo>
                  <a:pt x="461" y="14"/>
                  <a:pt x="461" y="15"/>
                  <a:pt x="461" y="16"/>
                </a:cubicBezTo>
                <a:cubicBezTo>
                  <a:pt x="460" y="17"/>
                  <a:pt x="459" y="17"/>
                  <a:pt x="459" y="18"/>
                </a:cubicBezTo>
                <a:cubicBezTo>
                  <a:pt x="459" y="18"/>
                  <a:pt x="460" y="18"/>
                  <a:pt x="460" y="18"/>
                </a:cubicBezTo>
                <a:cubicBezTo>
                  <a:pt x="460" y="20"/>
                  <a:pt x="458" y="20"/>
                  <a:pt x="457" y="20"/>
                </a:cubicBezTo>
                <a:cubicBezTo>
                  <a:pt x="456" y="21"/>
                  <a:pt x="456" y="20"/>
                  <a:pt x="456" y="21"/>
                </a:cubicBezTo>
                <a:cubicBezTo>
                  <a:pt x="456" y="22"/>
                  <a:pt x="457" y="22"/>
                  <a:pt x="457" y="23"/>
                </a:cubicBezTo>
                <a:cubicBezTo>
                  <a:pt x="455" y="26"/>
                  <a:pt x="453" y="22"/>
                  <a:pt x="452" y="22"/>
                </a:cubicBezTo>
                <a:cubicBezTo>
                  <a:pt x="451" y="21"/>
                  <a:pt x="450" y="22"/>
                  <a:pt x="449" y="22"/>
                </a:cubicBezTo>
                <a:cubicBezTo>
                  <a:pt x="448" y="23"/>
                  <a:pt x="447" y="22"/>
                  <a:pt x="446" y="22"/>
                </a:cubicBezTo>
                <a:cubicBezTo>
                  <a:pt x="447" y="23"/>
                  <a:pt x="448" y="24"/>
                  <a:pt x="447" y="25"/>
                </a:cubicBezTo>
                <a:cubicBezTo>
                  <a:pt x="448" y="25"/>
                  <a:pt x="451" y="24"/>
                  <a:pt x="451" y="24"/>
                </a:cubicBezTo>
                <a:cubicBezTo>
                  <a:pt x="451" y="25"/>
                  <a:pt x="451" y="25"/>
                  <a:pt x="451" y="25"/>
                </a:cubicBezTo>
                <a:cubicBezTo>
                  <a:pt x="452" y="26"/>
                  <a:pt x="454" y="25"/>
                  <a:pt x="453" y="27"/>
                </a:cubicBezTo>
                <a:cubicBezTo>
                  <a:pt x="453" y="28"/>
                  <a:pt x="452" y="28"/>
                  <a:pt x="451" y="29"/>
                </a:cubicBezTo>
                <a:cubicBezTo>
                  <a:pt x="450" y="29"/>
                  <a:pt x="449" y="30"/>
                  <a:pt x="448" y="31"/>
                </a:cubicBezTo>
                <a:cubicBezTo>
                  <a:pt x="447" y="32"/>
                  <a:pt x="446" y="32"/>
                  <a:pt x="444" y="33"/>
                </a:cubicBezTo>
                <a:cubicBezTo>
                  <a:pt x="446" y="37"/>
                  <a:pt x="455" y="28"/>
                  <a:pt x="457" y="27"/>
                </a:cubicBezTo>
                <a:cubicBezTo>
                  <a:pt x="459" y="31"/>
                  <a:pt x="454" y="36"/>
                  <a:pt x="451" y="38"/>
                </a:cubicBezTo>
                <a:cubicBezTo>
                  <a:pt x="450" y="39"/>
                  <a:pt x="447" y="41"/>
                  <a:pt x="450" y="41"/>
                </a:cubicBezTo>
                <a:cubicBezTo>
                  <a:pt x="451" y="41"/>
                  <a:pt x="453" y="39"/>
                  <a:pt x="453" y="42"/>
                </a:cubicBezTo>
                <a:cubicBezTo>
                  <a:pt x="455" y="43"/>
                  <a:pt x="455" y="40"/>
                  <a:pt x="457" y="39"/>
                </a:cubicBezTo>
                <a:cubicBezTo>
                  <a:pt x="457" y="40"/>
                  <a:pt x="457" y="41"/>
                  <a:pt x="456" y="42"/>
                </a:cubicBezTo>
                <a:cubicBezTo>
                  <a:pt x="455" y="42"/>
                  <a:pt x="455" y="45"/>
                  <a:pt x="455" y="45"/>
                </a:cubicBezTo>
                <a:cubicBezTo>
                  <a:pt x="455" y="48"/>
                  <a:pt x="454" y="49"/>
                  <a:pt x="454" y="52"/>
                </a:cubicBezTo>
                <a:cubicBezTo>
                  <a:pt x="454" y="54"/>
                  <a:pt x="454" y="56"/>
                  <a:pt x="454" y="58"/>
                </a:cubicBezTo>
                <a:cubicBezTo>
                  <a:pt x="454" y="60"/>
                  <a:pt x="453" y="62"/>
                  <a:pt x="453" y="64"/>
                </a:cubicBezTo>
                <a:cubicBezTo>
                  <a:pt x="457" y="64"/>
                  <a:pt x="456" y="54"/>
                  <a:pt x="456" y="53"/>
                </a:cubicBezTo>
                <a:cubicBezTo>
                  <a:pt x="455" y="50"/>
                  <a:pt x="456" y="48"/>
                  <a:pt x="457" y="46"/>
                </a:cubicBezTo>
                <a:cubicBezTo>
                  <a:pt x="458" y="44"/>
                  <a:pt x="458" y="41"/>
                  <a:pt x="460" y="40"/>
                </a:cubicBezTo>
                <a:cubicBezTo>
                  <a:pt x="460" y="41"/>
                  <a:pt x="460" y="42"/>
                  <a:pt x="461" y="43"/>
                </a:cubicBezTo>
                <a:cubicBezTo>
                  <a:pt x="461" y="42"/>
                  <a:pt x="462" y="40"/>
                  <a:pt x="462" y="40"/>
                </a:cubicBezTo>
                <a:cubicBezTo>
                  <a:pt x="462" y="39"/>
                  <a:pt x="461" y="39"/>
                  <a:pt x="460" y="38"/>
                </a:cubicBezTo>
                <a:cubicBezTo>
                  <a:pt x="459" y="36"/>
                  <a:pt x="460" y="35"/>
                  <a:pt x="460" y="34"/>
                </a:cubicBezTo>
                <a:cubicBezTo>
                  <a:pt x="461" y="33"/>
                  <a:pt x="461" y="31"/>
                  <a:pt x="461" y="30"/>
                </a:cubicBezTo>
                <a:cubicBezTo>
                  <a:pt x="462" y="29"/>
                  <a:pt x="463" y="30"/>
                  <a:pt x="463" y="28"/>
                </a:cubicBezTo>
                <a:cubicBezTo>
                  <a:pt x="463" y="28"/>
                  <a:pt x="462" y="27"/>
                  <a:pt x="462" y="26"/>
                </a:cubicBezTo>
                <a:cubicBezTo>
                  <a:pt x="462" y="24"/>
                  <a:pt x="465" y="21"/>
                  <a:pt x="466" y="19"/>
                </a:cubicBezTo>
                <a:cubicBezTo>
                  <a:pt x="466" y="17"/>
                  <a:pt x="469" y="17"/>
                  <a:pt x="471" y="17"/>
                </a:cubicBezTo>
                <a:cubicBezTo>
                  <a:pt x="471" y="17"/>
                  <a:pt x="472" y="17"/>
                  <a:pt x="472" y="17"/>
                </a:cubicBezTo>
                <a:cubicBezTo>
                  <a:pt x="472" y="17"/>
                  <a:pt x="472" y="18"/>
                  <a:pt x="472" y="18"/>
                </a:cubicBezTo>
                <a:cubicBezTo>
                  <a:pt x="473" y="19"/>
                  <a:pt x="474" y="18"/>
                  <a:pt x="475" y="19"/>
                </a:cubicBezTo>
                <a:cubicBezTo>
                  <a:pt x="476" y="20"/>
                  <a:pt x="476" y="21"/>
                  <a:pt x="476" y="22"/>
                </a:cubicBezTo>
                <a:cubicBezTo>
                  <a:pt x="477" y="22"/>
                  <a:pt x="478" y="22"/>
                  <a:pt x="479" y="23"/>
                </a:cubicBezTo>
                <a:cubicBezTo>
                  <a:pt x="479" y="24"/>
                  <a:pt x="475" y="26"/>
                  <a:pt x="478" y="26"/>
                </a:cubicBezTo>
                <a:cubicBezTo>
                  <a:pt x="478" y="27"/>
                  <a:pt x="475" y="30"/>
                  <a:pt x="477" y="31"/>
                </a:cubicBezTo>
                <a:cubicBezTo>
                  <a:pt x="478" y="31"/>
                  <a:pt x="479" y="29"/>
                  <a:pt x="479" y="29"/>
                </a:cubicBezTo>
                <a:cubicBezTo>
                  <a:pt x="480" y="28"/>
                  <a:pt x="481" y="28"/>
                  <a:pt x="482" y="27"/>
                </a:cubicBezTo>
                <a:cubicBezTo>
                  <a:pt x="482" y="27"/>
                  <a:pt x="483" y="26"/>
                  <a:pt x="484" y="26"/>
                </a:cubicBezTo>
                <a:cubicBezTo>
                  <a:pt x="485" y="26"/>
                  <a:pt x="485" y="25"/>
                  <a:pt x="485" y="26"/>
                </a:cubicBezTo>
                <a:cubicBezTo>
                  <a:pt x="487" y="28"/>
                  <a:pt x="484" y="31"/>
                  <a:pt x="484" y="32"/>
                </a:cubicBezTo>
                <a:cubicBezTo>
                  <a:pt x="488" y="33"/>
                  <a:pt x="488" y="30"/>
                  <a:pt x="490" y="28"/>
                </a:cubicBezTo>
                <a:cubicBezTo>
                  <a:pt x="491" y="27"/>
                  <a:pt x="493" y="27"/>
                  <a:pt x="494" y="28"/>
                </a:cubicBezTo>
                <a:cubicBezTo>
                  <a:pt x="495" y="29"/>
                  <a:pt x="494" y="29"/>
                  <a:pt x="494" y="30"/>
                </a:cubicBezTo>
                <a:cubicBezTo>
                  <a:pt x="493" y="32"/>
                  <a:pt x="494" y="31"/>
                  <a:pt x="495" y="32"/>
                </a:cubicBezTo>
                <a:cubicBezTo>
                  <a:pt x="496" y="32"/>
                  <a:pt x="497" y="33"/>
                  <a:pt x="497" y="34"/>
                </a:cubicBezTo>
                <a:cubicBezTo>
                  <a:pt x="497" y="37"/>
                  <a:pt x="492" y="36"/>
                  <a:pt x="491" y="38"/>
                </a:cubicBezTo>
                <a:cubicBezTo>
                  <a:pt x="492" y="38"/>
                  <a:pt x="496" y="38"/>
                  <a:pt x="497" y="38"/>
                </a:cubicBezTo>
                <a:cubicBezTo>
                  <a:pt x="499" y="37"/>
                  <a:pt x="500" y="35"/>
                  <a:pt x="502" y="37"/>
                </a:cubicBezTo>
                <a:cubicBezTo>
                  <a:pt x="502" y="38"/>
                  <a:pt x="502" y="38"/>
                  <a:pt x="502" y="39"/>
                </a:cubicBezTo>
                <a:cubicBezTo>
                  <a:pt x="503" y="40"/>
                  <a:pt x="504" y="40"/>
                  <a:pt x="504" y="41"/>
                </a:cubicBezTo>
                <a:cubicBezTo>
                  <a:pt x="505" y="41"/>
                  <a:pt x="505" y="44"/>
                  <a:pt x="506" y="45"/>
                </a:cubicBezTo>
                <a:cubicBezTo>
                  <a:pt x="507" y="45"/>
                  <a:pt x="507" y="43"/>
                  <a:pt x="508" y="42"/>
                </a:cubicBezTo>
                <a:cubicBezTo>
                  <a:pt x="509" y="42"/>
                  <a:pt x="510" y="44"/>
                  <a:pt x="510" y="45"/>
                </a:cubicBezTo>
                <a:cubicBezTo>
                  <a:pt x="511" y="47"/>
                  <a:pt x="511" y="47"/>
                  <a:pt x="511" y="49"/>
                </a:cubicBezTo>
                <a:cubicBezTo>
                  <a:pt x="511" y="49"/>
                  <a:pt x="511" y="51"/>
                  <a:pt x="511" y="51"/>
                </a:cubicBezTo>
                <a:cubicBezTo>
                  <a:pt x="511" y="52"/>
                  <a:pt x="510" y="53"/>
                  <a:pt x="508" y="54"/>
                </a:cubicBezTo>
                <a:cubicBezTo>
                  <a:pt x="506" y="54"/>
                  <a:pt x="504" y="53"/>
                  <a:pt x="502" y="54"/>
                </a:cubicBezTo>
                <a:cubicBezTo>
                  <a:pt x="501" y="54"/>
                  <a:pt x="501" y="55"/>
                  <a:pt x="500" y="55"/>
                </a:cubicBezTo>
                <a:cubicBezTo>
                  <a:pt x="500" y="56"/>
                  <a:pt x="500" y="56"/>
                  <a:pt x="500" y="57"/>
                </a:cubicBezTo>
                <a:cubicBezTo>
                  <a:pt x="499" y="57"/>
                  <a:pt x="498" y="57"/>
                  <a:pt x="498" y="58"/>
                </a:cubicBezTo>
                <a:cubicBezTo>
                  <a:pt x="497" y="59"/>
                  <a:pt x="498" y="60"/>
                  <a:pt x="497" y="61"/>
                </a:cubicBezTo>
                <a:cubicBezTo>
                  <a:pt x="497" y="62"/>
                  <a:pt x="495" y="62"/>
                  <a:pt x="494" y="63"/>
                </a:cubicBezTo>
                <a:cubicBezTo>
                  <a:pt x="492" y="64"/>
                  <a:pt x="492" y="65"/>
                  <a:pt x="490" y="64"/>
                </a:cubicBezTo>
                <a:cubicBezTo>
                  <a:pt x="486" y="64"/>
                  <a:pt x="482" y="63"/>
                  <a:pt x="478" y="62"/>
                </a:cubicBezTo>
                <a:cubicBezTo>
                  <a:pt x="474" y="62"/>
                  <a:pt x="471" y="60"/>
                  <a:pt x="467" y="59"/>
                </a:cubicBezTo>
                <a:cubicBezTo>
                  <a:pt x="467" y="59"/>
                  <a:pt x="465" y="57"/>
                  <a:pt x="464" y="58"/>
                </a:cubicBezTo>
                <a:cubicBezTo>
                  <a:pt x="462" y="59"/>
                  <a:pt x="465" y="59"/>
                  <a:pt x="465" y="60"/>
                </a:cubicBezTo>
                <a:cubicBezTo>
                  <a:pt x="465" y="61"/>
                  <a:pt x="463" y="62"/>
                  <a:pt x="464" y="63"/>
                </a:cubicBezTo>
                <a:cubicBezTo>
                  <a:pt x="464" y="64"/>
                  <a:pt x="466" y="62"/>
                  <a:pt x="467" y="63"/>
                </a:cubicBezTo>
                <a:cubicBezTo>
                  <a:pt x="468" y="63"/>
                  <a:pt x="468" y="64"/>
                  <a:pt x="468" y="64"/>
                </a:cubicBezTo>
                <a:cubicBezTo>
                  <a:pt x="468" y="64"/>
                  <a:pt x="470" y="65"/>
                  <a:pt x="470" y="65"/>
                </a:cubicBezTo>
                <a:cubicBezTo>
                  <a:pt x="471" y="66"/>
                  <a:pt x="475" y="65"/>
                  <a:pt x="474" y="67"/>
                </a:cubicBezTo>
                <a:cubicBezTo>
                  <a:pt x="475" y="68"/>
                  <a:pt x="476" y="68"/>
                  <a:pt x="478" y="68"/>
                </a:cubicBezTo>
                <a:cubicBezTo>
                  <a:pt x="479" y="68"/>
                  <a:pt x="479" y="69"/>
                  <a:pt x="480" y="69"/>
                </a:cubicBezTo>
                <a:cubicBezTo>
                  <a:pt x="483" y="70"/>
                  <a:pt x="485" y="70"/>
                  <a:pt x="482" y="72"/>
                </a:cubicBezTo>
                <a:cubicBezTo>
                  <a:pt x="481" y="73"/>
                  <a:pt x="478" y="74"/>
                  <a:pt x="478" y="76"/>
                </a:cubicBezTo>
                <a:cubicBezTo>
                  <a:pt x="478" y="78"/>
                  <a:pt x="482" y="74"/>
                  <a:pt x="483" y="74"/>
                </a:cubicBezTo>
                <a:cubicBezTo>
                  <a:pt x="483" y="75"/>
                  <a:pt x="484" y="74"/>
                  <a:pt x="485" y="74"/>
                </a:cubicBezTo>
                <a:cubicBezTo>
                  <a:pt x="486" y="76"/>
                  <a:pt x="485" y="78"/>
                  <a:pt x="484" y="80"/>
                </a:cubicBezTo>
                <a:cubicBezTo>
                  <a:pt x="483" y="81"/>
                  <a:pt x="483" y="83"/>
                  <a:pt x="483" y="84"/>
                </a:cubicBezTo>
                <a:cubicBezTo>
                  <a:pt x="482" y="84"/>
                  <a:pt x="481" y="86"/>
                  <a:pt x="481" y="87"/>
                </a:cubicBezTo>
                <a:cubicBezTo>
                  <a:pt x="483" y="87"/>
                  <a:pt x="483" y="85"/>
                  <a:pt x="484" y="85"/>
                </a:cubicBezTo>
                <a:cubicBezTo>
                  <a:pt x="486" y="83"/>
                  <a:pt x="486" y="84"/>
                  <a:pt x="488" y="84"/>
                </a:cubicBezTo>
                <a:cubicBezTo>
                  <a:pt x="489" y="84"/>
                  <a:pt x="490" y="83"/>
                  <a:pt x="490" y="83"/>
                </a:cubicBezTo>
                <a:cubicBezTo>
                  <a:pt x="491" y="84"/>
                  <a:pt x="490" y="85"/>
                  <a:pt x="490" y="86"/>
                </a:cubicBezTo>
                <a:cubicBezTo>
                  <a:pt x="491" y="86"/>
                  <a:pt x="491" y="84"/>
                  <a:pt x="492" y="85"/>
                </a:cubicBezTo>
                <a:cubicBezTo>
                  <a:pt x="493" y="85"/>
                  <a:pt x="493" y="86"/>
                  <a:pt x="495" y="86"/>
                </a:cubicBezTo>
                <a:cubicBezTo>
                  <a:pt x="495" y="85"/>
                  <a:pt x="493" y="84"/>
                  <a:pt x="494" y="83"/>
                </a:cubicBezTo>
                <a:cubicBezTo>
                  <a:pt x="494" y="82"/>
                  <a:pt x="495" y="82"/>
                  <a:pt x="495" y="81"/>
                </a:cubicBezTo>
                <a:cubicBezTo>
                  <a:pt x="495" y="81"/>
                  <a:pt x="494" y="80"/>
                  <a:pt x="494" y="79"/>
                </a:cubicBezTo>
                <a:cubicBezTo>
                  <a:pt x="494" y="78"/>
                  <a:pt x="494" y="76"/>
                  <a:pt x="494" y="76"/>
                </a:cubicBezTo>
                <a:cubicBezTo>
                  <a:pt x="495" y="76"/>
                  <a:pt x="495" y="76"/>
                  <a:pt x="496" y="76"/>
                </a:cubicBezTo>
                <a:cubicBezTo>
                  <a:pt x="497" y="77"/>
                  <a:pt x="496" y="77"/>
                  <a:pt x="496" y="77"/>
                </a:cubicBezTo>
                <a:cubicBezTo>
                  <a:pt x="496" y="78"/>
                  <a:pt x="497" y="78"/>
                  <a:pt x="497" y="78"/>
                </a:cubicBezTo>
                <a:cubicBezTo>
                  <a:pt x="497" y="79"/>
                  <a:pt x="497" y="78"/>
                  <a:pt x="497" y="78"/>
                </a:cubicBezTo>
                <a:cubicBezTo>
                  <a:pt x="498" y="80"/>
                  <a:pt x="497" y="83"/>
                  <a:pt x="498" y="85"/>
                </a:cubicBezTo>
                <a:cubicBezTo>
                  <a:pt x="498" y="87"/>
                  <a:pt x="499" y="88"/>
                  <a:pt x="500" y="85"/>
                </a:cubicBezTo>
                <a:cubicBezTo>
                  <a:pt x="500" y="83"/>
                  <a:pt x="499" y="81"/>
                  <a:pt x="500" y="79"/>
                </a:cubicBezTo>
                <a:cubicBezTo>
                  <a:pt x="503" y="79"/>
                  <a:pt x="504" y="80"/>
                  <a:pt x="504" y="82"/>
                </a:cubicBezTo>
                <a:cubicBezTo>
                  <a:pt x="505" y="82"/>
                  <a:pt x="506" y="80"/>
                  <a:pt x="507" y="80"/>
                </a:cubicBezTo>
                <a:cubicBezTo>
                  <a:pt x="507" y="83"/>
                  <a:pt x="508" y="86"/>
                  <a:pt x="509" y="89"/>
                </a:cubicBezTo>
                <a:cubicBezTo>
                  <a:pt x="509" y="91"/>
                  <a:pt x="510" y="94"/>
                  <a:pt x="507" y="95"/>
                </a:cubicBezTo>
                <a:cubicBezTo>
                  <a:pt x="506" y="96"/>
                  <a:pt x="504" y="96"/>
                  <a:pt x="502" y="95"/>
                </a:cubicBezTo>
                <a:cubicBezTo>
                  <a:pt x="499" y="94"/>
                  <a:pt x="500" y="93"/>
                  <a:pt x="499" y="91"/>
                </a:cubicBezTo>
                <a:cubicBezTo>
                  <a:pt x="498" y="90"/>
                  <a:pt x="495" y="89"/>
                  <a:pt x="494" y="89"/>
                </a:cubicBezTo>
                <a:cubicBezTo>
                  <a:pt x="492" y="89"/>
                  <a:pt x="495" y="91"/>
                  <a:pt x="495" y="92"/>
                </a:cubicBezTo>
                <a:cubicBezTo>
                  <a:pt x="496" y="94"/>
                  <a:pt x="494" y="98"/>
                  <a:pt x="493" y="100"/>
                </a:cubicBezTo>
                <a:cubicBezTo>
                  <a:pt x="493" y="102"/>
                  <a:pt x="491" y="104"/>
                  <a:pt x="489" y="104"/>
                </a:cubicBezTo>
                <a:cubicBezTo>
                  <a:pt x="488" y="106"/>
                  <a:pt x="485" y="104"/>
                  <a:pt x="484" y="106"/>
                </a:cubicBezTo>
                <a:cubicBezTo>
                  <a:pt x="483" y="107"/>
                  <a:pt x="483" y="108"/>
                  <a:pt x="483" y="108"/>
                </a:cubicBezTo>
                <a:cubicBezTo>
                  <a:pt x="482" y="109"/>
                  <a:pt x="480" y="108"/>
                  <a:pt x="479" y="108"/>
                </a:cubicBezTo>
                <a:cubicBezTo>
                  <a:pt x="475" y="109"/>
                  <a:pt x="476" y="115"/>
                  <a:pt x="475" y="118"/>
                </a:cubicBezTo>
                <a:cubicBezTo>
                  <a:pt x="474" y="121"/>
                  <a:pt x="470" y="125"/>
                  <a:pt x="467" y="121"/>
                </a:cubicBezTo>
                <a:cubicBezTo>
                  <a:pt x="465" y="117"/>
                  <a:pt x="470" y="111"/>
                  <a:pt x="472" y="108"/>
                </a:cubicBezTo>
                <a:cubicBezTo>
                  <a:pt x="473" y="106"/>
                  <a:pt x="475" y="104"/>
                  <a:pt x="476" y="102"/>
                </a:cubicBezTo>
                <a:cubicBezTo>
                  <a:pt x="478" y="100"/>
                  <a:pt x="477" y="98"/>
                  <a:pt x="476" y="95"/>
                </a:cubicBezTo>
                <a:cubicBezTo>
                  <a:pt x="475" y="93"/>
                  <a:pt x="475" y="91"/>
                  <a:pt x="474" y="89"/>
                </a:cubicBezTo>
                <a:cubicBezTo>
                  <a:pt x="473" y="87"/>
                  <a:pt x="470" y="85"/>
                  <a:pt x="468" y="84"/>
                </a:cubicBezTo>
                <a:cubicBezTo>
                  <a:pt x="466" y="83"/>
                  <a:pt x="463" y="82"/>
                  <a:pt x="460" y="80"/>
                </a:cubicBezTo>
                <a:cubicBezTo>
                  <a:pt x="460" y="79"/>
                  <a:pt x="459" y="79"/>
                  <a:pt x="459" y="78"/>
                </a:cubicBezTo>
                <a:cubicBezTo>
                  <a:pt x="458" y="76"/>
                  <a:pt x="458" y="77"/>
                  <a:pt x="457" y="75"/>
                </a:cubicBezTo>
                <a:cubicBezTo>
                  <a:pt x="455" y="74"/>
                  <a:pt x="454" y="72"/>
                  <a:pt x="453" y="71"/>
                </a:cubicBezTo>
                <a:cubicBezTo>
                  <a:pt x="452" y="70"/>
                  <a:pt x="451" y="69"/>
                  <a:pt x="451" y="68"/>
                </a:cubicBezTo>
                <a:cubicBezTo>
                  <a:pt x="450" y="67"/>
                  <a:pt x="450" y="65"/>
                  <a:pt x="449" y="64"/>
                </a:cubicBezTo>
                <a:cubicBezTo>
                  <a:pt x="447" y="66"/>
                  <a:pt x="445" y="64"/>
                  <a:pt x="444" y="65"/>
                </a:cubicBezTo>
                <a:cubicBezTo>
                  <a:pt x="442" y="67"/>
                  <a:pt x="441" y="69"/>
                  <a:pt x="440" y="70"/>
                </a:cubicBezTo>
                <a:cubicBezTo>
                  <a:pt x="438" y="72"/>
                  <a:pt x="437" y="74"/>
                  <a:pt x="435" y="74"/>
                </a:cubicBezTo>
                <a:cubicBezTo>
                  <a:pt x="433" y="74"/>
                  <a:pt x="431" y="73"/>
                  <a:pt x="429" y="72"/>
                </a:cubicBezTo>
                <a:cubicBezTo>
                  <a:pt x="424" y="72"/>
                  <a:pt x="422" y="74"/>
                  <a:pt x="420" y="77"/>
                </a:cubicBezTo>
                <a:cubicBezTo>
                  <a:pt x="419" y="79"/>
                  <a:pt x="419" y="81"/>
                  <a:pt x="417" y="83"/>
                </a:cubicBezTo>
                <a:cubicBezTo>
                  <a:pt x="416" y="84"/>
                  <a:pt x="414" y="84"/>
                  <a:pt x="413" y="86"/>
                </a:cubicBezTo>
                <a:cubicBezTo>
                  <a:pt x="411" y="87"/>
                  <a:pt x="412" y="90"/>
                  <a:pt x="412" y="92"/>
                </a:cubicBezTo>
                <a:cubicBezTo>
                  <a:pt x="412" y="94"/>
                  <a:pt x="410" y="96"/>
                  <a:pt x="410" y="98"/>
                </a:cubicBezTo>
                <a:cubicBezTo>
                  <a:pt x="409" y="101"/>
                  <a:pt x="410" y="102"/>
                  <a:pt x="410" y="105"/>
                </a:cubicBezTo>
                <a:cubicBezTo>
                  <a:pt x="409" y="107"/>
                  <a:pt x="408" y="109"/>
                  <a:pt x="408" y="111"/>
                </a:cubicBezTo>
                <a:cubicBezTo>
                  <a:pt x="407" y="114"/>
                  <a:pt x="408" y="115"/>
                  <a:pt x="408" y="118"/>
                </a:cubicBezTo>
                <a:cubicBezTo>
                  <a:pt x="408" y="119"/>
                  <a:pt x="407" y="121"/>
                  <a:pt x="408" y="122"/>
                </a:cubicBezTo>
                <a:cubicBezTo>
                  <a:pt x="408" y="123"/>
                  <a:pt x="408" y="123"/>
                  <a:pt x="408" y="124"/>
                </a:cubicBezTo>
                <a:cubicBezTo>
                  <a:pt x="408" y="125"/>
                  <a:pt x="407" y="126"/>
                  <a:pt x="407" y="127"/>
                </a:cubicBezTo>
                <a:cubicBezTo>
                  <a:pt x="407" y="128"/>
                  <a:pt x="407" y="129"/>
                  <a:pt x="406" y="130"/>
                </a:cubicBezTo>
                <a:cubicBezTo>
                  <a:pt x="406" y="131"/>
                  <a:pt x="403" y="132"/>
                  <a:pt x="402" y="130"/>
                </a:cubicBezTo>
                <a:cubicBezTo>
                  <a:pt x="399" y="132"/>
                  <a:pt x="395" y="135"/>
                  <a:pt x="395" y="139"/>
                </a:cubicBezTo>
                <a:cubicBezTo>
                  <a:pt x="396" y="141"/>
                  <a:pt x="396" y="142"/>
                  <a:pt x="395" y="144"/>
                </a:cubicBezTo>
                <a:cubicBezTo>
                  <a:pt x="394" y="144"/>
                  <a:pt x="394" y="145"/>
                  <a:pt x="393" y="145"/>
                </a:cubicBezTo>
                <a:cubicBezTo>
                  <a:pt x="393" y="146"/>
                  <a:pt x="392" y="146"/>
                  <a:pt x="392" y="147"/>
                </a:cubicBezTo>
                <a:cubicBezTo>
                  <a:pt x="390" y="148"/>
                  <a:pt x="390" y="148"/>
                  <a:pt x="389" y="147"/>
                </a:cubicBezTo>
                <a:cubicBezTo>
                  <a:pt x="388" y="146"/>
                  <a:pt x="388" y="144"/>
                  <a:pt x="386" y="143"/>
                </a:cubicBezTo>
                <a:cubicBezTo>
                  <a:pt x="385" y="142"/>
                  <a:pt x="383" y="142"/>
                  <a:pt x="381" y="141"/>
                </a:cubicBezTo>
                <a:cubicBezTo>
                  <a:pt x="379" y="140"/>
                  <a:pt x="378" y="139"/>
                  <a:pt x="377" y="138"/>
                </a:cubicBezTo>
                <a:cubicBezTo>
                  <a:pt x="376" y="137"/>
                  <a:pt x="373" y="136"/>
                  <a:pt x="371" y="135"/>
                </a:cubicBezTo>
                <a:cubicBezTo>
                  <a:pt x="370" y="135"/>
                  <a:pt x="369" y="137"/>
                  <a:pt x="369" y="138"/>
                </a:cubicBezTo>
                <a:cubicBezTo>
                  <a:pt x="368" y="140"/>
                  <a:pt x="367" y="141"/>
                  <a:pt x="365" y="142"/>
                </a:cubicBezTo>
                <a:cubicBezTo>
                  <a:pt x="363" y="142"/>
                  <a:pt x="361" y="143"/>
                  <a:pt x="360" y="144"/>
                </a:cubicBezTo>
                <a:cubicBezTo>
                  <a:pt x="358" y="145"/>
                  <a:pt x="357" y="145"/>
                  <a:pt x="356" y="143"/>
                </a:cubicBezTo>
                <a:cubicBezTo>
                  <a:pt x="354" y="142"/>
                  <a:pt x="354" y="142"/>
                  <a:pt x="352" y="142"/>
                </a:cubicBezTo>
                <a:cubicBezTo>
                  <a:pt x="350" y="142"/>
                  <a:pt x="349" y="142"/>
                  <a:pt x="347" y="140"/>
                </a:cubicBezTo>
                <a:cubicBezTo>
                  <a:pt x="345" y="139"/>
                  <a:pt x="345" y="140"/>
                  <a:pt x="342" y="140"/>
                </a:cubicBezTo>
                <a:cubicBezTo>
                  <a:pt x="343" y="136"/>
                  <a:pt x="341" y="134"/>
                  <a:pt x="339" y="130"/>
                </a:cubicBezTo>
                <a:cubicBezTo>
                  <a:pt x="338" y="129"/>
                  <a:pt x="338" y="128"/>
                  <a:pt x="337" y="126"/>
                </a:cubicBezTo>
                <a:cubicBezTo>
                  <a:pt x="337" y="125"/>
                  <a:pt x="335" y="124"/>
                  <a:pt x="334" y="123"/>
                </a:cubicBezTo>
                <a:cubicBezTo>
                  <a:pt x="332" y="121"/>
                  <a:pt x="330" y="118"/>
                  <a:pt x="329" y="114"/>
                </a:cubicBezTo>
                <a:cubicBezTo>
                  <a:pt x="328" y="113"/>
                  <a:pt x="328" y="111"/>
                  <a:pt x="327" y="110"/>
                </a:cubicBezTo>
                <a:cubicBezTo>
                  <a:pt x="326" y="109"/>
                  <a:pt x="325" y="110"/>
                  <a:pt x="324" y="109"/>
                </a:cubicBezTo>
                <a:cubicBezTo>
                  <a:pt x="323" y="109"/>
                  <a:pt x="322" y="109"/>
                  <a:pt x="320" y="109"/>
                </a:cubicBezTo>
                <a:cubicBezTo>
                  <a:pt x="319" y="110"/>
                  <a:pt x="317" y="111"/>
                  <a:pt x="316" y="112"/>
                </a:cubicBezTo>
                <a:cubicBezTo>
                  <a:pt x="315" y="115"/>
                  <a:pt x="317" y="117"/>
                  <a:pt x="317" y="120"/>
                </a:cubicBezTo>
                <a:cubicBezTo>
                  <a:pt x="317" y="123"/>
                  <a:pt x="314" y="122"/>
                  <a:pt x="313" y="121"/>
                </a:cubicBezTo>
                <a:cubicBezTo>
                  <a:pt x="312" y="120"/>
                  <a:pt x="311" y="119"/>
                  <a:pt x="309" y="119"/>
                </a:cubicBezTo>
                <a:cubicBezTo>
                  <a:pt x="308" y="120"/>
                  <a:pt x="307" y="122"/>
                  <a:pt x="307" y="123"/>
                </a:cubicBezTo>
                <a:cubicBezTo>
                  <a:pt x="307" y="123"/>
                  <a:pt x="307" y="121"/>
                  <a:pt x="307" y="123"/>
                </a:cubicBezTo>
                <a:close/>
                <a:moveTo>
                  <a:pt x="61" y="394"/>
                </a:moveTo>
                <a:cubicBezTo>
                  <a:pt x="60" y="394"/>
                  <a:pt x="59" y="395"/>
                  <a:pt x="58" y="396"/>
                </a:cubicBezTo>
                <a:cubicBezTo>
                  <a:pt x="57" y="396"/>
                  <a:pt x="56" y="396"/>
                  <a:pt x="56" y="397"/>
                </a:cubicBezTo>
                <a:cubicBezTo>
                  <a:pt x="56" y="398"/>
                  <a:pt x="57" y="398"/>
                  <a:pt x="58" y="399"/>
                </a:cubicBezTo>
                <a:cubicBezTo>
                  <a:pt x="58" y="399"/>
                  <a:pt x="59" y="400"/>
                  <a:pt x="60" y="400"/>
                </a:cubicBezTo>
                <a:cubicBezTo>
                  <a:pt x="61" y="401"/>
                  <a:pt x="63" y="400"/>
                  <a:pt x="63" y="399"/>
                </a:cubicBezTo>
                <a:cubicBezTo>
                  <a:pt x="64" y="397"/>
                  <a:pt x="62" y="396"/>
                  <a:pt x="63" y="395"/>
                </a:cubicBezTo>
                <a:cubicBezTo>
                  <a:pt x="62" y="395"/>
                  <a:pt x="62" y="394"/>
                  <a:pt x="61" y="394"/>
                </a:cubicBezTo>
                <a:close/>
                <a:moveTo>
                  <a:pt x="69" y="390"/>
                </a:moveTo>
                <a:cubicBezTo>
                  <a:pt x="68" y="391"/>
                  <a:pt x="63" y="394"/>
                  <a:pt x="67" y="395"/>
                </a:cubicBezTo>
                <a:cubicBezTo>
                  <a:pt x="68" y="397"/>
                  <a:pt x="70" y="396"/>
                  <a:pt x="71" y="395"/>
                </a:cubicBezTo>
                <a:cubicBezTo>
                  <a:pt x="73" y="394"/>
                  <a:pt x="75" y="394"/>
                  <a:pt x="77" y="393"/>
                </a:cubicBezTo>
                <a:cubicBezTo>
                  <a:pt x="78" y="393"/>
                  <a:pt x="82" y="392"/>
                  <a:pt x="82" y="391"/>
                </a:cubicBezTo>
                <a:cubicBezTo>
                  <a:pt x="83" y="388"/>
                  <a:pt x="81" y="389"/>
                  <a:pt x="80" y="389"/>
                </a:cubicBezTo>
                <a:cubicBezTo>
                  <a:pt x="80" y="387"/>
                  <a:pt x="79" y="386"/>
                  <a:pt x="77" y="386"/>
                </a:cubicBezTo>
                <a:cubicBezTo>
                  <a:pt x="76" y="387"/>
                  <a:pt x="72" y="387"/>
                  <a:pt x="72" y="388"/>
                </a:cubicBezTo>
                <a:cubicBezTo>
                  <a:pt x="71" y="389"/>
                  <a:pt x="73" y="389"/>
                  <a:pt x="72" y="390"/>
                </a:cubicBezTo>
                <a:cubicBezTo>
                  <a:pt x="71" y="392"/>
                  <a:pt x="70" y="390"/>
                  <a:pt x="69" y="390"/>
                </a:cubicBezTo>
                <a:cubicBezTo>
                  <a:pt x="68" y="391"/>
                  <a:pt x="69" y="390"/>
                  <a:pt x="69" y="390"/>
                </a:cubicBezTo>
                <a:close/>
                <a:moveTo>
                  <a:pt x="73" y="381"/>
                </a:moveTo>
                <a:cubicBezTo>
                  <a:pt x="72" y="383"/>
                  <a:pt x="70" y="382"/>
                  <a:pt x="68" y="383"/>
                </a:cubicBezTo>
                <a:cubicBezTo>
                  <a:pt x="66" y="384"/>
                  <a:pt x="64" y="385"/>
                  <a:pt x="67" y="385"/>
                </a:cubicBezTo>
                <a:cubicBezTo>
                  <a:pt x="68" y="385"/>
                  <a:pt x="69" y="384"/>
                  <a:pt x="70" y="384"/>
                </a:cubicBezTo>
                <a:cubicBezTo>
                  <a:pt x="71" y="384"/>
                  <a:pt x="72" y="385"/>
                  <a:pt x="73" y="385"/>
                </a:cubicBezTo>
                <a:cubicBezTo>
                  <a:pt x="77" y="385"/>
                  <a:pt x="76" y="382"/>
                  <a:pt x="76" y="379"/>
                </a:cubicBezTo>
                <a:cubicBezTo>
                  <a:pt x="75" y="380"/>
                  <a:pt x="74" y="380"/>
                  <a:pt x="73" y="381"/>
                </a:cubicBezTo>
                <a:close/>
                <a:moveTo>
                  <a:pt x="200" y="179"/>
                </a:moveTo>
                <a:cubicBezTo>
                  <a:pt x="199" y="180"/>
                  <a:pt x="198" y="178"/>
                  <a:pt x="197" y="179"/>
                </a:cubicBezTo>
                <a:cubicBezTo>
                  <a:pt x="196" y="180"/>
                  <a:pt x="196" y="181"/>
                  <a:pt x="197" y="182"/>
                </a:cubicBezTo>
                <a:cubicBezTo>
                  <a:pt x="199" y="183"/>
                  <a:pt x="203" y="181"/>
                  <a:pt x="200" y="179"/>
                </a:cubicBezTo>
                <a:moveTo>
                  <a:pt x="203" y="177"/>
                </a:moveTo>
                <a:cubicBezTo>
                  <a:pt x="205" y="178"/>
                  <a:pt x="205" y="176"/>
                  <a:pt x="206" y="175"/>
                </a:cubicBezTo>
                <a:cubicBezTo>
                  <a:pt x="207" y="175"/>
                  <a:pt x="208" y="175"/>
                  <a:pt x="209" y="174"/>
                </a:cubicBezTo>
                <a:cubicBezTo>
                  <a:pt x="210" y="173"/>
                  <a:pt x="212" y="169"/>
                  <a:pt x="209" y="169"/>
                </a:cubicBezTo>
                <a:cubicBezTo>
                  <a:pt x="209" y="170"/>
                  <a:pt x="209" y="172"/>
                  <a:pt x="208" y="172"/>
                </a:cubicBezTo>
                <a:cubicBezTo>
                  <a:pt x="207" y="173"/>
                  <a:pt x="207" y="171"/>
                  <a:pt x="206" y="171"/>
                </a:cubicBezTo>
                <a:cubicBezTo>
                  <a:pt x="205" y="171"/>
                  <a:pt x="206" y="171"/>
                  <a:pt x="205" y="172"/>
                </a:cubicBezTo>
                <a:cubicBezTo>
                  <a:pt x="205" y="173"/>
                  <a:pt x="204" y="174"/>
                  <a:pt x="204" y="175"/>
                </a:cubicBezTo>
                <a:cubicBezTo>
                  <a:pt x="202" y="175"/>
                  <a:pt x="203" y="177"/>
                  <a:pt x="203" y="177"/>
                </a:cubicBezTo>
                <a:cubicBezTo>
                  <a:pt x="205" y="178"/>
                  <a:pt x="203" y="177"/>
                  <a:pt x="203" y="177"/>
                </a:cubicBezTo>
                <a:close/>
                <a:moveTo>
                  <a:pt x="211" y="175"/>
                </a:moveTo>
                <a:cubicBezTo>
                  <a:pt x="211" y="176"/>
                  <a:pt x="208" y="177"/>
                  <a:pt x="210" y="178"/>
                </a:cubicBezTo>
                <a:cubicBezTo>
                  <a:pt x="210" y="179"/>
                  <a:pt x="212" y="177"/>
                  <a:pt x="212" y="176"/>
                </a:cubicBezTo>
                <a:cubicBezTo>
                  <a:pt x="213" y="176"/>
                  <a:pt x="214" y="176"/>
                  <a:pt x="214" y="175"/>
                </a:cubicBezTo>
                <a:cubicBezTo>
                  <a:pt x="215" y="177"/>
                  <a:pt x="216" y="177"/>
                  <a:pt x="217" y="176"/>
                </a:cubicBezTo>
                <a:cubicBezTo>
                  <a:pt x="218" y="175"/>
                  <a:pt x="218" y="174"/>
                  <a:pt x="218" y="172"/>
                </a:cubicBezTo>
                <a:cubicBezTo>
                  <a:pt x="218" y="171"/>
                  <a:pt x="218" y="170"/>
                  <a:pt x="218" y="169"/>
                </a:cubicBezTo>
                <a:cubicBezTo>
                  <a:pt x="217" y="168"/>
                  <a:pt x="217" y="168"/>
                  <a:pt x="217" y="167"/>
                </a:cubicBezTo>
                <a:cubicBezTo>
                  <a:pt x="217" y="166"/>
                  <a:pt x="217" y="165"/>
                  <a:pt x="216" y="165"/>
                </a:cubicBezTo>
                <a:cubicBezTo>
                  <a:pt x="215" y="165"/>
                  <a:pt x="215" y="167"/>
                  <a:pt x="215" y="168"/>
                </a:cubicBezTo>
                <a:cubicBezTo>
                  <a:pt x="215" y="168"/>
                  <a:pt x="214" y="168"/>
                  <a:pt x="214" y="169"/>
                </a:cubicBezTo>
                <a:cubicBezTo>
                  <a:pt x="214" y="169"/>
                  <a:pt x="214" y="170"/>
                  <a:pt x="214" y="170"/>
                </a:cubicBezTo>
                <a:cubicBezTo>
                  <a:pt x="214" y="171"/>
                  <a:pt x="214" y="171"/>
                  <a:pt x="214" y="172"/>
                </a:cubicBezTo>
                <a:cubicBezTo>
                  <a:pt x="213" y="172"/>
                  <a:pt x="213" y="172"/>
                  <a:pt x="212" y="173"/>
                </a:cubicBezTo>
                <a:cubicBezTo>
                  <a:pt x="212" y="173"/>
                  <a:pt x="212" y="174"/>
                  <a:pt x="211" y="175"/>
                </a:cubicBezTo>
                <a:close/>
                <a:moveTo>
                  <a:pt x="155" y="184"/>
                </a:moveTo>
                <a:cubicBezTo>
                  <a:pt x="153" y="187"/>
                  <a:pt x="156" y="187"/>
                  <a:pt x="158" y="185"/>
                </a:cubicBezTo>
                <a:cubicBezTo>
                  <a:pt x="158" y="184"/>
                  <a:pt x="159" y="183"/>
                  <a:pt x="159" y="182"/>
                </a:cubicBezTo>
                <a:cubicBezTo>
                  <a:pt x="158" y="181"/>
                  <a:pt x="157" y="180"/>
                  <a:pt x="156" y="179"/>
                </a:cubicBezTo>
                <a:cubicBezTo>
                  <a:pt x="156" y="180"/>
                  <a:pt x="155" y="183"/>
                  <a:pt x="155" y="184"/>
                </a:cubicBezTo>
                <a:cubicBezTo>
                  <a:pt x="155" y="185"/>
                  <a:pt x="155" y="183"/>
                  <a:pt x="155" y="184"/>
                </a:cubicBezTo>
                <a:close/>
                <a:moveTo>
                  <a:pt x="160" y="176"/>
                </a:moveTo>
                <a:cubicBezTo>
                  <a:pt x="160" y="175"/>
                  <a:pt x="161" y="173"/>
                  <a:pt x="160" y="173"/>
                </a:cubicBezTo>
                <a:cubicBezTo>
                  <a:pt x="159" y="172"/>
                  <a:pt x="157" y="175"/>
                  <a:pt x="157" y="176"/>
                </a:cubicBezTo>
                <a:cubicBezTo>
                  <a:pt x="157" y="177"/>
                  <a:pt x="158" y="180"/>
                  <a:pt x="160" y="180"/>
                </a:cubicBezTo>
                <a:cubicBezTo>
                  <a:pt x="162" y="180"/>
                  <a:pt x="160" y="177"/>
                  <a:pt x="160" y="176"/>
                </a:cubicBezTo>
                <a:cubicBezTo>
                  <a:pt x="160" y="175"/>
                  <a:pt x="160" y="176"/>
                  <a:pt x="160" y="176"/>
                </a:cubicBezTo>
                <a:close/>
                <a:moveTo>
                  <a:pt x="162" y="176"/>
                </a:moveTo>
                <a:cubicBezTo>
                  <a:pt x="162" y="176"/>
                  <a:pt x="163" y="178"/>
                  <a:pt x="163" y="178"/>
                </a:cubicBezTo>
                <a:cubicBezTo>
                  <a:pt x="164" y="177"/>
                  <a:pt x="165" y="177"/>
                  <a:pt x="166" y="176"/>
                </a:cubicBezTo>
                <a:cubicBezTo>
                  <a:pt x="166" y="175"/>
                  <a:pt x="167" y="172"/>
                  <a:pt x="166" y="171"/>
                </a:cubicBezTo>
                <a:cubicBezTo>
                  <a:pt x="166" y="171"/>
                  <a:pt x="165" y="170"/>
                  <a:pt x="165" y="170"/>
                </a:cubicBezTo>
                <a:cubicBezTo>
                  <a:pt x="163" y="172"/>
                  <a:pt x="163" y="174"/>
                  <a:pt x="162" y="176"/>
                </a:cubicBezTo>
                <a:cubicBezTo>
                  <a:pt x="162" y="176"/>
                  <a:pt x="162" y="175"/>
                  <a:pt x="162" y="176"/>
                </a:cubicBezTo>
                <a:close/>
                <a:moveTo>
                  <a:pt x="169" y="174"/>
                </a:moveTo>
                <a:cubicBezTo>
                  <a:pt x="168" y="172"/>
                  <a:pt x="170" y="173"/>
                  <a:pt x="170" y="174"/>
                </a:cubicBezTo>
                <a:cubicBezTo>
                  <a:pt x="171" y="174"/>
                  <a:pt x="171" y="175"/>
                  <a:pt x="172" y="175"/>
                </a:cubicBezTo>
                <a:cubicBezTo>
                  <a:pt x="172" y="174"/>
                  <a:pt x="172" y="173"/>
                  <a:pt x="173" y="172"/>
                </a:cubicBezTo>
                <a:cubicBezTo>
                  <a:pt x="174" y="174"/>
                  <a:pt x="175" y="171"/>
                  <a:pt x="175" y="171"/>
                </a:cubicBezTo>
                <a:cubicBezTo>
                  <a:pt x="175" y="170"/>
                  <a:pt x="175" y="170"/>
                  <a:pt x="175" y="170"/>
                </a:cubicBezTo>
                <a:cubicBezTo>
                  <a:pt x="175" y="169"/>
                  <a:pt x="176" y="169"/>
                  <a:pt x="177" y="168"/>
                </a:cubicBezTo>
                <a:cubicBezTo>
                  <a:pt x="178" y="168"/>
                  <a:pt x="180" y="167"/>
                  <a:pt x="180" y="166"/>
                </a:cubicBezTo>
                <a:cubicBezTo>
                  <a:pt x="180" y="164"/>
                  <a:pt x="179" y="165"/>
                  <a:pt x="178" y="165"/>
                </a:cubicBezTo>
                <a:cubicBezTo>
                  <a:pt x="176" y="165"/>
                  <a:pt x="176" y="164"/>
                  <a:pt x="175" y="163"/>
                </a:cubicBezTo>
                <a:cubicBezTo>
                  <a:pt x="174" y="163"/>
                  <a:pt x="174" y="163"/>
                  <a:pt x="173" y="163"/>
                </a:cubicBezTo>
                <a:cubicBezTo>
                  <a:pt x="172" y="163"/>
                  <a:pt x="171" y="163"/>
                  <a:pt x="170" y="164"/>
                </a:cubicBezTo>
                <a:cubicBezTo>
                  <a:pt x="169" y="165"/>
                  <a:pt x="168" y="166"/>
                  <a:pt x="170" y="166"/>
                </a:cubicBezTo>
                <a:cubicBezTo>
                  <a:pt x="170" y="167"/>
                  <a:pt x="168" y="167"/>
                  <a:pt x="168" y="169"/>
                </a:cubicBezTo>
                <a:cubicBezTo>
                  <a:pt x="168" y="170"/>
                  <a:pt x="169" y="173"/>
                  <a:pt x="169" y="174"/>
                </a:cubicBezTo>
                <a:cubicBezTo>
                  <a:pt x="169" y="173"/>
                  <a:pt x="169" y="172"/>
                  <a:pt x="169" y="174"/>
                </a:cubicBezTo>
                <a:close/>
                <a:moveTo>
                  <a:pt x="184" y="166"/>
                </a:moveTo>
                <a:cubicBezTo>
                  <a:pt x="183" y="166"/>
                  <a:pt x="181" y="167"/>
                  <a:pt x="181" y="168"/>
                </a:cubicBezTo>
                <a:cubicBezTo>
                  <a:pt x="182" y="169"/>
                  <a:pt x="184" y="168"/>
                  <a:pt x="185" y="168"/>
                </a:cubicBezTo>
                <a:cubicBezTo>
                  <a:pt x="186" y="168"/>
                  <a:pt x="187" y="167"/>
                  <a:pt x="188" y="167"/>
                </a:cubicBezTo>
                <a:cubicBezTo>
                  <a:pt x="190" y="166"/>
                  <a:pt x="189" y="165"/>
                  <a:pt x="190" y="164"/>
                </a:cubicBezTo>
                <a:cubicBezTo>
                  <a:pt x="191" y="161"/>
                  <a:pt x="192" y="159"/>
                  <a:pt x="193" y="157"/>
                </a:cubicBezTo>
                <a:cubicBezTo>
                  <a:pt x="193" y="157"/>
                  <a:pt x="194" y="155"/>
                  <a:pt x="192" y="155"/>
                </a:cubicBezTo>
                <a:cubicBezTo>
                  <a:pt x="191" y="155"/>
                  <a:pt x="191" y="157"/>
                  <a:pt x="191" y="157"/>
                </a:cubicBezTo>
                <a:cubicBezTo>
                  <a:pt x="191" y="156"/>
                  <a:pt x="190" y="155"/>
                  <a:pt x="189" y="156"/>
                </a:cubicBezTo>
                <a:cubicBezTo>
                  <a:pt x="187" y="156"/>
                  <a:pt x="189" y="158"/>
                  <a:pt x="188" y="159"/>
                </a:cubicBezTo>
                <a:cubicBezTo>
                  <a:pt x="188" y="159"/>
                  <a:pt x="185" y="156"/>
                  <a:pt x="185" y="159"/>
                </a:cubicBezTo>
                <a:cubicBezTo>
                  <a:pt x="185" y="160"/>
                  <a:pt x="188" y="161"/>
                  <a:pt x="186" y="162"/>
                </a:cubicBezTo>
                <a:cubicBezTo>
                  <a:pt x="185" y="163"/>
                  <a:pt x="185" y="160"/>
                  <a:pt x="184" y="162"/>
                </a:cubicBezTo>
                <a:cubicBezTo>
                  <a:pt x="183" y="163"/>
                  <a:pt x="184" y="165"/>
                  <a:pt x="184" y="166"/>
                </a:cubicBezTo>
                <a:cubicBezTo>
                  <a:pt x="183" y="166"/>
                  <a:pt x="184" y="165"/>
                  <a:pt x="184" y="166"/>
                </a:cubicBezTo>
                <a:close/>
                <a:moveTo>
                  <a:pt x="194" y="162"/>
                </a:moveTo>
                <a:cubicBezTo>
                  <a:pt x="194" y="162"/>
                  <a:pt x="196" y="160"/>
                  <a:pt x="196" y="160"/>
                </a:cubicBezTo>
                <a:cubicBezTo>
                  <a:pt x="197" y="158"/>
                  <a:pt x="197" y="158"/>
                  <a:pt x="198" y="157"/>
                </a:cubicBezTo>
                <a:cubicBezTo>
                  <a:pt x="200" y="155"/>
                  <a:pt x="200" y="154"/>
                  <a:pt x="197" y="154"/>
                </a:cubicBezTo>
                <a:cubicBezTo>
                  <a:pt x="195" y="155"/>
                  <a:pt x="195" y="156"/>
                  <a:pt x="194" y="159"/>
                </a:cubicBezTo>
                <a:cubicBezTo>
                  <a:pt x="194" y="160"/>
                  <a:pt x="191" y="163"/>
                  <a:pt x="193" y="164"/>
                </a:cubicBezTo>
                <a:cubicBezTo>
                  <a:pt x="193" y="164"/>
                  <a:pt x="194" y="163"/>
                  <a:pt x="194" y="162"/>
                </a:cubicBezTo>
                <a:cubicBezTo>
                  <a:pt x="194" y="162"/>
                  <a:pt x="194" y="163"/>
                  <a:pt x="194" y="162"/>
                </a:cubicBezTo>
                <a:close/>
                <a:moveTo>
                  <a:pt x="192" y="141"/>
                </a:moveTo>
                <a:cubicBezTo>
                  <a:pt x="193" y="142"/>
                  <a:pt x="195" y="141"/>
                  <a:pt x="196" y="141"/>
                </a:cubicBezTo>
                <a:cubicBezTo>
                  <a:pt x="198" y="140"/>
                  <a:pt x="197" y="140"/>
                  <a:pt x="198" y="139"/>
                </a:cubicBezTo>
                <a:cubicBezTo>
                  <a:pt x="200" y="136"/>
                  <a:pt x="201" y="139"/>
                  <a:pt x="201" y="141"/>
                </a:cubicBezTo>
                <a:cubicBezTo>
                  <a:pt x="199" y="141"/>
                  <a:pt x="197" y="142"/>
                  <a:pt x="196" y="143"/>
                </a:cubicBezTo>
                <a:cubicBezTo>
                  <a:pt x="194" y="144"/>
                  <a:pt x="194" y="144"/>
                  <a:pt x="195" y="146"/>
                </a:cubicBezTo>
                <a:cubicBezTo>
                  <a:pt x="196" y="149"/>
                  <a:pt x="201" y="147"/>
                  <a:pt x="203" y="145"/>
                </a:cubicBezTo>
                <a:cubicBezTo>
                  <a:pt x="204" y="143"/>
                  <a:pt x="205" y="141"/>
                  <a:pt x="204" y="140"/>
                </a:cubicBezTo>
                <a:cubicBezTo>
                  <a:pt x="204" y="138"/>
                  <a:pt x="203" y="138"/>
                  <a:pt x="203" y="137"/>
                </a:cubicBezTo>
                <a:cubicBezTo>
                  <a:pt x="203" y="136"/>
                  <a:pt x="205" y="136"/>
                  <a:pt x="204" y="135"/>
                </a:cubicBezTo>
                <a:cubicBezTo>
                  <a:pt x="204" y="134"/>
                  <a:pt x="204" y="135"/>
                  <a:pt x="204" y="134"/>
                </a:cubicBezTo>
                <a:cubicBezTo>
                  <a:pt x="203" y="134"/>
                  <a:pt x="203" y="134"/>
                  <a:pt x="203" y="133"/>
                </a:cubicBezTo>
                <a:cubicBezTo>
                  <a:pt x="203" y="132"/>
                  <a:pt x="203" y="131"/>
                  <a:pt x="202" y="130"/>
                </a:cubicBezTo>
                <a:cubicBezTo>
                  <a:pt x="199" y="133"/>
                  <a:pt x="202" y="123"/>
                  <a:pt x="199" y="124"/>
                </a:cubicBezTo>
                <a:cubicBezTo>
                  <a:pt x="197" y="125"/>
                  <a:pt x="198" y="128"/>
                  <a:pt x="198" y="129"/>
                </a:cubicBezTo>
                <a:cubicBezTo>
                  <a:pt x="199" y="130"/>
                  <a:pt x="199" y="131"/>
                  <a:pt x="200" y="132"/>
                </a:cubicBezTo>
                <a:cubicBezTo>
                  <a:pt x="200" y="132"/>
                  <a:pt x="200" y="135"/>
                  <a:pt x="199" y="134"/>
                </a:cubicBezTo>
                <a:cubicBezTo>
                  <a:pt x="199" y="134"/>
                  <a:pt x="198" y="135"/>
                  <a:pt x="198" y="135"/>
                </a:cubicBezTo>
                <a:cubicBezTo>
                  <a:pt x="197" y="135"/>
                  <a:pt x="197" y="133"/>
                  <a:pt x="197" y="133"/>
                </a:cubicBezTo>
                <a:cubicBezTo>
                  <a:pt x="197" y="131"/>
                  <a:pt x="197" y="127"/>
                  <a:pt x="195" y="129"/>
                </a:cubicBezTo>
                <a:cubicBezTo>
                  <a:pt x="194" y="130"/>
                  <a:pt x="195" y="130"/>
                  <a:pt x="195" y="131"/>
                </a:cubicBezTo>
                <a:cubicBezTo>
                  <a:pt x="196" y="131"/>
                  <a:pt x="196" y="132"/>
                  <a:pt x="196" y="132"/>
                </a:cubicBezTo>
                <a:cubicBezTo>
                  <a:pt x="196" y="133"/>
                  <a:pt x="196" y="133"/>
                  <a:pt x="196" y="134"/>
                </a:cubicBezTo>
                <a:cubicBezTo>
                  <a:pt x="196" y="135"/>
                  <a:pt x="197" y="136"/>
                  <a:pt x="196" y="137"/>
                </a:cubicBezTo>
                <a:cubicBezTo>
                  <a:pt x="195" y="138"/>
                  <a:pt x="194" y="136"/>
                  <a:pt x="194" y="135"/>
                </a:cubicBezTo>
                <a:cubicBezTo>
                  <a:pt x="193" y="136"/>
                  <a:pt x="193" y="137"/>
                  <a:pt x="192" y="137"/>
                </a:cubicBezTo>
                <a:cubicBezTo>
                  <a:pt x="190" y="137"/>
                  <a:pt x="191" y="134"/>
                  <a:pt x="190" y="134"/>
                </a:cubicBezTo>
                <a:cubicBezTo>
                  <a:pt x="190" y="134"/>
                  <a:pt x="190" y="137"/>
                  <a:pt x="189" y="137"/>
                </a:cubicBezTo>
                <a:cubicBezTo>
                  <a:pt x="188" y="138"/>
                  <a:pt x="189" y="135"/>
                  <a:pt x="188" y="135"/>
                </a:cubicBezTo>
                <a:cubicBezTo>
                  <a:pt x="186" y="135"/>
                  <a:pt x="187" y="137"/>
                  <a:pt x="187" y="138"/>
                </a:cubicBezTo>
                <a:cubicBezTo>
                  <a:pt x="187" y="138"/>
                  <a:pt x="188" y="138"/>
                  <a:pt x="188" y="139"/>
                </a:cubicBezTo>
                <a:cubicBezTo>
                  <a:pt x="188" y="139"/>
                  <a:pt x="187" y="139"/>
                  <a:pt x="186" y="140"/>
                </a:cubicBezTo>
                <a:cubicBezTo>
                  <a:pt x="185" y="141"/>
                  <a:pt x="185" y="141"/>
                  <a:pt x="186" y="143"/>
                </a:cubicBezTo>
                <a:cubicBezTo>
                  <a:pt x="185" y="142"/>
                  <a:pt x="186" y="144"/>
                  <a:pt x="186" y="144"/>
                </a:cubicBezTo>
                <a:cubicBezTo>
                  <a:pt x="186" y="144"/>
                  <a:pt x="186" y="145"/>
                  <a:pt x="187" y="146"/>
                </a:cubicBezTo>
                <a:cubicBezTo>
                  <a:pt x="189" y="148"/>
                  <a:pt x="191" y="141"/>
                  <a:pt x="191" y="140"/>
                </a:cubicBezTo>
                <a:cubicBezTo>
                  <a:pt x="192" y="140"/>
                  <a:pt x="192" y="141"/>
                  <a:pt x="192" y="141"/>
                </a:cubicBezTo>
                <a:close/>
                <a:moveTo>
                  <a:pt x="207" y="129"/>
                </a:moveTo>
                <a:cubicBezTo>
                  <a:pt x="208" y="128"/>
                  <a:pt x="208" y="126"/>
                  <a:pt x="208" y="124"/>
                </a:cubicBezTo>
                <a:cubicBezTo>
                  <a:pt x="213" y="125"/>
                  <a:pt x="214" y="121"/>
                  <a:pt x="217" y="118"/>
                </a:cubicBezTo>
                <a:cubicBezTo>
                  <a:pt x="219" y="115"/>
                  <a:pt x="221" y="111"/>
                  <a:pt x="219" y="107"/>
                </a:cubicBezTo>
                <a:cubicBezTo>
                  <a:pt x="214" y="109"/>
                  <a:pt x="214" y="115"/>
                  <a:pt x="210" y="117"/>
                </a:cubicBezTo>
                <a:cubicBezTo>
                  <a:pt x="208" y="119"/>
                  <a:pt x="207" y="120"/>
                  <a:pt x="206" y="123"/>
                </a:cubicBezTo>
                <a:cubicBezTo>
                  <a:pt x="206" y="125"/>
                  <a:pt x="204" y="128"/>
                  <a:pt x="206" y="130"/>
                </a:cubicBezTo>
                <a:cubicBezTo>
                  <a:pt x="206" y="130"/>
                  <a:pt x="207" y="129"/>
                  <a:pt x="207" y="129"/>
                </a:cubicBezTo>
                <a:close/>
                <a:moveTo>
                  <a:pt x="215" y="132"/>
                </a:moveTo>
                <a:cubicBezTo>
                  <a:pt x="215" y="131"/>
                  <a:pt x="216" y="128"/>
                  <a:pt x="215" y="127"/>
                </a:cubicBezTo>
                <a:cubicBezTo>
                  <a:pt x="214" y="125"/>
                  <a:pt x="210" y="127"/>
                  <a:pt x="209" y="129"/>
                </a:cubicBezTo>
                <a:cubicBezTo>
                  <a:pt x="208" y="131"/>
                  <a:pt x="210" y="133"/>
                  <a:pt x="208" y="135"/>
                </a:cubicBezTo>
                <a:cubicBezTo>
                  <a:pt x="207" y="135"/>
                  <a:pt x="206" y="135"/>
                  <a:pt x="207" y="137"/>
                </a:cubicBezTo>
                <a:cubicBezTo>
                  <a:pt x="207" y="138"/>
                  <a:pt x="209" y="138"/>
                  <a:pt x="209" y="139"/>
                </a:cubicBezTo>
                <a:cubicBezTo>
                  <a:pt x="209" y="140"/>
                  <a:pt x="207" y="140"/>
                  <a:pt x="207" y="140"/>
                </a:cubicBezTo>
                <a:cubicBezTo>
                  <a:pt x="206" y="141"/>
                  <a:pt x="206" y="141"/>
                  <a:pt x="206" y="142"/>
                </a:cubicBezTo>
                <a:cubicBezTo>
                  <a:pt x="206" y="143"/>
                  <a:pt x="209" y="145"/>
                  <a:pt x="208" y="146"/>
                </a:cubicBezTo>
                <a:cubicBezTo>
                  <a:pt x="208" y="146"/>
                  <a:pt x="207" y="145"/>
                  <a:pt x="206" y="145"/>
                </a:cubicBezTo>
                <a:cubicBezTo>
                  <a:pt x="206" y="146"/>
                  <a:pt x="206" y="147"/>
                  <a:pt x="206" y="148"/>
                </a:cubicBezTo>
                <a:cubicBezTo>
                  <a:pt x="205" y="148"/>
                  <a:pt x="203" y="147"/>
                  <a:pt x="202" y="148"/>
                </a:cubicBezTo>
                <a:cubicBezTo>
                  <a:pt x="202" y="149"/>
                  <a:pt x="203" y="151"/>
                  <a:pt x="203" y="152"/>
                </a:cubicBezTo>
                <a:cubicBezTo>
                  <a:pt x="203" y="154"/>
                  <a:pt x="202" y="154"/>
                  <a:pt x="201" y="155"/>
                </a:cubicBezTo>
                <a:cubicBezTo>
                  <a:pt x="200" y="156"/>
                  <a:pt x="199" y="159"/>
                  <a:pt x="199" y="160"/>
                </a:cubicBezTo>
                <a:cubicBezTo>
                  <a:pt x="197" y="163"/>
                  <a:pt x="198" y="165"/>
                  <a:pt x="200" y="161"/>
                </a:cubicBezTo>
                <a:cubicBezTo>
                  <a:pt x="202" y="158"/>
                  <a:pt x="206" y="156"/>
                  <a:pt x="208" y="152"/>
                </a:cubicBezTo>
                <a:cubicBezTo>
                  <a:pt x="208" y="153"/>
                  <a:pt x="208" y="155"/>
                  <a:pt x="207" y="156"/>
                </a:cubicBezTo>
                <a:cubicBezTo>
                  <a:pt x="207" y="157"/>
                  <a:pt x="205" y="158"/>
                  <a:pt x="205" y="159"/>
                </a:cubicBezTo>
                <a:cubicBezTo>
                  <a:pt x="204" y="162"/>
                  <a:pt x="207" y="160"/>
                  <a:pt x="208" y="160"/>
                </a:cubicBezTo>
                <a:cubicBezTo>
                  <a:pt x="209" y="161"/>
                  <a:pt x="210" y="163"/>
                  <a:pt x="210" y="161"/>
                </a:cubicBezTo>
                <a:cubicBezTo>
                  <a:pt x="211" y="160"/>
                  <a:pt x="210" y="159"/>
                  <a:pt x="210" y="158"/>
                </a:cubicBezTo>
                <a:cubicBezTo>
                  <a:pt x="210" y="158"/>
                  <a:pt x="212" y="156"/>
                  <a:pt x="212" y="156"/>
                </a:cubicBezTo>
                <a:cubicBezTo>
                  <a:pt x="212" y="156"/>
                  <a:pt x="212" y="157"/>
                  <a:pt x="213" y="157"/>
                </a:cubicBezTo>
                <a:cubicBezTo>
                  <a:pt x="213" y="156"/>
                  <a:pt x="214" y="154"/>
                  <a:pt x="214" y="153"/>
                </a:cubicBezTo>
                <a:cubicBezTo>
                  <a:pt x="215" y="154"/>
                  <a:pt x="215" y="156"/>
                  <a:pt x="215" y="158"/>
                </a:cubicBezTo>
                <a:cubicBezTo>
                  <a:pt x="217" y="158"/>
                  <a:pt x="217" y="153"/>
                  <a:pt x="218" y="152"/>
                </a:cubicBezTo>
                <a:cubicBezTo>
                  <a:pt x="220" y="150"/>
                  <a:pt x="222" y="148"/>
                  <a:pt x="225" y="148"/>
                </a:cubicBezTo>
                <a:cubicBezTo>
                  <a:pt x="227" y="148"/>
                  <a:pt x="227" y="148"/>
                  <a:pt x="227" y="146"/>
                </a:cubicBezTo>
                <a:cubicBezTo>
                  <a:pt x="227" y="145"/>
                  <a:pt x="227" y="144"/>
                  <a:pt x="228" y="143"/>
                </a:cubicBezTo>
                <a:cubicBezTo>
                  <a:pt x="228" y="141"/>
                  <a:pt x="227" y="139"/>
                  <a:pt x="227" y="137"/>
                </a:cubicBezTo>
                <a:cubicBezTo>
                  <a:pt x="227" y="136"/>
                  <a:pt x="227" y="135"/>
                  <a:pt x="225" y="134"/>
                </a:cubicBezTo>
                <a:cubicBezTo>
                  <a:pt x="225" y="133"/>
                  <a:pt x="224" y="132"/>
                  <a:pt x="223" y="131"/>
                </a:cubicBezTo>
                <a:cubicBezTo>
                  <a:pt x="222" y="130"/>
                  <a:pt x="222" y="129"/>
                  <a:pt x="221" y="131"/>
                </a:cubicBezTo>
                <a:cubicBezTo>
                  <a:pt x="221" y="132"/>
                  <a:pt x="222" y="132"/>
                  <a:pt x="221" y="133"/>
                </a:cubicBezTo>
                <a:cubicBezTo>
                  <a:pt x="221" y="133"/>
                  <a:pt x="221" y="133"/>
                  <a:pt x="221" y="133"/>
                </a:cubicBezTo>
                <a:cubicBezTo>
                  <a:pt x="220" y="134"/>
                  <a:pt x="219" y="133"/>
                  <a:pt x="219" y="135"/>
                </a:cubicBezTo>
                <a:cubicBezTo>
                  <a:pt x="219" y="136"/>
                  <a:pt x="221" y="137"/>
                  <a:pt x="221" y="138"/>
                </a:cubicBezTo>
                <a:cubicBezTo>
                  <a:pt x="221" y="139"/>
                  <a:pt x="219" y="138"/>
                  <a:pt x="218" y="139"/>
                </a:cubicBezTo>
                <a:cubicBezTo>
                  <a:pt x="217" y="140"/>
                  <a:pt x="220" y="143"/>
                  <a:pt x="218" y="144"/>
                </a:cubicBezTo>
                <a:cubicBezTo>
                  <a:pt x="217" y="143"/>
                  <a:pt x="218" y="142"/>
                  <a:pt x="216" y="143"/>
                </a:cubicBezTo>
                <a:cubicBezTo>
                  <a:pt x="216" y="143"/>
                  <a:pt x="215" y="144"/>
                  <a:pt x="215" y="144"/>
                </a:cubicBezTo>
                <a:cubicBezTo>
                  <a:pt x="214" y="146"/>
                  <a:pt x="214" y="149"/>
                  <a:pt x="213" y="150"/>
                </a:cubicBezTo>
                <a:cubicBezTo>
                  <a:pt x="211" y="148"/>
                  <a:pt x="212" y="145"/>
                  <a:pt x="213" y="144"/>
                </a:cubicBezTo>
                <a:cubicBezTo>
                  <a:pt x="215" y="141"/>
                  <a:pt x="216" y="140"/>
                  <a:pt x="216" y="136"/>
                </a:cubicBezTo>
                <a:cubicBezTo>
                  <a:pt x="215" y="136"/>
                  <a:pt x="213" y="140"/>
                  <a:pt x="212" y="138"/>
                </a:cubicBezTo>
                <a:cubicBezTo>
                  <a:pt x="212" y="137"/>
                  <a:pt x="214" y="133"/>
                  <a:pt x="215" y="132"/>
                </a:cubicBezTo>
                <a:cubicBezTo>
                  <a:pt x="215" y="131"/>
                  <a:pt x="214" y="133"/>
                  <a:pt x="215" y="132"/>
                </a:cubicBezTo>
                <a:close/>
                <a:moveTo>
                  <a:pt x="221" y="126"/>
                </a:moveTo>
                <a:cubicBezTo>
                  <a:pt x="219" y="127"/>
                  <a:pt x="222" y="128"/>
                  <a:pt x="223" y="128"/>
                </a:cubicBezTo>
                <a:cubicBezTo>
                  <a:pt x="224" y="129"/>
                  <a:pt x="226" y="131"/>
                  <a:pt x="228" y="131"/>
                </a:cubicBezTo>
                <a:cubicBezTo>
                  <a:pt x="229" y="130"/>
                  <a:pt x="229" y="127"/>
                  <a:pt x="229" y="126"/>
                </a:cubicBezTo>
                <a:cubicBezTo>
                  <a:pt x="228" y="126"/>
                  <a:pt x="227" y="126"/>
                  <a:pt x="227" y="126"/>
                </a:cubicBezTo>
                <a:cubicBezTo>
                  <a:pt x="225" y="126"/>
                  <a:pt x="224" y="126"/>
                  <a:pt x="223" y="125"/>
                </a:cubicBezTo>
                <a:cubicBezTo>
                  <a:pt x="222" y="125"/>
                  <a:pt x="222" y="125"/>
                  <a:pt x="221" y="126"/>
                </a:cubicBezTo>
                <a:close/>
                <a:moveTo>
                  <a:pt x="221" y="157"/>
                </a:moveTo>
                <a:cubicBezTo>
                  <a:pt x="223" y="156"/>
                  <a:pt x="224" y="156"/>
                  <a:pt x="224" y="154"/>
                </a:cubicBezTo>
                <a:cubicBezTo>
                  <a:pt x="225" y="153"/>
                  <a:pt x="225" y="151"/>
                  <a:pt x="224" y="150"/>
                </a:cubicBezTo>
                <a:cubicBezTo>
                  <a:pt x="220" y="148"/>
                  <a:pt x="220" y="155"/>
                  <a:pt x="219" y="157"/>
                </a:cubicBezTo>
                <a:cubicBezTo>
                  <a:pt x="220" y="157"/>
                  <a:pt x="221" y="157"/>
                  <a:pt x="221" y="157"/>
                </a:cubicBezTo>
                <a:close/>
                <a:moveTo>
                  <a:pt x="233" y="136"/>
                </a:moveTo>
                <a:cubicBezTo>
                  <a:pt x="231" y="137"/>
                  <a:pt x="234" y="139"/>
                  <a:pt x="235" y="139"/>
                </a:cubicBezTo>
                <a:cubicBezTo>
                  <a:pt x="236" y="139"/>
                  <a:pt x="238" y="138"/>
                  <a:pt x="239" y="137"/>
                </a:cubicBezTo>
                <a:cubicBezTo>
                  <a:pt x="239" y="136"/>
                  <a:pt x="238" y="136"/>
                  <a:pt x="238" y="135"/>
                </a:cubicBezTo>
                <a:cubicBezTo>
                  <a:pt x="238" y="136"/>
                  <a:pt x="237" y="133"/>
                  <a:pt x="237" y="133"/>
                </a:cubicBezTo>
                <a:cubicBezTo>
                  <a:pt x="235" y="132"/>
                  <a:pt x="236" y="135"/>
                  <a:pt x="234" y="135"/>
                </a:cubicBezTo>
                <a:cubicBezTo>
                  <a:pt x="234" y="136"/>
                  <a:pt x="233" y="136"/>
                  <a:pt x="233" y="136"/>
                </a:cubicBezTo>
                <a:close/>
                <a:moveTo>
                  <a:pt x="240" y="132"/>
                </a:moveTo>
                <a:cubicBezTo>
                  <a:pt x="239" y="133"/>
                  <a:pt x="240" y="135"/>
                  <a:pt x="241" y="135"/>
                </a:cubicBezTo>
                <a:cubicBezTo>
                  <a:pt x="242" y="135"/>
                  <a:pt x="244" y="132"/>
                  <a:pt x="244" y="132"/>
                </a:cubicBezTo>
                <a:cubicBezTo>
                  <a:pt x="245" y="131"/>
                  <a:pt x="243" y="129"/>
                  <a:pt x="242" y="129"/>
                </a:cubicBezTo>
                <a:cubicBezTo>
                  <a:pt x="241" y="129"/>
                  <a:pt x="241" y="131"/>
                  <a:pt x="240" y="132"/>
                </a:cubicBezTo>
                <a:close/>
                <a:moveTo>
                  <a:pt x="246" y="120"/>
                </a:moveTo>
                <a:cubicBezTo>
                  <a:pt x="245" y="120"/>
                  <a:pt x="240" y="124"/>
                  <a:pt x="243" y="125"/>
                </a:cubicBezTo>
                <a:cubicBezTo>
                  <a:pt x="245" y="125"/>
                  <a:pt x="247" y="120"/>
                  <a:pt x="247" y="119"/>
                </a:cubicBezTo>
                <a:cubicBezTo>
                  <a:pt x="246" y="119"/>
                  <a:pt x="246" y="119"/>
                  <a:pt x="246" y="120"/>
                </a:cubicBezTo>
                <a:close/>
                <a:moveTo>
                  <a:pt x="254" y="115"/>
                </a:moveTo>
                <a:cubicBezTo>
                  <a:pt x="254" y="113"/>
                  <a:pt x="254" y="111"/>
                  <a:pt x="254" y="110"/>
                </a:cubicBezTo>
                <a:cubicBezTo>
                  <a:pt x="254" y="108"/>
                  <a:pt x="254" y="107"/>
                  <a:pt x="255" y="106"/>
                </a:cubicBezTo>
                <a:cubicBezTo>
                  <a:pt x="256" y="105"/>
                  <a:pt x="257" y="105"/>
                  <a:pt x="257" y="104"/>
                </a:cubicBezTo>
                <a:cubicBezTo>
                  <a:pt x="258" y="104"/>
                  <a:pt x="258" y="101"/>
                  <a:pt x="257" y="101"/>
                </a:cubicBezTo>
                <a:cubicBezTo>
                  <a:pt x="256" y="101"/>
                  <a:pt x="256" y="102"/>
                  <a:pt x="256" y="102"/>
                </a:cubicBezTo>
                <a:cubicBezTo>
                  <a:pt x="254" y="102"/>
                  <a:pt x="255" y="100"/>
                  <a:pt x="256" y="100"/>
                </a:cubicBezTo>
                <a:cubicBezTo>
                  <a:pt x="256" y="99"/>
                  <a:pt x="257" y="98"/>
                  <a:pt x="257" y="97"/>
                </a:cubicBezTo>
                <a:cubicBezTo>
                  <a:pt x="257" y="97"/>
                  <a:pt x="255" y="96"/>
                  <a:pt x="255" y="96"/>
                </a:cubicBezTo>
                <a:cubicBezTo>
                  <a:pt x="254" y="96"/>
                  <a:pt x="254" y="102"/>
                  <a:pt x="252" y="99"/>
                </a:cubicBezTo>
                <a:cubicBezTo>
                  <a:pt x="251" y="98"/>
                  <a:pt x="255" y="94"/>
                  <a:pt x="253" y="93"/>
                </a:cubicBezTo>
                <a:cubicBezTo>
                  <a:pt x="252" y="92"/>
                  <a:pt x="252" y="93"/>
                  <a:pt x="252" y="94"/>
                </a:cubicBezTo>
                <a:cubicBezTo>
                  <a:pt x="251" y="94"/>
                  <a:pt x="251" y="94"/>
                  <a:pt x="250" y="93"/>
                </a:cubicBezTo>
                <a:cubicBezTo>
                  <a:pt x="249" y="94"/>
                  <a:pt x="250" y="95"/>
                  <a:pt x="249" y="96"/>
                </a:cubicBezTo>
                <a:cubicBezTo>
                  <a:pt x="248" y="96"/>
                  <a:pt x="248" y="92"/>
                  <a:pt x="246" y="92"/>
                </a:cubicBezTo>
                <a:cubicBezTo>
                  <a:pt x="245" y="93"/>
                  <a:pt x="247" y="96"/>
                  <a:pt x="248" y="97"/>
                </a:cubicBezTo>
                <a:cubicBezTo>
                  <a:pt x="249" y="99"/>
                  <a:pt x="249" y="100"/>
                  <a:pt x="247" y="98"/>
                </a:cubicBezTo>
                <a:cubicBezTo>
                  <a:pt x="246" y="97"/>
                  <a:pt x="244" y="94"/>
                  <a:pt x="243" y="95"/>
                </a:cubicBezTo>
                <a:cubicBezTo>
                  <a:pt x="242" y="95"/>
                  <a:pt x="246" y="98"/>
                  <a:pt x="243" y="98"/>
                </a:cubicBezTo>
                <a:cubicBezTo>
                  <a:pt x="242" y="98"/>
                  <a:pt x="239" y="95"/>
                  <a:pt x="241" y="98"/>
                </a:cubicBezTo>
                <a:cubicBezTo>
                  <a:pt x="242" y="99"/>
                  <a:pt x="246" y="100"/>
                  <a:pt x="245" y="102"/>
                </a:cubicBezTo>
                <a:cubicBezTo>
                  <a:pt x="245" y="102"/>
                  <a:pt x="243" y="102"/>
                  <a:pt x="243" y="102"/>
                </a:cubicBezTo>
                <a:cubicBezTo>
                  <a:pt x="243" y="103"/>
                  <a:pt x="244" y="103"/>
                  <a:pt x="244" y="104"/>
                </a:cubicBezTo>
                <a:cubicBezTo>
                  <a:pt x="243" y="104"/>
                  <a:pt x="242" y="103"/>
                  <a:pt x="241" y="103"/>
                </a:cubicBezTo>
                <a:cubicBezTo>
                  <a:pt x="240" y="102"/>
                  <a:pt x="239" y="103"/>
                  <a:pt x="238" y="103"/>
                </a:cubicBezTo>
                <a:cubicBezTo>
                  <a:pt x="238" y="103"/>
                  <a:pt x="233" y="102"/>
                  <a:pt x="235" y="104"/>
                </a:cubicBezTo>
                <a:cubicBezTo>
                  <a:pt x="235" y="105"/>
                  <a:pt x="236" y="104"/>
                  <a:pt x="237" y="104"/>
                </a:cubicBezTo>
                <a:cubicBezTo>
                  <a:pt x="238" y="105"/>
                  <a:pt x="237" y="105"/>
                  <a:pt x="238" y="106"/>
                </a:cubicBezTo>
                <a:cubicBezTo>
                  <a:pt x="239" y="107"/>
                  <a:pt x="239" y="107"/>
                  <a:pt x="237" y="107"/>
                </a:cubicBezTo>
                <a:cubicBezTo>
                  <a:pt x="234" y="107"/>
                  <a:pt x="234" y="107"/>
                  <a:pt x="236" y="108"/>
                </a:cubicBezTo>
                <a:cubicBezTo>
                  <a:pt x="237" y="109"/>
                  <a:pt x="237" y="109"/>
                  <a:pt x="238" y="109"/>
                </a:cubicBezTo>
                <a:cubicBezTo>
                  <a:pt x="239" y="110"/>
                  <a:pt x="240" y="109"/>
                  <a:pt x="240" y="110"/>
                </a:cubicBezTo>
                <a:cubicBezTo>
                  <a:pt x="239" y="112"/>
                  <a:pt x="235" y="111"/>
                  <a:pt x="235" y="113"/>
                </a:cubicBezTo>
                <a:cubicBezTo>
                  <a:pt x="235" y="113"/>
                  <a:pt x="236" y="114"/>
                  <a:pt x="237" y="114"/>
                </a:cubicBezTo>
                <a:cubicBezTo>
                  <a:pt x="238" y="115"/>
                  <a:pt x="239" y="114"/>
                  <a:pt x="240" y="114"/>
                </a:cubicBezTo>
                <a:cubicBezTo>
                  <a:pt x="239" y="115"/>
                  <a:pt x="237" y="116"/>
                  <a:pt x="236" y="117"/>
                </a:cubicBezTo>
                <a:cubicBezTo>
                  <a:pt x="235" y="118"/>
                  <a:pt x="233" y="118"/>
                  <a:pt x="232" y="118"/>
                </a:cubicBezTo>
                <a:cubicBezTo>
                  <a:pt x="231" y="119"/>
                  <a:pt x="231" y="121"/>
                  <a:pt x="233" y="121"/>
                </a:cubicBezTo>
                <a:cubicBezTo>
                  <a:pt x="235" y="122"/>
                  <a:pt x="236" y="120"/>
                  <a:pt x="238" y="120"/>
                </a:cubicBezTo>
                <a:cubicBezTo>
                  <a:pt x="238" y="121"/>
                  <a:pt x="237" y="123"/>
                  <a:pt x="237" y="124"/>
                </a:cubicBezTo>
                <a:cubicBezTo>
                  <a:pt x="238" y="125"/>
                  <a:pt x="240" y="124"/>
                  <a:pt x="240" y="123"/>
                </a:cubicBezTo>
                <a:cubicBezTo>
                  <a:pt x="241" y="121"/>
                  <a:pt x="240" y="120"/>
                  <a:pt x="241" y="119"/>
                </a:cubicBezTo>
                <a:cubicBezTo>
                  <a:pt x="242" y="117"/>
                  <a:pt x="243" y="117"/>
                  <a:pt x="244" y="115"/>
                </a:cubicBezTo>
                <a:cubicBezTo>
                  <a:pt x="245" y="114"/>
                  <a:pt x="246" y="112"/>
                  <a:pt x="247" y="114"/>
                </a:cubicBezTo>
                <a:cubicBezTo>
                  <a:pt x="247" y="114"/>
                  <a:pt x="246" y="116"/>
                  <a:pt x="248" y="116"/>
                </a:cubicBezTo>
                <a:cubicBezTo>
                  <a:pt x="248" y="116"/>
                  <a:pt x="254" y="114"/>
                  <a:pt x="254" y="115"/>
                </a:cubicBezTo>
                <a:close/>
                <a:moveTo>
                  <a:pt x="269" y="87"/>
                </a:moveTo>
                <a:cubicBezTo>
                  <a:pt x="267" y="86"/>
                  <a:pt x="264" y="85"/>
                  <a:pt x="262" y="85"/>
                </a:cubicBezTo>
                <a:cubicBezTo>
                  <a:pt x="260" y="85"/>
                  <a:pt x="260" y="86"/>
                  <a:pt x="261" y="88"/>
                </a:cubicBezTo>
                <a:cubicBezTo>
                  <a:pt x="262" y="89"/>
                  <a:pt x="266" y="90"/>
                  <a:pt x="263" y="92"/>
                </a:cubicBezTo>
                <a:cubicBezTo>
                  <a:pt x="261" y="93"/>
                  <a:pt x="262" y="91"/>
                  <a:pt x="261" y="91"/>
                </a:cubicBezTo>
                <a:cubicBezTo>
                  <a:pt x="260" y="90"/>
                  <a:pt x="260" y="90"/>
                  <a:pt x="258" y="90"/>
                </a:cubicBezTo>
                <a:cubicBezTo>
                  <a:pt x="256" y="90"/>
                  <a:pt x="255" y="92"/>
                  <a:pt x="257" y="93"/>
                </a:cubicBezTo>
                <a:cubicBezTo>
                  <a:pt x="259" y="95"/>
                  <a:pt x="261" y="95"/>
                  <a:pt x="263" y="94"/>
                </a:cubicBezTo>
                <a:cubicBezTo>
                  <a:pt x="265" y="94"/>
                  <a:pt x="266" y="93"/>
                  <a:pt x="267" y="93"/>
                </a:cubicBezTo>
                <a:cubicBezTo>
                  <a:pt x="268" y="93"/>
                  <a:pt x="269" y="93"/>
                  <a:pt x="270" y="93"/>
                </a:cubicBezTo>
                <a:cubicBezTo>
                  <a:pt x="273" y="92"/>
                  <a:pt x="271" y="89"/>
                  <a:pt x="271" y="87"/>
                </a:cubicBezTo>
                <a:cubicBezTo>
                  <a:pt x="270" y="87"/>
                  <a:pt x="270" y="87"/>
                  <a:pt x="269" y="87"/>
                </a:cubicBezTo>
                <a:close/>
                <a:moveTo>
                  <a:pt x="264" y="84"/>
                </a:moveTo>
                <a:cubicBezTo>
                  <a:pt x="264" y="84"/>
                  <a:pt x="267" y="85"/>
                  <a:pt x="268" y="85"/>
                </a:cubicBezTo>
                <a:cubicBezTo>
                  <a:pt x="269" y="85"/>
                  <a:pt x="268" y="83"/>
                  <a:pt x="268" y="82"/>
                </a:cubicBezTo>
                <a:cubicBezTo>
                  <a:pt x="268" y="82"/>
                  <a:pt x="268" y="80"/>
                  <a:pt x="268" y="80"/>
                </a:cubicBezTo>
                <a:cubicBezTo>
                  <a:pt x="267" y="80"/>
                  <a:pt x="266" y="82"/>
                  <a:pt x="266" y="82"/>
                </a:cubicBezTo>
                <a:cubicBezTo>
                  <a:pt x="265" y="81"/>
                  <a:pt x="265" y="81"/>
                  <a:pt x="264" y="80"/>
                </a:cubicBezTo>
                <a:cubicBezTo>
                  <a:pt x="264" y="80"/>
                  <a:pt x="264" y="80"/>
                  <a:pt x="264" y="80"/>
                </a:cubicBezTo>
                <a:cubicBezTo>
                  <a:pt x="263" y="80"/>
                  <a:pt x="263" y="80"/>
                  <a:pt x="262" y="81"/>
                </a:cubicBezTo>
                <a:cubicBezTo>
                  <a:pt x="262" y="83"/>
                  <a:pt x="262" y="84"/>
                  <a:pt x="264" y="84"/>
                </a:cubicBezTo>
                <a:close/>
                <a:moveTo>
                  <a:pt x="271" y="83"/>
                </a:moveTo>
                <a:cubicBezTo>
                  <a:pt x="269" y="87"/>
                  <a:pt x="275" y="86"/>
                  <a:pt x="276" y="82"/>
                </a:cubicBezTo>
                <a:cubicBezTo>
                  <a:pt x="277" y="78"/>
                  <a:pt x="273" y="78"/>
                  <a:pt x="272" y="75"/>
                </a:cubicBezTo>
                <a:cubicBezTo>
                  <a:pt x="272" y="75"/>
                  <a:pt x="271" y="76"/>
                  <a:pt x="271" y="76"/>
                </a:cubicBezTo>
                <a:cubicBezTo>
                  <a:pt x="270" y="76"/>
                  <a:pt x="268" y="75"/>
                  <a:pt x="269" y="78"/>
                </a:cubicBezTo>
                <a:cubicBezTo>
                  <a:pt x="271" y="79"/>
                  <a:pt x="272" y="80"/>
                  <a:pt x="271" y="83"/>
                </a:cubicBezTo>
                <a:close/>
                <a:moveTo>
                  <a:pt x="278" y="80"/>
                </a:moveTo>
                <a:cubicBezTo>
                  <a:pt x="282" y="82"/>
                  <a:pt x="284" y="78"/>
                  <a:pt x="285" y="74"/>
                </a:cubicBezTo>
                <a:cubicBezTo>
                  <a:pt x="285" y="73"/>
                  <a:pt x="286" y="72"/>
                  <a:pt x="287" y="71"/>
                </a:cubicBezTo>
                <a:cubicBezTo>
                  <a:pt x="288" y="71"/>
                  <a:pt x="289" y="69"/>
                  <a:pt x="288" y="68"/>
                </a:cubicBezTo>
                <a:cubicBezTo>
                  <a:pt x="286" y="71"/>
                  <a:pt x="287" y="67"/>
                  <a:pt x="287" y="66"/>
                </a:cubicBezTo>
                <a:cubicBezTo>
                  <a:pt x="285" y="63"/>
                  <a:pt x="284" y="69"/>
                  <a:pt x="283" y="69"/>
                </a:cubicBezTo>
                <a:cubicBezTo>
                  <a:pt x="283" y="69"/>
                  <a:pt x="282" y="67"/>
                  <a:pt x="281" y="67"/>
                </a:cubicBezTo>
                <a:cubicBezTo>
                  <a:pt x="281" y="66"/>
                  <a:pt x="281" y="66"/>
                  <a:pt x="281" y="65"/>
                </a:cubicBezTo>
                <a:cubicBezTo>
                  <a:pt x="280" y="65"/>
                  <a:pt x="280" y="65"/>
                  <a:pt x="280" y="65"/>
                </a:cubicBezTo>
                <a:cubicBezTo>
                  <a:pt x="279" y="64"/>
                  <a:pt x="280" y="64"/>
                  <a:pt x="279" y="64"/>
                </a:cubicBezTo>
                <a:cubicBezTo>
                  <a:pt x="279" y="64"/>
                  <a:pt x="277" y="65"/>
                  <a:pt x="277" y="65"/>
                </a:cubicBezTo>
                <a:cubicBezTo>
                  <a:pt x="277" y="66"/>
                  <a:pt x="278" y="66"/>
                  <a:pt x="278" y="67"/>
                </a:cubicBezTo>
                <a:cubicBezTo>
                  <a:pt x="277" y="68"/>
                  <a:pt x="276" y="67"/>
                  <a:pt x="275" y="67"/>
                </a:cubicBezTo>
                <a:cubicBezTo>
                  <a:pt x="273" y="67"/>
                  <a:pt x="273" y="68"/>
                  <a:pt x="273" y="69"/>
                </a:cubicBezTo>
                <a:cubicBezTo>
                  <a:pt x="273" y="70"/>
                  <a:pt x="275" y="70"/>
                  <a:pt x="274" y="71"/>
                </a:cubicBezTo>
                <a:cubicBezTo>
                  <a:pt x="273" y="72"/>
                  <a:pt x="272" y="71"/>
                  <a:pt x="271" y="72"/>
                </a:cubicBezTo>
                <a:cubicBezTo>
                  <a:pt x="270" y="72"/>
                  <a:pt x="272" y="74"/>
                  <a:pt x="272" y="74"/>
                </a:cubicBezTo>
                <a:cubicBezTo>
                  <a:pt x="274" y="76"/>
                  <a:pt x="276" y="77"/>
                  <a:pt x="277" y="79"/>
                </a:cubicBezTo>
                <a:cubicBezTo>
                  <a:pt x="277" y="80"/>
                  <a:pt x="277" y="80"/>
                  <a:pt x="278" y="80"/>
                </a:cubicBezTo>
                <a:close/>
                <a:moveTo>
                  <a:pt x="291" y="73"/>
                </a:moveTo>
                <a:cubicBezTo>
                  <a:pt x="291" y="73"/>
                  <a:pt x="293" y="68"/>
                  <a:pt x="290" y="69"/>
                </a:cubicBezTo>
                <a:cubicBezTo>
                  <a:pt x="290" y="69"/>
                  <a:pt x="289" y="71"/>
                  <a:pt x="289" y="71"/>
                </a:cubicBezTo>
                <a:cubicBezTo>
                  <a:pt x="288" y="72"/>
                  <a:pt x="287" y="72"/>
                  <a:pt x="286" y="73"/>
                </a:cubicBezTo>
                <a:cubicBezTo>
                  <a:pt x="286" y="74"/>
                  <a:pt x="285" y="77"/>
                  <a:pt x="287" y="78"/>
                </a:cubicBezTo>
                <a:cubicBezTo>
                  <a:pt x="288" y="78"/>
                  <a:pt x="289" y="76"/>
                  <a:pt x="290" y="75"/>
                </a:cubicBezTo>
                <a:cubicBezTo>
                  <a:pt x="290" y="74"/>
                  <a:pt x="291" y="74"/>
                  <a:pt x="291" y="73"/>
                </a:cubicBezTo>
                <a:close/>
                <a:moveTo>
                  <a:pt x="271" y="68"/>
                </a:moveTo>
                <a:cubicBezTo>
                  <a:pt x="271" y="66"/>
                  <a:pt x="275" y="66"/>
                  <a:pt x="275" y="64"/>
                </a:cubicBezTo>
                <a:cubicBezTo>
                  <a:pt x="274" y="61"/>
                  <a:pt x="272" y="64"/>
                  <a:pt x="271" y="64"/>
                </a:cubicBezTo>
                <a:cubicBezTo>
                  <a:pt x="270" y="62"/>
                  <a:pt x="270" y="63"/>
                  <a:pt x="269" y="64"/>
                </a:cubicBezTo>
                <a:cubicBezTo>
                  <a:pt x="268" y="66"/>
                  <a:pt x="268" y="67"/>
                  <a:pt x="270" y="69"/>
                </a:cubicBezTo>
                <a:cubicBezTo>
                  <a:pt x="271" y="69"/>
                  <a:pt x="271" y="68"/>
                  <a:pt x="271" y="68"/>
                </a:cubicBezTo>
                <a:close/>
                <a:moveTo>
                  <a:pt x="276" y="60"/>
                </a:moveTo>
                <a:cubicBezTo>
                  <a:pt x="276" y="61"/>
                  <a:pt x="277" y="62"/>
                  <a:pt x="278" y="62"/>
                </a:cubicBezTo>
                <a:cubicBezTo>
                  <a:pt x="279" y="62"/>
                  <a:pt x="279" y="61"/>
                  <a:pt x="280" y="60"/>
                </a:cubicBezTo>
                <a:cubicBezTo>
                  <a:pt x="280" y="59"/>
                  <a:pt x="280" y="59"/>
                  <a:pt x="280" y="57"/>
                </a:cubicBezTo>
                <a:cubicBezTo>
                  <a:pt x="280" y="57"/>
                  <a:pt x="280" y="57"/>
                  <a:pt x="279" y="56"/>
                </a:cubicBezTo>
                <a:cubicBezTo>
                  <a:pt x="279" y="56"/>
                  <a:pt x="280" y="55"/>
                  <a:pt x="279" y="54"/>
                </a:cubicBezTo>
                <a:cubicBezTo>
                  <a:pt x="277" y="54"/>
                  <a:pt x="278" y="55"/>
                  <a:pt x="278" y="56"/>
                </a:cubicBezTo>
                <a:cubicBezTo>
                  <a:pt x="278" y="57"/>
                  <a:pt x="277" y="58"/>
                  <a:pt x="277" y="59"/>
                </a:cubicBezTo>
                <a:cubicBezTo>
                  <a:pt x="276" y="60"/>
                  <a:pt x="276" y="60"/>
                  <a:pt x="276" y="60"/>
                </a:cubicBezTo>
                <a:close/>
                <a:moveTo>
                  <a:pt x="282" y="60"/>
                </a:moveTo>
                <a:cubicBezTo>
                  <a:pt x="282" y="62"/>
                  <a:pt x="282" y="62"/>
                  <a:pt x="283" y="63"/>
                </a:cubicBezTo>
                <a:cubicBezTo>
                  <a:pt x="284" y="63"/>
                  <a:pt x="286" y="64"/>
                  <a:pt x="286" y="63"/>
                </a:cubicBezTo>
                <a:cubicBezTo>
                  <a:pt x="288" y="62"/>
                  <a:pt x="284" y="58"/>
                  <a:pt x="282" y="60"/>
                </a:cubicBezTo>
                <a:cubicBezTo>
                  <a:pt x="282" y="61"/>
                  <a:pt x="283" y="59"/>
                  <a:pt x="282" y="60"/>
                </a:cubicBezTo>
                <a:close/>
                <a:moveTo>
                  <a:pt x="294" y="65"/>
                </a:moveTo>
                <a:cubicBezTo>
                  <a:pt x="295" y="65"/>
                  <a:pt x="296" y="64"/>
                  <a:pt x="296" y="63"/>
                </a:cubicBezTo>
                <a:cubicBezTo>
                  <a:pt x="297" y="62"/>
                  <a:pt x="297" y="63"/>
                  <a:pt x="297" y="61"/>
                </a:cubicBezTo>
                <a:cubicBezTo>
                  <a:pt x="296" y="61"/>
                  <a:pt x="295" y="61"/>
                  <a:pt x="295" y="60"/>
                </a:cubicBezTo>
                <a:cubicBezTo>
                  <a:pt x="294" y="59"/>
                  <a:pt x="294" y="59"/>
                  <a:pt x="294" y="58"/>
                </a:cubicBezTo>
                <a:cubicBezTo>
                  <a:pt x="292" y="56"/>
                  <a:pt x="293" y="57"/>
                  <a:pt x="292" y="58"/>
                </a:cubicBezTo>
                <a:cubicBezTo>
                  <a:pt x="291" y="60"/>
                  <a:pt x="291" y="57"/>
                  <a:pt x="291" y="56"/>
                </a:cubicBezTo>
                <a:cubicBezTo>
                  <a:pt x="290" y="55"/>
                  <a:pt x="289" y="55"/>
                  <a:pt x="289" y="54"/>
                </a:cubicBezTo>
                <a:cubicBezTo>
                  <a:pt x="289" y="54"/>
                  <a:pt x="289" y="52"/>
                  <a:pt x="288" y="52"/>
                </a:cubicBezTo>
                <a:cubicBezTo>
                  <a:pt x="288" y="52"/>
                  <a:pt x="287" y="53"/>
                  <a:pt x="287" y="54"/>
                </a:cubicBezTo>
                <a:cubicBezTo>
                  <a:pt x="286" y="55"/>
                  <a:pt x="286" y="54"/>
                  <a:pt x="287" y="55"/>
                </a:cubicBezTo>
                <a:cubicBezTo>
                  <a:pt x="287" y="56"/>
                  <a:pt x="288" y="57"/>
                  <a:pt x="289" y="58"/>
                </a:cubicBezTo>
                <a:cubicBezTo>
                  <a:pt x="289" y="58"/>
                  <a:pt x="289" y="59"/>
                  <a:pt x="289" y="60"/>
                </a:cubicBezTo>
                <a:cubicBezTo>
                  <a:pt x="290" y="61"/>
                  <a:pt x="290" y="62"/>
                  <a:pt x="290" y="63"/>
                </a:cubicBezTo>
                <a:cubicBezTo>
                  <a:pt x="290" y="65"/>
                  <a:pt x="291" y="64"/>
                  <a:pt x="292" y="65"/>
                </a:cubicBezTo>
                <a:cubicBezTo>
                  <a:pt x="293" y="65"/>
                  <a:pt x="293" y="65"/>
                  <a:pt x="294" y="65"/>
                </a:cubicBezTo>
                <a:close/>
                <a:moveTo>
                  <a:pt x="304" y="65"/>
                </a:moveTo>
                <a:cubicBezTo>
                  <a:pt x="305" y="65"/>
                  <a:pt x="305" y="63"/>
                  <a:pt x="306" y="63"/>
                </a:cubicBezTo>
                <a:cubicBezTo>
                  <a:pt x="307" y="62"/>
                  <a:pt x="307" y="63"/>
                  <a:pt x="307" y="64"/>
                </a:cubicBezTo>
                <a:cubicBezTo>
                  <a:pt x="307" y="64"/>
                  <a:pt x="307" y="65"/>
                  <a:pt x="307" y="65"/>
                </a:cubicBezTo>
                <a:cubicBezTo>
                  <a:pt x="308" y="66"/>
                  <a:pt x="308" y="65"/>
                  <a:pt x="309" y="65"/>
                </a:cubicBezTo>
                <a:cubicBezTo>
                  <a:pt x="310" y="64"/>
                  <a:pt x="309" y="66"/>
                  <a:pt x="310" y="64"/>
                </a:cubicBezTo>
                <a:cubicBezTo>
                  <a:pt x="310" y="64"/>
                  <a:pt x="310" y="63"/>
                  <a:pt x="310" y="62"/>
                </a:cubicBezTo>
                <a:cubicBezTo>
                  <a:pt x="310" y="61"/>
                  <a:pt x="311" y="60"/>
                  <a:pt x="311" y="58"/>
                </a:cubicBezTo>
                <a:cubicBezTo>
                  <a:pt x="311" y="57"/>
                  <a:pt x="310" y="57"/>
                  <a:pt x="310" y="55"/>
                </a:cubicBezTo>
                <a:cubicBezTo>
                  <a:pt x="308" y="54"/>
                  <a:pt x="307" y="56"/>
                  <a:pt x="305" y="57"/>
                </a:cubicBezTo>
                <a:cubicBezTo>
                  <a:pt x="305" y="57"/>
                  <a:pt x="304" y="58"/>
                  <a:pt x="303" y="59"/>
                </a:cubicBezTo>
                <a:cubicBezTo>
                  <a:pt x="303" y="60"/>
                  <a:pt x="303" y="62"/>
                  <a:pt x="303" y="63"/>
                </a:cubicBezTo>
                <a:cubicBezTo>
                  <a:pt x="303" y="64"/>
                  <a:pt x="304" y="65"/>
                  <a:pt x="304" y="65"/>
                </a:cubicBezTo>
                <a:close/>
                <a:moveTo>
                  <a:pt x="306" y="75"/>
                </a:moveTo>
                <a:cubicBezTo>
                  <a:pt x="306" y="76"/>
                  <a:pt x="305" y="77"/>
                  <a:pt x="305" y="79"/>
                </a:cubicBezTo>
                <a:cubicBezTo>
                  <a:pt x="306" y="80"/>
                  <a:pt x="307" y="81"/>
                  <a:pt x="308" y="80"/>
                </a:cubicBezTo>
                <a:cubicBezTo>
                  <a:pt x="309" y="79"/>
                  <a:pt x="309" y="76"/>
                  <a:pt x="309" y="75"/>
                </a:cubicBezTo>
                <a:cubicBezTo>
                  <a:pt x="309" y="74"/>
                  <a:pt x="307" y="73"/>
                  <a:pt x="306" y="75"/>
                </a:cubicBezTo>
                <a:cubicBezTo>
                  <a:pt x="306" y="76"/>
                  <a:pt x="306" y="74"/>
                  <a:pt x="306" y="75"/>
                </a:cubicBezTo>
                <a:close/>
                <a:moveTo>
                  <a:pt x="310" y="68"/>
                </a:moveTo>
                <a:cubicBezTo>
                  <a:pt x="310" y="69"/>
                  <a:pt x="310" y="73"/>
                  <a:pt x="313" y="72"/>
                </a:cubicBezTo>
                <a:cubicBezTo>
                  <a:pt x="314" y="72"/>
                  <a:pt x="314" y="71"/>
                  <a:pt x="315" y="70"/>
                </a:cubicBezTo>
                <a:cubicBezTo>
                  <a:pt x="315" y="70"/>
                  <a:pt x="316" y="69"/>
                  <a:pt x="316" y="68"/>
                </a:cubicBezTo>
                <a:cubicBezTo>
                  <a:pt x="316" y="68"/>
                  <a:pt x="314" y="68"/>
                  <a:pt x="313" y="68"/>
                </a:cubicBezTo>
                <a:cubicBezTo>
                  <a:pt x="312" y="67"/>
                  <a:pt x="312" y="66"/>
                  <a:pt x="310" y="68"/>
                </a:cubicBezTo>
                <a:cubicBezTo>
                  <a:pt x="310" y="68"/>
                  <a:pt x="311" y="67"/>
                  <a:pt x="310" y="68"/>
                </a:cubicBezTo>
                <a:close/>
                <a:moveTo>
                  <a:pt x="353" y="52"/>
                </a:moveTo>
                <a:cubicBezTo>
                  <a:pt x="352" y="52"/>
                  <a:pt x="352" y="51"/>
                  <a:pt x="351" y="50"/>
                </a:cubicBezTo>
                <a:cubicBezTo>
                  <a:pt x="350" y="49"/>
                  <a:pt x="350" y="49"/>
                  <a:pt x="349" y="47"/>
                </a:cubicBezTo>
                <a:cubicBezTo>
                  <a:pt x="348" y="48"/>
                  <a:pt x="348" y="50"/>
                  <a:pt x="347" y="47"/>
                </a:cubicBezTo>
                <a:cubicBezTo>
                  <a:pt x="346" y="47"/>
                  <a:pt x="345" y="48"/>
                  <a:pt x="344" y="47"/>
                </a:cubicBezTo>
                <a:cubicBezTo>
                  <a:pt x="344" y="47"/>
                  <a:pt x="344" y="50"/>
                  <a:pt x="344" y="50"/>
                </a:cubicBezTo>
                <a:cubicBezTo>
                  <a:pt x="343" y="50"/>
                  <a:pt x="343" y="47"/>
                  <a:pt x="341" y="48"/>
                </a:cubicBezTo>
                <a:cubicBezTo>
                  <a:pt x="341" y="49"/>
                  <a:pt x="342" y="51"/>
                  <a:pt x="343" y="52"/>
                </a:cubicBezTo>
                <a:cubicBezTo>
                  <a:pt x="344" y="52"/>
                  <a:pt x="346" y="53"/>
                  <a:pt x="347" y="53"/>
                </a:cubicBezTo>
                <a:cubicBezTo>
                  <a:pt x="348" y="53"/>
                  <a:pt x="349" y="54"/>
                  <a:pt x="350" y="54"/>
                </a:cubicBezTo>
                <a:cubicBezTo>
                  <a:pt x="351" y="54"/>
                  <a:pt x="353" y="53"/>
                  <a:pt x="354" y="54"/>
                </a:cubicBezTo>
                <a:cubicBezTo>
                  <a:pt x="354" y="53"/>
                  <a:pt x="353" y="52"/>
                  <a:pt x="353" y="52"/>
                </a:cubicBezTo>
                <a:close/>
                <a:moveTo>
                  <a:pt x="356" y="47"/>
                </a:moveTo>
                <a:cubicBezTo>
                  <a:pt x="355" y="49"/>
                  <a:pt x="355" y="54"/>
                  <a:pt x="358" y="52"/>
                </a:cubicBezTo>
                <a:cubicBezTo>
                  <a:pt x="359" y="52"/>
                  <a:pt x="360" y="51"/>
                  <a:pt x="360" y="50"/>
                </a:cubicBezTo>
                <a:cubicBezTo>
                  <a:pt x="361" y="49"/>
                  <a:pt x="360" y="50"/>
                  <a:pt x="359" y="49"/>
                </a:cubicBezTo>
                <a:cubicBezTo>
                  <a:pt x="359" y="50"/>
                  <a:pt x="364" y="46"/>
                  <a:pt x="364" y="45"/>
                </a:cubicBezTo>
                <a:cubicBezTo>
                  <a:pt x="366" y="43"/>
                  <a:pt x="366" y="41"/>
                  <a:pt x="365" y="39"/>
                </a:cubicBezTo>
                <a:cubicBezTo>
                  <a:pt x="364" y="37"/>
                  <a:pt x="363" y="37"/>
                  <a:pt x="361" y="38"/>
                </a:cubicBezTo>
                <a:cubicBezTo>
                  <a:pt x="360" y="38"/>
                  <a:pt x="361" y="39"/>
                  <a:pt x="360" y="40"/>
                </a:cubicBezTo>
                <a:cubicBezTo>
                  <a:pt x="359" y="41"/>
                  <a:pt x="358" y="41"/>
                  <a:pt x="358" y="39"/>
                </a:cubicBezTo>
                <a:cubicBezTo>
                  <a:pt x="357" y="39"/>
                  <a:pt x="357" y="40"/>
                  <a:pt x="356" y="40"/>
                </a:cubicBezTo>
                <a:cubicBezTo>
                  <a:pt x="356" y="40"/>
                  <a:pt x="356" y="39"/>
                  <a:pt x="356" y="39"/>
                </a:cubicBezTo>
                <a:cubicBezTo>
                  <a:pt x="355" y="39"/>
                  <a:pt x="355" y="39"/>
                  <a:pt x="354" y="40"/>
                </a:cubicBezTo>
                <a:cubicBezTo>
                  <a:pt x="354" y="40"/>
                  <a:pt x="353" y="42"/>
                  <a:pt x="352" y="42"/>
                </a:cubicBezTo>
                <a:cubicBezTo>
                  <a:pt x="352" y="44"/>
                  <a:pt x="353" y="43"/>
                  <a:pt x="353" y="44"/>
                </a:cubicBezTo>
                <a:cubicBezTo>
                  <a:pt x="353" y="46"/>
                  <a:pt x="350" y="45"/>
                  <a:pt x="352" y="47"/>
                </a:cubicBezTo>
                <a:cubicBezTo>
                  <a:pt x="354" y="50"/>
                  <a:pt x="356" y="47"/>
                  <a:pt x="356" y="44"/>
                </a:cubicBezTo>
                <a:cubicBezTo>
                  <a:pt x="357" y="45"/>
                  <a:pt x="356" y="47"/>
                  <a:pt x="356" y="47"/>
                </a:cubicBezTo>
                <a:close/>
                <a:moveTo>
                  <a:pt x="367" y="35"/>
                </a:moveTo>
                <a:cubicBezTo>
                  <a:pt x="367" y="36"/>
                  <a:pt x="368" y="38"/>
                  <a:pt x="370" y="39"/>
                </a:cubicBezTo>
                <a:cubicBezTo>
                  <a:pt x="371" y="39"/>
                  <a:pt x="372" y="38"/>
                  <a:pt x="373" y="36"/>
                </a:cubicBezTo>
                <a:cubicBezTo>
                  <a:pt x="375" y="35"/>
                  <a:pt x="376" y="34"/>
                  <a:pt x="375" y="32"/>
                </a:cubicBezTo>
                <a:cubicBezTo>
                  <a:pt x="374" y="30"/>
                  <a:pt x="374" y="28"/>
                  <a:pt x="373" y="28"/>
                </a:cubicBezTo>
                <a:cubicBezTo>
                  <a:pt x="372" y="27"/>
                  <a:pt x="371" y="28"/>
                  <a:pt x="371" y="27"/>
                </a:cubicBezTo>
                <a:cubicBezTo>
                  <a:pt x="370" y="27"/>
                  <a:pt x="370" y="26"/>
                  <a:pt x="370" y="25"/>
                </a:cubicBezTo>
                <a:cubicBezTo>
                  <a:pt x="369" y="25"/>
                  <a:pt x="368" y="25"/>
                  <a:pt x="367" y="26"/>
                </a:cubicBezTo>
                <a:cubicBezTo>
                  <a:pt x="365" y="28"/>
                  <a:pt x="367" y="31"/>
                  <a:pt x="367" y="33"/>
                </a:cubicBezTo>
                <a:cubicBezTo>
                  <a:pt x="367" y="34"/>
                  <a:pt x="367" y="34"/>
                  <a:pt x="367" y="35"/>
                </a:cubicBezTo>
                <a:close/>
                <a:moveTo>
                  <a:pt x="340" y="38"/>
                </a:moveTo>
                <a:cubicBezTo>
                  <a:pt x="341" y="40"/>
                  <a:pt x="341" y="40"/>
                  <a:pt x="342" y="40"/>
                </a:cubicBezTo>
                <a:cubicBezTo>
                  <a:pt x="342" y="40"/>
                  <a:pt x="343" y="40"/>
                  <a:pt x="343" y="40"/>
                </a:cubicBezTo>
                <a:cubicBezTo>
                  <a:pt x="343" y="40"/>
                  <a:pt x="343" y="39"/>
                  <a:pt x="344" y="39"/>
                </a:cubicBezTo>
                <a:cubicBezTo>
                  <a:pt x="345" y="38"/>
                  <a:pt x="344" y="39"/>
                  <a:pt x="345" y="39"/>
                </a:cubicBezTo>
                <a:cubicBezTo>
                  <a:pt x="347" y="39"/>
                  <a:pt x="346" y="39"/>
                  <a:pt x="347" y="37"/>
                </a:cubicBezTo>
                <a:cubicBezTo>
                  <a:pt x="348" y="34"/>
                  <a:pt x="348" y="38"/>
                  <a:pt x="349" y="38"/>
                </a:cubicBezTo>
                <a:cubicBezTo>
                  <a:pt x="349" y="39"/>
                  <a:pt x="352" y="37"/>
                  <a:pt x="353" y="36"/>
                </a:cubicBezTo>
                <a:cubicBezTo>
                  <a:pt x="354" y="35"/>
                  <a:pt x="355" y="35"/>
                  <a:pt x="356" y="33"/>
                </a:cubicBezTo>
                <a:cubicBezTo>
                  <a:pt x="356" y="32"/>
                  <a:pt x="357" y="32"/>
                  <a:pt x="357" y="31"/>
                </a:cubicBezTo>
                <a:cubicBezTo>
                  <a:pt x="357" y="31"/>
                  <a:pt x="357" y="30"/>
                  <a:pt x="356" y="30"/>
                </a:cubicBezTo>
                <a:cubicBezTo>
                  <a:pt x="357" y="29"/>
                  <a:pt x="358" y="29"/>
                  <a:pt x="359" y="29"/>
                </a:cubicBezTo>
                <a:cubicBezTo>
                  <a:pt x="359" y="28"/>
                  <a:pt x="360" y="27"/>
                  <a:pt x="360" y="27"/>
                </a:cubicBezTo>
                <a:cubicBezTo>
                  <a:pt x="360" y="26"/>
                  <a:pt x="360" y="26"/>
                  <a:pt x="361" y="25"/>
                </a:cubicBezTo>
                <a:cubicBezTo>
                  <a:pt x="361" y="25"/>
                  <a:pt x="361" y="25"/>
                  <a:pt x="361" y="25"/>
                </a:cubicBezTo>
                <a:cubicBezTo>
                  <a:pt x="362" y="25"/>
                  <a:pt x="362" y="23"/>
                  <a:pt x="363" y="23"/>
                </a:cubicBezTo>
                <a:cubicBezTo>
                  <a:pt x="363" y="22"/>
                  <a:pt x="364" y="23"/>
                  <a:pt x="363" y="21"/>
                </a:cubicBezTo>
                <a:cubicBezTo>
                  <a:pt x="363" y="21"/>
                  <a:pt x="362" y="19"/>
                  <a:pt x="362" y="19"/>
                </a:cubicBezTo>
                <a:cubicBezTo>
                  <a:pt x="361" y="19"/>
                  <a:pt x="360" y="19"/>
                  <a:pt x="360" y="20"/>
                </a:cubicBezTo>
                <a:cubicBezTo>
                  <a:pt x="360" y="20"/>
                  <a:pt x="360" y="21"/>
                  <a:pt x="360" y="21"/>
                </a:cubicBezTo>
                <a:cubicBezTo>
                  <a:pt x="360" y="23"/>
                  <a:pt x="359" y="22"/>
                  <a:pt x="358" y="22"/>
                </a:cubicBezTo>
                <a:cubicBezTo>
                  <a:pt x="357" y="21"/>
                  <a:pt x="355" y="21"/>
                  <a:pt x="355" y="22"/>
                </a:cubicBezTo>
                <a:cubicBezTo>
                  <a:pt x="353" y="25"/>
                  <a:pt x="357" y="24"/>
                  <a:pt x="356" y="26"/>
                </a:cubicBezTo>
                <a:cubicBezTo>
                  <a:pt x="356" y="26"/>
                  <a:pt x="353" y="29"/>
                  <a:pt x="353" y="29"/>
                </a:cubicBezTo>
                <a:cubicBezTo>
                  <a:pt x="352" y="30"/>
                  <a:pt x="352" y="26"/>
                  <a:pt x="351" y="25"/>
                </a:cubicBezTo>
                <a:cubicBezTo>
                  <a:pt x="350" y="25"/>
                  <a:pt x="349" y="24"/>
                  <a:pt x="349" y="25"/>
                </a:cubicBezTo>
                <a:cubicBezTo>
                  <a:pt x="348" y="26"/>
                  <a:pt x="349" y="27"/>
                  <a:pt x="349" y="28"/>
                </a:cubicBezTo>
                <a:cubicBezTo>
                  <a:pt x="350" y="29"/>
                  <a:pt x="350" y="30"/>
                  <a:pt x="350" y="31"/>
                </a:cubicBezTo>
                <a:cubicBezTo>
                  <a:pt x="349" y="32"/>
                  <a:pt x="348" y="31"/>
                  <a:pt x="348" y="31"/>
                </a:cubicBezTo>
                <a:cubicBezTo>
                  <a:pt x="346" y="31"/>
                  <a:pt x="346" y="32"/>
                  <a:pt x="346" y="30"/>
                </a:cubicBezTo>
                <a:cubicBezTo>
                  <a:pt x="346" y="30"/>
                  <a:pt x="347" y="26"/>
                  <a:pt x="345" y="27"/>
                </a:cubicBezTo>
                <a:cubicBezTo>
                  <a:pt x="344" y="27"/>
                  <a:pt x="345" y="29"/>
                  <a:pt x="344" y="29"/>
                </a:cubicBezTo>
                <a:cubicBezTo>
                  <a:pt x="343" y="30"/>
                  <a:pt x="343" y="28"/>
                  <a:pt x="343" y="28"/>
                </a:cubicBezTo>
                <a:cubicBezTo>
                  <a:pt x="342" y="28"/>
                  <a:pt x="342" y="31"/>
                  <a:pt x="342" y="32"/>
                </a:cubicBezTo>
                <a:cubicBezTo>
                  <a:pt x="341" y="32"/>
                  <a:pt x="340" y="29"/>
                  <a:pt x="339" y="30"/>
                </a:cubicBezTo>
                <a:cubicBezTo>
                  <a:pt x="338" y="30"/>
                  <a:pt x="339" y="32"/>
                  <a:pt x="337" y="31"/>
                </a:cubicBezTo>
                <a:cubicBezTo>
                  <a:pt x="337" y="31"/>
                  <a:pt x="333" y="29"/>
                  <a:pt x="334" y="31"/>
                </a:cubicBezTo>
                <a:cubicBezTo>
                  <a:pt x="334" y="32"/>
                  <a:pt x="335" y="32"/>
                  <a:pt x="335" y="32"/>
                </a:cubicBezTo>
                <a:cubicBezTo>
                  <a:pt x="335" y="33"/>
                  <a:pt x="335" y="33"/>
                  <a:pt x="335" y="34"/>
                </a:cubicBezTo>
                <a:cubicBezTo>
                  <a:pt x="336" y="33"/>
                  <a:pt x="338" y="32"/>
                  <a:pt x="340" y="33"/>
                </a:cubicBezTo>
                <a:cubicBezTo>
                  <a:pt x="341" y="34"/>
                  <a:pt x="340" y="34"/>
                  <a:pt x="339" y="36"/>
                </a:cubicBezTo>
                <a:cubicBezTo>
                  <a:pt x="338" y="37"/>
                  <a:pt x="337" y="39"/>
                  <a:pt x="337" y="40"/>
                </a:cubicBezTo>
                <a:cubicBezTo>
                  <a:pt x="338" y="43"/>
                  <a:pt x="340" y="38"/>
                  <a:pt x="340" y="37"/>
                </a:cubicBezTo>
                <a:cubicBezTo>
                  <a:pt x="340" y="38"/>
                  <a:pt x="340" y="38"/>
                  <a:pt x="340" y="38"/>
                </a:cubicBezTo>
                <a:close/>
                <a:moveTo>
                  <a:pt x="375" y="11"/>
                </a:moveTo>
                <a:cubicBezTo>
                  <a:pt x="377" y="11"/>
                  <a:pt x="377" y="10"/>
                  <a:pt x="377" y="9"/>
                </a:cubicBezTo>
                <a:cubicBezTo>
                  <a:pt x="376" y="8"/>
                  <a:pt x="373" y="8"/>
                  <a:pt x="372" y="9"/>
                </a:cubicBezTo>
                <a:cubicBezTo>
                  <a:pt x="371" y="10"/>
                  <a:pt x="372" y="10"/>
                  <a:pt x="372" y="11"/>
                </a:cubicBezTo>
                <a:cubicBezTo>
                  <a:pt x="372" y="11"/>
                  <a:pt x="372" y="11"/>
                  <a:pt x="372" y="12"/>
                </a:cubicBezTo>
                <a:cubicBezTo>
                  <a:pt x="372" y="13"/>
                  <a:pt x="371" y="12"/>
                  <a:pt x="371" y="13"/>
                </a:cubicBezTo>
                <a:cubicBezTo>
                  <a:pt x="371" y="12"/>
                  <a:pt x="373" y="15"/>
                  <a:pt x="373" y="15"/>
                </a:cubicBezTo>
                <a:cubicBezTo>
                  <a:pt x="374" y="15"/>
                  <a:pt x="375" y="15"/>
                  <a:pt x="376" y="15"/>
                </a:cubicBezTo>
                <a:cubicBezTo>
                  <a:pt x="377" y="14"/>
                  <a:pt x="378" y="13"/>
                  <a:pt x="377" y="12"/>
                </a:cubicBezTo>
                <a:cubicBezTo>
                  <a:pt x="376" y="12"/>
                  <a:pt x="376" y="12"/>
                  <a:pt x="375" y="12"/>
                </a:cubicBezTo>
                <a:cubicBezTo>
                  <a:pt x="375" y="12"/>
                  <a:pt x="375" y="11"/>
                  <a:pt x="375" y="11"/>
                </a:cubicBezTo>
                <a:cubicBezTo>
                  <a:pt x="375" y="11"/>
                  <a:pt x="375" y="11"/>
                  <a:pt x="375" y="11"/>
                </a:cubicBezTo>
                <a:cubicBezTo>
                  <a:pt x="376" y="11"/>
                  <a:pt x="375" y="11"/>
                  <a:pt x="375" y="11"/>
                </a:cubicBezTo>
                <a:close/>
                <a:moveTo>
                  <a:pt x="387" y="8"/>
                </a:moveTo>
                <a:cubicBezTo>
                  <a:pt x="387" y="8"/>
                  <a:pt x="387" y="8"/>
                  <a:pt x="388" y="8"/>
                </a:cubicBezTo>
                <a:cubicBezTo>
                  <a:pt x="388" y="8"/>
                  <a:pt x="389" y="6"/>
                  <a:pt x="389" y="6"/>
                </a:cubicBezTo>
                <a:cubicBezTo>
                  <a:pt x="389" y="5"/>
                  <a:pt x="388" y="4"/>
                  <a:pt x="388" y="4"/>
                </a:cubicBezTo>
                <a:cubicBezTo>
                  <a:pt x="388" y="3"/>
                  <a:pt x="385" y="5"/>
                  <a:pt x="384" y="6"/>
                </a:cubicBezTo>
                <a:cubicBezTo>
                  <a:pt x="384" y="7"/>
                  <a:pt x="386" y="7"/>
                  <a:pt x="387" y="8"/>
                </a:cubicBezTo>
                <a:cubicBezTo>
                  <a:pt x="387" y="8"/>
                  <a:pt x="386" y="7"/>
                  <a:pt x="387" y="8"/>
                </a:cubicBezTo>
                <a:close/>
                <a:moveTo>
                  <a:pt x="403" y="10"/>
                </a:moveTo>
                <a:cubicBezTo>
                  <a:pt x="401" y="12"/>
                  <a:pt x="402" y="13"/>
                  <a:pt x="404" y="14"/>
                </a:cubicBezTo>
                <a:cubicBezTo>
                  <a:pt x="404" y="14"/>
                  <a:pt x="405" y="14"/>
                  <a:pt x="406" y="14"/>
                </a:cubicBezTo>
                <a:cubicBezTo>
                  <a:pt x="407" y="14"/>
                  <a:pt x="406" y="12"/>
                  <a:pt x="406" y="12"/>
                </a:cubicBezTo>
                <a:cubicBezTo>
                  <a:pt x="407" y="11"/>
                  <a:pt x="408" y="12"/>
                  <a:pt x="409" y="12"/>
                </a:cubicBezTo>
                <a:cubicBezTo>
                  <a:pt x="411" y="12"/>
                  <a:pt x="412" y="12"/>
                  <a:pt x="413" y="11"/>
                </a:cubicBezTo>
                <a:cubicBezTo>
                  <a:pt x="414" y="11"/>
                  <a:pt x="416" y="10"/>
                  <a:pt x="417" y="9"/>
                </a:cubicBezTo>
                <a:cubicBezTo>
                  <a:pt x="417" y="8"/>
                  <a:pt x="416" y="7"/>
                  <a:pt x="415" y="7"/>
                </a:cubicBezTo>
                <a:cubicBezTo>
                  <a:pt x="414" y="7"/>
                  <a:pt x="413" y="10"/>
                  <a:pt x="412" y="10"/>
                </a:cubicBezTo>
                <a:cubicBezTo>
                  <a:pt x="411" y="10"/>
                  <a:pt x="411" y="9"/>
                  <a:pt x="411" y="9"/>
                </a:cubicBezTo>
                <a:cubicBezTo>
                  <a:pt x="411" y="8"/>
                  <a:pt x="411" y="8"/>
                  <a:pt x="410" y="7"/>
                </a:cubicBezTo>
                <a:cubicBezTo>
                  <a:pt x="412" y="5"/>
                  <a:pt x="414" y="6"/>
                  <a:pt x="413" y="2"/>
                </a:cubicBezTo>
                <a:cubicBezTo>
                  <a:pt x="411" y="3"/>
                  <a:pt x="410" y="4"/>
                  <a:pt x="408" y="4"/>
                </a:cubicBezTo>
                <a:cubicBezTo>
                  <a:pt x="408" y="3"/>
                  <a:pt x="409" y="2"/>
                  <a:pt x="408" y="1"/>
                </a:cubicBezTo>
                <a:cubicBezTo>
                  <a:pt x="408" y="1"/>
                  <a:pt x="407" y="1"/>
                  <a:pt x="407" y="1"/>
                </a:cubicBezTo>
                <a:cubicBezTo>
                  <a:pt x="406" y="1"/>
                  <a:pt x="405" y="0"/>
                  <a:pt x="404" y="1"/>
                </a:cubicBezTo>
                <a:cubicBezTo>
                  <a:pt x="403" y="2"/>
                  <a:pt x="409" y="6"/>
                  <a:pt x="407" y="8"/>
                </a:cubicBezTo>
                <a:cubicBezTo>
                  <a:pt x="405" y="7"/>
                  <a:pt x="406" y="5"/>
                  <a:pt x="404" y="5"/>
                </a:cubicBezTo>
                <a:cubicBezTo>
                  <a:pt x="402" y="4"/>
                  <a:pt x="403" y="5"/>
                  <a:pt x="401" y="5"/>
                </a:cubicBezTo>
                <a:cubicBezTo>
                  <a:pt x="401" y="6"/>
                  <a:pt x="401" y="5"/>
                  <a:pt x="400" y="5"/>
                </a:cubicBezTo>
                <a:cubicBezTo>
                  <a:pt x="400" y="5"/>
                  <a:pt x="399" y="7"/>
                  <a:pt x="399" y="7"/>
                </a:cubicBezTo>
                <a:cubicBezTo>
                  <a:pt x="398" y="10"/>
                  <a:pt x="401" y="8"/>
                  <a:pt x="402" y="8"/>
                </a:cubicBezTo>
                <a:cubicBezTo>
                  <a:pt x="403" y="8"/>
                  <a:pt x="404" y="9"/>
                  <a:pt x="403" y="10"/>
                </a:cubicBezTo>
                <a:close/>
                <a:moveTo>
                  <a:pt x="489" y="75"/>
                </a:moveTo>
                <a:cubicBezTo>
                  <a:pt x="487" y="75"/>
                  <a:pt x="488" y="77"/>
                  <a:pt x="487" y="78"/>
                </a:cubicBezTo>
                <a:cubicBezTo>
                  <a:pt x="487" y="79"/>
                  <a:pt x="485" y="81"/>
                  <a:pt x="486" y="82"/>
                </a:cubicBezTo>
                <a:cubicBezTo>
                  <a:pt x="487" y="82"/>
                  <a:pt x="490" y="80"/>
                  <a:pt x="491" y="79"/>
                </a:cubicBezTo>
                <a:cubicBezTo>
                  <a:pt x="492" y="79"/>
                  <a:pt x="492" y="79"/>
                  <a:pt x="491" y="78"/>
                </a:cubicBezTo>
                <a:cubicBezTo>
                  <a:pt x="491" y="78"/>
                  <a:pt x="491" y="78"/>
                  <a:pt x="491" y="77"/>
                </a:cubicBezTo>
                <a:cubicBezTo>
                  <a:pt x="490" y="76"/>
                  <a:pt x="490" y="76"/>
                  <a:pt x="490" y="75"/>
                </a:cubicBezTo>
                <a:cubicBezTo>
                  <a:pt x="490" y="75"/>
                  <a:pt x="490" y="75"/>
                  <a:pt x="489" y="75"/>
                </a:cubicBezTo>
                <a:close/>
                <a:moveTo>
                  <a:pt x="7" y="543"/>
                </a:moveTo>
                <a:cubicBezTo>
                  <a:pt x="8" y="544"/>
                  <a:pt x="9" y="546"/>
                  <a:pt x="11" y="546"/>
                </a:cubicBezTo>
                <a:cubicBezTo>
                  <a:pt x="12" y="545"/>
                  <a:pt x="11" y="540"/>
                  <a:pt x="9" y="539"/>
                </a:cubicBezTo>
                <a:cubicBezTo>
                  <a:pt x="8" y="539"/>
                  <a:pt x="8" y="542"/>
                  <a:pt x="7" y="543"/>
                </a:cubicBezTo>
                <a:cubicBezTo>
                  <a:pt x="8" y="544"/>
                  <a:pt x="8" y="542"/>
                  <a:pt x="7" y="543"/>
                </a:cubicBezTo>
                <a:close/>
                <a:moveTo>
                  <a:pt x="1" y="506"/>
                </a:moveTo>
                <a:cubicBezTo>
                  <a:pt x="2" y="508"/>
                  <a:pt x="6" y="517"/>
                  <a:pt x="8" y="514"/>
                </a:cubicBezTo>
                <a:cubicBezTo>
                  <a:pt x="9" y="512"/>
                  <a:pt x="7" y="510"/>
                  <a:pt x="6" y="509"/>
                </a:cubicBezTo>
                <a:cubicBezTo>
                  <a:pt x="5" y="507"/>
                  <a:pt x="3" y="506"/>
                  <a:pt x="1" y="506"/>
                </a:cubicBezTo>
                <a:cubicBezTo>
                  <a:pt x="2" y="508"/>
                  <a:pt x="3" y="506"/>
                  <a:pt x="1" y="506"/>
                </a:cubicBezTo>
                <a:close/>
                <a:moveTo>
                  <a:pt x="22" y="444"/>
                </a:moveTo>
                <a:cubicBezTo>
                  <a:pt x="23" y="442"/>
                  <a:pt x="19" y="437"/>
                  <a:pt x="18" y="440"/>
                </a:cubicBezTo>
                <a:cubicBezTo>
                  <a:pt x="17" y="443"/>
                  <a:pt x="20" y="446"/>
                  <a:pt x="22" y="444"/>
                </a:cubicBezTo>
                <a:close/>
                <a:moveTo>
                  <a:pt x="13" y="445"/>
                </a:moveTo>
                <a:cubicBezTo>
                  <a:pt x="13" y="446"/>
                  <a:pt x="13" y="449"/>
                  <a:pt x="15" y="448"/>
                </a:cubicBezTo>
                <a:cubicBezTo>
                  <a:pt x="16" y="448"/>
                  <a:pt x="16" y="447"/>
                  <a:pt x="16" y="447"/>
                </a:cubicBezTo>
                <a:cubicBezTo>
                  <a:pt x="16" y="445"/>
                  <a:pt x="15" y="445"/>
                  <a:pt x="13" y="445"/>
                </a:cubicBezTo>
                <a:cubicBezTo>
                  <a:pt x="13" y="446"/>
                  <a:pt x="15" y="445"/>
                  <a:pt x="13" y="445"/>
                </a:cubicBezTo>
                <a:close/>
                <a:moveTo>
                  <a:pt x="62" y="404"/>
                </a:moveTo>
                <a:cubicBezTo>
                  <a:pt x="62" y="405"/>
                  <a:pt x="57" y="407"/>
                  <a:pt x="61" y="408"/>
                </a:cubicBezTo>
                <a:cubicBezTo>
                  <a:pt x="63" y="408"/>
                  <a:pt x="64" y="405"/>
                  <a:pt x="62" y="404"/>
                </a:cubicBezTo>
                <a:cubicBezTo>
                  <a:pt x="62" y="405"/>
                  <a:pt x="63" y="405"/>
                  <a:pt x="62" y="404"/>
                </a:cubicBezTo>
                <a:close/>
                <a:moveTo>
                  <a:pt x="51" y="413"/>
                </a:moveTo>
                <a:cubicBezTo>
                  <a:pt x="51" y="413"/>
                  <a:pt x="50" y="412"/>
                  <a:pt x="49" y="412"/>
                </a:cubicBezTo>
                <a:cubicBezTo>
                  <a:pt x="48" y="413"/>
                  <a:pt x="49" y="415"/>
                  <a:pt x="50" y="415"/>
                </a:cubicBezTo>
                <a:cubicBezTo>
                  <a:pt x="51" y="416"/>
                  <a:pt x="53" y="416"/>
                  <a:pt x="54" y="415"/>
                </a:cubicBezTo>
                <a:cubicBezTo>
                  <a:pt x="54" y="413"/>
                  <a:pt x="54" y="411"/>
                  <a:pt x="53" y="410"/>
                </a:cubicBezTo>
                <a:cubicBezTo>
                  <a:pt x="52" y="410"/>
                  <a:pt x="52" y="413"/>
                  <a:pt x="51" y="41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8" name="Freeform 17">
            <a:extLst>
              <a:ext uri="{FF2B5EF4-FFF2-40B4-BE49-F238E27FC236}">
                <a16:creationId xmlns:a16="http://schemas.microsoft.com/office/drawing/2014/main" id="{08FA4E45-E53E-11D0-242F-75402F84B037}"/>
              </a:ext>
            </a:extLst>
          </p:cNvPr>
          <p:cNvSpPr>
            <a:spLocks/>
          </p:cNvSpPr>
          <p:nvPr/>
        </p:nvSpPr>
        <p:spPr bwMode="auto">
          <a:xfrm>
            <a:off x="9925050" y="5716588"/>
            <a:ext cx="133350" cy="144462"/>
          </a:xfrm>
          <a:custGeom>
            <a:avLst/>
            <a:gdLst>
              <a:gd name="T0" fmla="*/ 32 w 35"/>
              <a:gd name="T1" fmla="*/ 24 h 38"/>
              <a:gd name="T2" fmla="*/ 32 w 35"/>
              <a:gd name="T3" fmla="*/ 22 h 38"/>
              <a:gd name="T4" fmla="*/ 33 w 35"/>
              <a:gd name="T5" fmla="*/ 21 h 38"/>
              <a:gd name="T6" fmla="*/ 34 w 35"/>
              <a:gd name="T7" fmla="*/ 18 h 38"/>
              <a:gd name="T8" fmla="*/ 31 w 35"/>
              <a:gd name="T9" fmla="*/ 16 h 38"/>
              <a:gd name="T10" fmla="*/ 27 w 35"/>
              <a:gd name="T11" fmla="*/ 14 h 38"/>
              <a:gd name="T12" fmla="*/ 27 w 35"/>
              <a:gd name="T13" fmla="*/ 13 h 38"/>
              <a:gd name="T14" fmla="*/ 26 w 35"/>
              <a:gd name="T15" fmla="*/ 11 h 38"/>
              <a:gd name="T16" fmla="*/ 24 w 35"/>
              <a:gd name="T17" fmla="*/ 9 h 38"/>
              <a:gd name="T18" fmla="*/ 20 w 35"/>
              <a:gd name="T19" fmla="*/ 5 h 38"/>
              <a:gd name="T20" fmla="*/ 18 w 35"/>
              <a:gd name="T21" fmla="*/ 4 h 38"/>
              <a:gd name="T22" fmla="*/ 16 w 35"/>
              <a:gd name="T23" fmla="*/ 2 h 38"/>
              <a:gd name="T24" fmla="*/ 12 w 35"/>
              <a:gd name="T25" fmla="*/ 2 h 38"/>
              <a:gd name="T26" fmla="*/ 13 w 35"/>
              <a:gd name="T27" fmla="*/ 5 h 38"/>
              <a:gd name="T28" fmla="*/ 9 w 35"/>
              <a:gd name="T29" fmla="*/ 9 h 38"/>
              <a:gd name="T30" fmla="*/ 9 w 35"/>
              <a:gd name="T31" fmla="*/ 11 h 38"/>
              <a:gd name="T32" fmla="*/ 5 w 35"/>
              <a:gd name="T33" fmla="*/ 12 h 38"/>
              <a:gd name="T34" fmla="*/ 4 w 35"/>
              <a:gd name="T35" fmla="*/ 14 h 38"/>
              <a:gd name="T36" fmla="*/ 1 w 35"/>
              <a:gd name="T37" fmla="*/ 14 h 38"/>
              <a:gd name="T38" fmla="*/ 2 w 35"/>
              <a:gd name="T39" fmla="*/ 16 h 38"/>
              <a:gd name="T40" fmla="*/ 1 w 35"/>
              <a:gd name="T41" fmla="*/ 19 h 38"/>
              <a:gd name="T42" fmla="*/ 4 w 35"/>
              <a:gd name="T43" fmla="*/ 25 h 38"/>
              <a:gd name="T44" fmla="*/ 7 w 35"/>
              <a:gd name="T45" fmla="*/ 27 h 38"/>
              <a:gd name="T46" fmla="*/ 11 w 35"/>
              <a:gd name="T47" fmla="*/ 38 h 38"/>
              <a:gd name="T48" fmla="*/ 15 w 35"/>
              <a:gd name="T49" fmla="*/ 34 h 38"/>
              <a:gd name="T50" fmla="*/ 20 w 35"/>
              <a:gd name="T51" fmla="*/ 30 h 38"/>
              <a:gd name="T52" fmla="*/ 23 w 35"/>
              <a:gd name="T53" fmla="*/ 30 h 38"/>
              <a:gd name="T54" fmla="*/ 25 w 35"/>
              <a:gd name="T55" fmla="*/ 31 h 38"/>
              <a:gd name="T56" fmla="*/ 27 w 35"/>
              <a:gd name="T57" fmla="*/ 29 h 38"/>
              <a:gd name="T58" fmla="*/ 31 w 35"/>
              <a:gd name="T59" fmla="*/ 28 h 38"/>
              <a:gd name="T60" fmla="*/ 30 w 35"/>
              <a:gd name="T61" fmla="*/ 25 h 38"/>
              <a:gd name="T62" fmla="*/ 32 w 35"/>
              <a:gd name="T63" fmla="*/ 2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5" h="38">
                <a:moveTo>
                  <a:pt x="32" y="24"/>
                </a:moveTo>
                <a:cubicBezTo>
                  <a:pt x="32" y="23"/>
                  <a:pt x="32" y="23"/>
                  <a:pt x="32" y="22"/>
                </a:cubicBezTo>
                <a:cubicBezTo>
                  <a:pt x="32" y="21"/>
                  <a:pt x="33" y="21"/>
                  <a:pt x="33" y="21"/>
                </a:cubicBezTo>
                <a:cubicBezTo>
                  <a:pt x="34" y="20"/>
                  <a:pt x="34" y="18"/>
                  <a:pt x="34" y="18"/>
                </a:cubicBezTo>
                <a:cubicBezTo>
                  <a:pt x="35" y="16"/>
                  <a:pt x="33" y="16"/>
                  <a:pt x="31" y="16"/>
                </a:cubicBezTo>
                <a:cubicBezTo>
                  <a:pt x="31" y="14"/>
                  <a:pt x="28" y="16"/>
                  <a:pt x="27" y="14"/>
                </a:cubicBezTo>
                <a:cubicBezTo>
                  <a:pt x="27" y="14"/>
                  <a:pt x="27" y="13"/>
                  <a:pt x="27" y="13"/>
                </a:cubicBezTo>
                <a:cubicBezTo>
                  <a:pt x="27" y="12"/>
                  <a:pt x="27" y="12"/>
                  <a:pt x="26" y="11"/>
                </a:cubicBezTo>
                <a:cubicBezTo>
                  <a:pt x="25" y="11"/>
                  <a:pt x="25" y="10"/>
                  <a:pt x="24" y="9"/>
                </a:cubicBezTo>
                <a:cubicBezTo>
                  <a:pt x="23" y="8"/>
                  <a:pt x="22" y="6"/>
                  <a:pt x="20" y="5"/>
                </a:cubicBezTo>
                <a:cubicBezTo>
                  <a:pt x="19" y="5"/>
                  <a:pt x="19" y="5"/>
                  <a:pt x="18" y="4"/>
                </a:cubicBezTo>
                <a:cubicBezTo>
                  <a:pt x="16" y="4"/>
                  <a:pt x="17" y="4"/>
                  <a:pt x="16" y="2"/>
                </a:cubicBezTo>
                <a:cubicBezTo>
                  <a:pt x="15" y="0"/>
                  <a:pt x="14" y="1"/>
                  <a:pt x="12" y="2"/>
                </a:cubicBezTo>
                <a:cubicBezTo>
                  <a:pt x="10" y="4"/>
                  <a:pt x="13" y="4"/>
                  <a:pt x="13" y="5"/>
                </a:cubicBezTo>
                <a:cubicBezTo>
                  <a:pt x="13" y="8"/>
                  <a:pt x="10" y="7"/>
                  <a:pt x="9" y="9"/>
                </a:cubicBezTo>
                <a:cubicBezTo>
                  <a:pt x="8" y="10"/>
                  <a:pt x="9" y="11"/>
                  <a:pt x="9" y="11"/>
                </a:cubicBezTo>
                <a:cubicBezTo>
                  <a:pt x="8" y="13"/>
                  <a:pt x="6" y="13"/>
                  <a:pt x="5" y="12"/>
                </a:cubicBezTo>
                <a:cubicBezTo>
                  <a:pt x="4" y="13"/>
                  <a:pt x="4" y="14"/>
                  <a:pt x="4" y="14"/>
                </a:cubicBezTo>
                <a:cubicBezTo>
                  <a:pt x="3" y="14"/>
                  <a:pt x="2" y="14"/>
                  <a:pt x="1" y="14"/>
                </a:cubicBezTo>
                <a:cubicBezTo>
                  <a:pt x="0" y="15"/>
                  <a:pt x="1" y="15"/>
                  <a:pt x="2" y="16"/>
                </a:cubicBezTo>
                <a:cubicBezTo>
                  <a:pt x="2" y="17"/>
                  <a:pt x="2" y="18"/>
                  <a:pt x="1" y="19"/>
                </a:cubicBezTo>
                <a:cubicBezTo>
                  <a:pt x="3" y="20"/>
                  <a:pt x="3" y="23"/>
                  <a:pt x="4" y="25"/>
                </a:cubicBezTo>
                <a:cubicBezTo>
                  <a:pt x="5" y="26"/>
                  <a:pt x="6" y="26"/>
                  <a:pt x="7" y="27"/>
                </a:cubicBezTo>
                <a:cubicBezTo>
                  <a:pt x="10" y="28"/>
                  <a:pt x="12" y="35"/>
                  <a:pt x="11" y="38"/>
                </a:cubicBezTo>
                <a:cubicBezTo>
                  <a:pt x="14" y="38"/>
                  <a:pt x="14" y="37"/>
                  <a:pt x="15" y="34"/>
                </a:cubicBezTo>
                <a:cubicBezTo>
                  <a:pt x="15" y="32"/>
                  <a:pt x="18" y="31"/>
                  <a:pt x="20" y="30"/>
                </a:cubicBezTo>
                <a:cubicBezTo>
                  <a:pt x="22" y="30"/>
                  <a:pt x="22" y="30"/>
                  <a:pt x="23" y="30"/>
                </a:cubicBezTo>
                <a:cubicBezTo>
                  <a:pt x="24" y="31"/>
                  <a:pt x="24" y="31"/>
                  <a:pt x="25" y="31"/>
                </a:cubicBezTo>
                <a:cubicBezTo>
                  <a:pt x="26" y="31"/>
                  <a:pt x="26" y="29"/>
                  <a:pt x="27" y="29"/>
                </a:cubicBezTo>
                <a:cubicBezTo>
                  <a:pt x="28" y="28"/>
                  <a:pt x="30" y="28"/>
                  <a:pt x="31" y="28"/>
                </a:cubicBezTo>
                <a:cubicBezTo>
                  <a:pt x="30" y="27"/>
                  <a:pt x="30" y="26"/>
                  <a:pt x="30" y="25"/>
                </a:cubicBezTo>
                <a:cubicBezTo>
                  <a:pt x="30" y="24"/>
                  <a:pt x="32" y="25"/>
                  <a:pt x="32" y="2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49" name="Freeform 18">
            <a:extLst>
              <a:ext uri="{FF2B5EF4-FFF2-40B4-BE49-F238E27FC236}">
                <a16:creationId xmlns:a16="http://schemas.microsoft.com/office/drawing/2014/main" id="{7858A5F4-76DD-F4A1-5B5C-219A9F2E3260}"/>
              </a:ext>
            </a:extLst>
          </p:cNvPr>
          <p:cNvSpPr>
            <a:spLocks/>
          </p:cNvSpPr>
          <p:nvPr/>
        </p:nvSpPr>
        <p:spPr bwMode="auto">
          <a:xfrm>
            <a:off x="6932613" y="3140075"/>
            <a:ext cx="3175" cy="11113"/>
          </a:xfrm>
          <a:custGeom>
            <a:avLst/>
            <a:gdLst>
              <a:gd name="T0" fmla="*/ 0 w 2"/>
              <a:gd name="T1" fmla="*/ 3 h 7"/>
              <a:gd name="T2" fmla="*/ 2 w 2"/>
              <a:gd name="T3" fmla="*/ 7 h 7"/>
              <a:gd name="T4" fmla="*/ 2 w 2"/>
              <a:gd name="T5" fmla="*/ 5 h 7"/>
              <a:gd name="T6" fmla="*/ 0 w 2"/>
              <a:gd name="T7" fmla="*/ 0 h 7"/>
              <a:gd name="T8" fmla="*/ 0 w 2"/>
              <a:gd name="T9" fmla="*/ 3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7">
                <a:moveTo>
                  <a:pt x="0" y="3"/>
                </a:moveTo>
                <a:lnTo>
                  <a:pt x="2" y="7"/>
                </a:lnTo>
                <a:lnTo>
                  <a:pt x="2" y="5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0" name="Freeform 19">
            <a:extLst>
              <a:ext uri="{FF2B5EF4-FFF2-40B4-BE49-F238E27FC236}">
                <a16:creationId xmlns:a16="http://schemas.microsoft.com/office/drawing/2014/main" id="{20EF05B8-7619-A1DA-4E5F-6D1A8E984F2D}"/>
              </a:ext>
            </a:extLst>
          </p:cNvPr>
          <p:cNvSpPr>
            <a:spLocks/>
          </p:cNvSpPr>
          <p:nvPr/>
        </p:nvSpPr>
        <p:spPr bwMode="auto">
          <a:xfrm>
            <a:off x="7131050" y="3090863"/>
            <a:ext cx="3175" cy="7937"/>
          </a:xfrm>
          <a:custGeom>
            <a:avLst/>
            <a:gdLst>
              <a:gd name="T0" fmla="*/ 0 w 2"/>
              <a:gd name="T1" fmla="*/ 2 h 5"/>
              <a:gd name="T2" fmla="*/ 0 w 2"/>
              <a:gd name="T3" fmla="*/ 5 h 5"/>
              <a:gd name="T4" fmla="*/ 2 w 2"/>
              <a:gd name="T5" fmla="*/ 2 h 5"/>
              <a:gd name="T6" fmla="*/ 2 w 2"/>
              <a:gd name="T7" fmla="*/ 0 h 5"/>
              <a:gd name="T8" fmla="*/ 0 w 2"/>
              <a:gd name="T9" fmla="*/ 2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5">
                <a:moveTo>
                  <a:pt x="0" y="2"/>
                </a:moveTo>
                <a:lnTo>
                  <a:pt x="0" y="5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1" name="Freeform 20">
            <a:extLst>
              <a:ext uri="{FF2B5EF4-FFF2-40B4-BE49-F238E27FC236}">
                <a16:creationId xmlns:a16="http://schemas.microsoft.com/office/drawing/2014/main" id="{3EE5097B-5939-A3D6-D36A-684FEA8C7F5C}"/>
              </a:ext>
            </a:extLst>
          </p:cNvPr>
          <p:cNvSpPr>
            <a:spLocks noEditPoints="1"/>
          </p:cNvSpPr>
          <p:nvPr/>
        </p:nvSpPr>
        <p:spPr bwMode="auto">
          <a:xfrm>
            <a:off x="6597650" y="2584450"/>
            <a:ext cx="852488" cy="566738"/>
          </a:xfrm>
          <a:custGeom>
            <a:avLst/>
            <a:gdLst>
              <a:gd name="T0" fmla="*/ 222 w 224"/>
              <a:gd name="T1" fmla="*/ 54 h 149"/>
              <a:gd name="T2" fmla="*/ 220 w 224"/>
              <a:gd name="T3" fmla="*/ 43 h 149"/>
              <a:gd name="T4" fmla="*/ 205 w 224"/>
              <a:gd name="T5" fmla="*/ 38 h 149"/>
              <a:gd name="T6" fmla="*/ 194 w 224"/>
              <a:gd name="T7" fmla="*/ 32 h 149"/>
              <a:gd name="T8" fmla="*/ 188 w 224"/>
              <a:gd name="T9" fmla="*/ 16 h 149"/>
              <a:gd name="T10" fmla="*/ 182 w 224"/>
              <a:gd name="T11" fmla="*/ 12 h 149"/>
              <a:gd name="T12" fmla="*/ 169 w 224"/>
              <a:gd name="T13" fmla="*/ 5 h 149"/>
              <a:gd name="T14" fmla="*/ 160 w 224"/>
              <a:gd name="T15" fmla="*/ 2 h 149"/>
              <a:gd name="T16" fmla="*/ 157 w 224"/>
              <a:gd name="T17" fmla="*/ 21 h 149"/>
              <a:gd name="T18" fmla="*/ 140 w 224"/>
              <a:gd name="T19" fmla="*/ 27 h 149"/>
              <a:gd name="T20" fmla="*/ 129 w 224"/>
              <a:gd name="T21" fmla="*/ 37 h 149"/>
              <a:gd name="T22" fmla="*/ 118 w 224"/>
              <a:gd name="T23" fmla="*/ 22 h 149"/>
              <a:gd name="T24" fmla="*/ 107 w 224"/>
              <a:gd name="T25" fmla="*/ 24 h 149"/>
              <a:gd name="T26" fmla="*/ 93 w 224"/>
              <a:gd name="T27" fmla="*/ 32 h 149"/>
              <a:gd name="T28" fmla="*/ 82 w 224"/>
              <a:gd name="T29" fmla="*/ 27 h 149"/>
              <a:gd name="T30" fmla="*/ 82 w 224"/>
              <a:gd name="T31" fmla="*/ 49 h 149"/>
              <a:gd name="T32" fmla="*/ 72 w 224"/>
              <a:gd name="T33" fmla="*/ 59 h 149"/>
              <a:gd name="T34" fmla="*/ 61 w 224"/>
              <a:gd name="T35" fmla="*/ 49 h 149"/>
              <a:gd name="T36" fmla="*/ 65 w 224"/>
              <a:gd name="T37" fmla="*/ 31 h 149"/>
              <a:gd name="T38" fmla="*/ 60 w 224"/>
              <a:gd name="T39" fmla="*/ 24 h 149"/>
              <a:gd name="T40" fmla="*/ 50 w 224"/>
              <a:gd name="T41" fmla="*/ 16 h 149"/>
              <a:gd name="T42" fmla="*/ 33 w 224"/>
              <a:gd name="T43" fmla="*/ 6 h 149"/>
              <a:gd name="T44" fmla="*/ 36 w 224"/>
              <a:gd name="T45" fmla="*/ 11 h 149"/>
              <a:gd name="T46" fmla="*/ 40 w 224"/>
              <a:gd name="T47" fmla="*/ 18 h 149"/>
              <a:gd name="T48" fmla="*/ 42 w 224"/>
              <a:gd name="T49" fmla="*/ 31 h 149"/>
              <a:gd name="T50" fmla="*/ 33 w 224"/>
              <a:gd name="T51" fmla="*/ 26 h 149"/>
              <a:gd name="T52" fmla="*/ 19 w 224"/>
              <a:gd name="T53" fmla="*/ 22 h 149"/>
              <a:gd name="T54" fmla="*/ 22 w 224"/>
              <a:gd name="T55" fmla="*/ 39 h 149"/>
              <a:gd name="T56" fmla="*/ 19 w 224"/>
              <a:gd name="T57" fmla="*/ 45 h 149"/>
              <a:gd name="T58" fmla="*/ 11 w 224"/>
              <a:gd name="T59" fmla="*/ 52 h 149"/>
              <a:gd name="T60" fmla="*/ 33 w 224"/>
              <a:gd name="T61" fmla="*/ 49 h 149"/>
              <a:gd name="T62" fmla="*/ 40 w 224"/>
              <a:gd name="T63" fmla="*/ 45 h 149"/>
              <a:gd name="T64" fmla="*/ 49 w 224"/>
              <a:gd name="T65" fmla="*/ 52 h 149"/>
              <a:gd name="T66" fmla="*/ 41 w 224"/>
              <a:gd name="T67" fmla="*/ 66 h 149"/>
              <a:gd name="T68" fmla="*/ 38 w 224"/>
              <a:gd name="T69" fmla="*/ 74 h 149"/>
              <a:gd name="T70" fmla="*/ 30 w 224"/>
              <a:gd name="T71" fmla="*/ 74 h 149"/>
              <a:gd name="T72" fmla="*/ 24 w 224"/>
              <a:gd name="T73" fmla="*/ 77 h 149"/>
              <a:gd name="T74" fmla="*/ 16 w 224"/>
              <a:gd name="T75" fmla="*/ 86 h 149"/>
              <a:gd name="T76" fmla="*/ 38 w 224"/>
              <a:gd name="T77" fmla="*/ 85 h 149"/>
              <a:gd name="T78" fmla="*/ 43 w 224"/>
              <a:gd name="T79" fmla="*/ 93 h 149"/>
              <a:gd name="T80" fmla="*/ 56 w 224"/>
              <a:gd name="T81" fmla="*/ 93 h 149"/>
              <a:gd name="T82" fmla="*/ 54 w 224"/>
              <a:gd name="T83" fmla="*/ 96 h 149"/>
              <a:gd name="T84" fmla="*/ 57 w 224"/>
              <a:gd name="T85" fmla="*/ 105 h 149"/>
              <a:gd name="T86" fmla="*/ 49 w 224"/>
              <a:gd name="T87" fmla="*/ 114 h 149"/>
              <a:gd name="T88" fmla="*/ 38 w 224"/>
              <a:gd name="T89" fmla="*/ 120 h 149"/>
              <a:gd name="T90" fmla="*/ 41 w 224"/>
              <a:gd name="T91" fmla="*/ 129 h 149"/>
              <a:gd name="T92" fmla="*/ 76 w 224"/>
              <a:gd name="T93" fmla="*/ 132 h 149"/>
              <a:gd name="T94" fmla="*/ 86 w 224"/>
              <a:gd name="T95" fmla="*/ 134 h 149"/>
              <a:gd name="T96" fmla="*/ 111 w 224"/>
              <a:gd name="T97" fmla="*/ 148 h 149"/>
              <a:gd name="T98" fmla="*/ 138 w 224"/>
              <a:gd name="T99" fmla="*/ 137 h 149"/>
              <a:gd name="T100" fmla="*/ 144 w 224"/>
              <a:gd name="T101" fmla="*/ 131 h 149"/>
              <a:gd name="T102" fmla="*/ 156 w 224"/>
              <a:gd name="T103" fmla="*/ 126 h 149"/>
              <a:gd name="T104" fmla="*/ 171 w 224"/>
              <a:gd name="T105" fmla="*/ 118 h 149"/>
              <a:gd name="T106" fmla="*/ 189 w 224"/>
              <a:gd name="T107" fmla="*/ 104 h 149"/>
              <a:gd name="T108" fmla="*/ 195 w 224"/>
              <a:gd name="T109" fmla="*/ 103 h 149"/>
              <a:gd name="T110" fmla="*/ 209 w 224"/>
              <a:gd name="T111" fmla="*/ 87 h 149"/>
              <a:gd name="T112" fmla="*/ 207 w 224"/>
              <a:gd name="T113" fmla="*/ 78 h 149"/>
              <a:gd name="T114" fmla="*/ 216 w 224"/>
              <a:gd name="T115" fmla="*/ 67 h 149"/>
              <a:gd name="T116" fmla="*/ 224 w 224"/>
              <a:gd name="T117" fmla="*/ 63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4" h="149">
                <a:moveTo>
                  <a:pt x="224" y="63"/>
                </a:moveTo>
                <a:cubicBezTo>
                  <a:pt x="224" y="62"/>
                  <a:pt x="224" y="62"/>
                  <a:pt x="224" y="62"/>
                </a:cubicBezTo>
                <a:cubicBezTo>
                  <a:pt x="224" y="61"/>
                  <a:pt x="224" y="60"/>
                  <a:pt x="224" y="58"/>
                </a:cubicBezTo>
                <a:cubicBezTo>
                  <a:pt x="223" y="59"/>
                  <a:pt x="222" y="61"/>
                  <a:pt x="222" y="62"/>
                </a:cubicBezTo>
                <a:cubicBezTo>
                  <a:pt x="220" y="61"/>
                  <a:pt x="220" y="61"/>
                  <a:pt x="220" y="61"/>
                </a:cubicBezTo>
                <a:cubicBezTo>
                  <a:pt x="221" y="60"/>
                  <a:pt x="221" y="60"/>
                  <a:pt x="221" y="60"/>
                </a:cubicBezTo>
                <a:cubicBezTo>
                  <a:pt x="219" y="60"/>
                  <a:pt x="219" y="60"/>
                  <a:pt x="219" y="60"/>
                </a:cubicBezTo>
                <a:cubicBezTo>
                  <a:pt x="221" y="59"/>
                  <a:pt x="221" y="59"/>
                  <a:pt x="221" y="59"/>
                </a:cubicBezTo>
                <a:cubicBezTo>
                  <a:pt x="221" y="59"/>
                  <a:pt x="221" y="58"/>
                  <a:pt x="221" y="58"/>
                </a:cubicBezTo>
                <a:cubicBezTo>
                  <a:pt x="219" y="58"/>
                  <a:pt x="216" y="58"/>
                  <a:pt x="214" y="59"/>
                </a:cubicBezTo>
                <a:cubicBezTo>
                  <a:pt x="213" y="59"/>
                  <a:pt x="213" y="58"/>
                  <a:pt x="213" y="58"/>
                </a:cubicBezTo>
                <a:cubicBezTo>
                  <a:pt x="216" y="58"/>
                  <a:pt x="220" y="58"/>
                  <a:pt x="222" y="54"/>
                </a:cubicBezTo>
                <a:cubicBezTo>
                  <a:pt x="222" y="54"/>
                  <a:pt x="222" y="54"/>
                  <a:pt x="222" y="54"/>
                </a:cubicBezTo>
                <a:cubicBezTo>
                  <a:pt x="219" y="52"/>
                  <a:pt x="216" y="54"/>
                  <a:pt x="213" y="55"/>
                </a:cubicBezTo>
                <a:cubicBezTo>
                  <a:pt x="214" y="54"/>
                  <a:pt x="216" y="53"/>
                  <a:pt x="217" y="53"/>
                </a:cubicBezTo>
                <a:cubicBezTo>
                  <a:pt x="218" y="52"/>
                  <a:pt x="218" y="52"/>
                  <a:pt x="218" y="52"/>
                </a:cubicBezTo>
                <a:cubicBezTo>
                  <a:pt x="218" y="51"/>
                  <a:pt x="218" y="51"/>
                  <a:pt x="218" y="51"/>
                </a:cubicBezTo>
                <a:cubicBezTo>
                  <a:pt x="216" y="50"/>
                  <a:pt x="216" y="50"/>
                  <a:pt x="216" y="50"/>
                </a:cubicBezTo>
                <a:cubicBezTo>
                  <a:pt x="217" y="50"/>
                  <a:pt x="217" y="50"/>
                  <a:pt x="217" y="50"/>
                </a:cubicBezTo>
                <a:cubicBezTo>
                  <a:pt x="219" y="50"/>
                  <a:pt x="219" y="50"/>
                  <a:pt x="219" y="50"/>
                </a:cubicBezTo>
                <a:cubicBezTo>
                  <a:pt x="219" y="49"/>
                  <a:pt x="219" y="49"/>
                  <a:pt x="219" y="49"/>
                </a:cubicBezTo>
                <a:cubicBezTo>
                  <a:pt x="219" y="48"/>
                  <a:pt x="219" y="48"/>
                  <a:pt x="219" y="48"/>
                </a:cubicBezTo>
                <a:cubicBezTo>
                  <a:pt x="220" y="47"/>
                  <a:pt x="220" y="47"/>
                  <a:pt x="220" y="47"/>
                </a:cubicBezTo>
                <a:cubicBezTo>
                  <a:pt x="219" y="46"/>
                  <a:pt x="220" y="44"/>
                  <a:pt x="220" y="43"/>
                </a:cubicBezTo>
                <a:cubicBezTo>
                  <a:pt x="218" y="41"/>
                  <a:pt x="218" y="41"/>
                  <a:pt x="218" y="41"/>
                </a:cubicBezTo>
                <a:cubicBezTo>
                  <a:pt x="217" y="41"/>
                  <a:pt x="217" y="41"/>
                  <a:pt x="217" y="41"/>
                </a:cubicBezTo>
                <a:cubicBezTo>
                  <a:pt x="217" y="42"/>
                  <a:pt x="216" y="42"/>
                  <a:pt x="216" y="43"/>
                </a:cubicBezTo>
                <a:cubicBezTo>
                  <a:pt x="215" y="42"/>
                  <a:pt x="215" y="41"/>
                  <a:pt x="215" y="40"/>
                </a:cubicBezTo>
                <a:cubicBezTo>
                  <a:pt x="214" y="40"/>
                  <a:pt x="214" y="40"/>
                  <a:pt x="214" y="40"/>
                </a:cubicBezTo>
                <a:cubicBezTo>
                  <a:pt x="214" y="39"/>
                  <a:pt x="214" y="39"/>
                  <a:pt x="214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1" y="39"/>
                  <a:pt x="211" y="39"/>
                  <a:pt x="211" y="39"/>
                </a:cubicBezTo>
                <a:cubicBezTo>
                  <a:pt x="206" y="37"/>
                  <a:pt x="206" y="37"/>
                  <a:pt x="206" y="37"/>
                </a:cubicBezTo>
                <a:cubicBezTo>
                  <a:pt x="207" y="39"/>
                  <a:pt x="207" y="39"/>
                  <a:pt x="207" y="39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5" y="38"/>
                  <a:pt x="205" y="38"/>
                  <a:pt x="205" y="38"/>
                </a:cubicBezTo>
                <a:cubicBezTo>
                  <a:pt x="204" y="40"/>
                  <a:pt x="203" y="42"/>
                  <a:pt x="201" y="44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2" y="42"/>
                  <a:pt x="204" y="40"/>
                  <a:pt x="204" y="38"/>
                </a:cubicBezTo>
                <a:cubicBezTo>
                  <a:pt x="206" y="37"/>
                  <a:pt x="206" y="37"/>
                  <a:pt x="206" y="37"/>
                </a:cubicBezTo>
                <a:cubicBezTo>
                  <a:pt x="205" y="36"/>
                  <a:pt x="203" y="36"/>
                  <a:pt x="203" y="34"/>
                </a:cubicBezTo>
                <a:cubicBezTo>
                  <a:pt x="204" y="32"/>
                  <a:pt x="204" y="32"/>
                  <a:pt x="204" y="32"/>
                </a:cubicBezTo>
                <a:cubicBezTo>
                  <a:pt x="203" y="31"/>
                  <a:pt x="203" y="31"/>
                  <a:pt x="203" y="31"/>
                </a:cubicBezTo>
                <a:cubicBezTo>
                  <a:pt x="200" y="33"/>
                  <a:pt x="197" y="34"/>
                  <a:pt x="195" y="35"/>
                </a:cubicBezTo>
                <a:cubicBezTo>
                  <a:pt x="194" y="35"/>
                  <a:pt x="194" y="35"/>
                  <a:pt x="194" y="35"/>
                </a:cubicBezTo>
                <a:cubicBezTo>
                  <a:pt x="195" y="32"/>
                  <a:pt x="195" y="32"/>
                  <a:pt x="195" y="32"/>
                </a:cubicBezTo>
                <a:cubicBezTo>
                  <a:pt x="194" y="33"/>
                  <a:pt x="194" y="34"/>
                  <a:pt x="193" y="34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4" y="31"/>
                  <a:pt x="194" y="31"/>
                  <a:pt x="194" y="31"/>
                </a:cubicBezTo>
                <a:cubicBezTo>
                  <a:pt x="196" y="29"/>
                  <a:pt x="198" y="26"/>
                  <a:pt x="197" y="23"/>
                </a:cubicBezTo>
                <a:cubicBezTo>
                  <a:pt x="196" y="22"/>
                  <a:pt x="196" y="21"/>
                  <a:pt x="196" y="20"/>
                </a:cubicBezTo>
                <a:cubicBezTo>
                  <a:pt x="195" y="19"/>
                  <a:pt x="195" y="19"/>
                  <a:pt x="195" y="19"/>
                </a:cubicBezTo>
                <a:cubicBezTo>
                  <a:pt x="194" y="19"/>
                  <a:pt x="194" y="19"/>
                  <a:pt x="194" y="19"/>
                </a:cubicBezTo>
                <a:cubicBezTo>
                  <a:pt x="192" y="21"/>
                  <a:pt x="192" y="21"/>
                  <a:pt x="192" y="21"/>
                </a:cubicBezTo>
                <a:cubicBezTo>
                  <a:pt x="191" y="21"/>
                  <a:pt x="189" y="21"/>
                  <a:pt x="188" y="21"/>
                </a:cubicBezTo>
                <a:cubicBezTo>
                  <a:pt x="188" y="20"/>
                  <a:pt x="188" y="20"/>
                  <a:pt x="188" y="20"/>
                </a:cubicBezTo>
                <a:cubicBezTo>
                  <a:pt x="188" y="19"/>
                  <a:pt x="188" y="19"/>
                  <a:pt x="188" y="19"/>
                </a:cubicBezTo>
                <a:cubicBezTo>
                  <a:pt x="187" y="19"/>
                  <a:pt x="186" y="19"/>
                  <a:pt x="186" y="18"/>
                </a:cubicBezTo>
                <a:cubicBezTo>
                  <a:pt x="186" y="17"/>
                  <a:pt x="186" y="17"/>
                  <a:pt x="186" y="17"/>
                </a:cubicBezTo>
                <a:cubicBezTo>
                  <a:pt x="188" y="16"/>
                  <a:pt x="188" y="16"/>
                  <a:pt x="188" y="16"/>
                </a:cubicBezTo>
                <a:cubicBezTo>
                  <a:pt x="189" y="15"/>
                  <a:pt x="190" y="14"/>
                  <a:pt x="190" y="13"/>
                </a:cubicBezTo>
                <a:cubicBezTo>
                  <a:pt x="189" y="11"/>
                  <a:pt x="189" y="11"/>
                  <a:pt x="189" y="11"/>
                </a:cubicBezTo>
                <a:cubicBezTo>
                  <a:pt x="188" y="11"/>
                  <a:pt x="188" y="11"/>
                  <a:pt x="188" y="11"/>
                </a:cubicBezTo>
                <a:cubicBezTo>
                  <a:pt x="189" y="9"/>
                  <a:pt x="189" y="9"/>
                  <a:pt x="189" y="9"/>
                </a:cubicBezTo>
                <a:cubicBezTo>
                  <a:pt x="191" y="9"/>
                  <a:pt x="195" y="6"/>
                  <a:pt x="196" y="4"/>
                </a:cubicBezTo>
                <a:cubicBezTo>
                  <a:pt x="193" y="5"/>
                  <a:pt x="193" y="5"/>
                  <a:pt x="193" y="5"/>
                </a:cubicBezTo>
                <a:cubicBezTo>
                  <a:pt x="191" y="5"/>
                  <a:pt x="191" y="5"/>
                  <a:pt x="191" y="5"/>
                </a:cubicBezTo>
                <a:cubicBezTo>
                  <a:pt x="189" y="5"/>
                  <a:pt x="188" y="6"/>
                  <a:pt x="188" y="8"/>
                </a:cubicBezTo>
                <a:cubicBezTo>
                  <a:pt x="186" y="9"/>
                  <a:pt x="186" y="9"/>
                  <a:pt x="186" y="9"/>
                </a:cubicBezTo>
                <a:cubicBezTo>
                  <a:pt x="186" y="10"/>
                  <a:pt x="186" y="10"/>
                  <a:pt x="186" y="10"/>
                </a:cubicBezTo>
                <a:cubicBezTo>
                  <a:pt x="185" y="11"/>
                  <a:pt x="184" y="11"/>
                  <a:pt x="182" y="11"/>
                </a:cubicBezTo>
                <a:cubicBezTo>
                  <a:pt x="182" y="12"/>
                  <a:pt x="182" y="12"/>
                  <a:pt x="182" y="12"/>
                </a:cubicBezTo>
                <a:cubicBezTo>
                  <a:pt x="182" y="14"/>
                  <a:pt x="182" y="15"/>
                  <a:pt x="181" y="17"/>
                </a:cubicBezTo>
                <a:cubicBezTo>
                  <a:pt x="181" y="16"/>
                  <a:pt x="180" y="15"/>
                  <a:pt x="178" y="14"/>
                </a:cubicBezTo>
                <a:cubicBezTo>
                  <a:pt x="178" y="13"/>
                  <a:pt x="178" y="13"/>
                  <a:pt x="178" y="13"/>
                </a:cubicBezTo>
                <a:cubicBezTo>
                  <a:pt x="175" y="13"/>
                  <a:pt x="175" y="13"/>
                  <a:pt x="175" y="13"/>
                </a:cubicBezTo>
                <a:cubicBezTo>
                  <a:pt x="175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4" y="10"/>
                  <a:pt x="174" y="9"/>
                  <a:pt x="175" y="8"/>
                </a:cubicBezTo>
                <a:cubicBezTo>
                  <a:pt x="174" y="6"/>
                  <a:pt x="174" y="6"/>
                  <a:pt x="174" y="6"/>
                </a:cubicBezTo>
                <a:cubicBezTo>
                  <a:pt x="173" y="5"/>
                  <a:pt x="173" y="5"/>
                  <a:pt x="173" y="5"/>
                </a:cubicBezTo>
                <a:cubicBezTo>
                  <a:pt x="171" y="6"/>
                  <a:pt x="171" y="6"/>
                  <a:pt x="171" y="6"/>
                </a:cubicBezTo>
                <a:cubicBezTo>
                  <a:pt x="172" y="5"/>
                  <a:pt x="172" y="5"/>
                  <a:pt x="172" y="5"/>
                </a:cubicBezTo>
                <a:cubicBezTo>
                  <a:pt x="169" y="5"/>
                  <a:pt x="169" y="5"/>
                  <a:pt x="169" y="5"/>
                </a:cubicBezTo>
                <a:cubicBezTo>
                  <a:pt x="169" y="3"/>
                  <a:pt x="169" y="3"/>
                  <a:pt x="169" y="3"/>
                </a:cubicBezTo>
                <a:cubicBezTo>
                  <a:pt x="170" y="2"/>
                  <a:pt x="170" y="2"/>
                  <a:pt x="170" y="2"/>
                </a:cubicBezTo>
                <a:cubicBezTo>
                  <a:pt x="169" y="1"/>
                  <a:pt x="168" y="1"/>
                  <a:pt x="167" y="0"/>
                </a:cubicBezTo>
                <a:cubicBezTo>
                  <a:pt x="166" y="0"/>
                  <a:pt x="166" y="0"/>
                  <a:pt x="166" y="0"/>
                </a:cubicBezTo>
                <a:cubicBezTo>
                  <a:pt x="165" y="0"/>
                  <a:pt x="165" y="0"/>
                  <a:pt x="165" y="0"/>
                </a:cubicBezTo>
                <a:cubicBezTo>
                  <a:pt x="164" y="1"/>
                  <a:pt x="164" y="1"/>
                  <a:pt x="164" y="1"/>
                </a:cubicBezTo>
                <a:cubicBezTo>
                  <a:pt x="164" y="1"/>
                  <a:pt x="164" y="1"/>
                  <a:pt x="164" y="1"/>
                </a:cubicBezTo>
                <a:cubicBezTo>
                  <a:pt x="163" y="1"/>
                  <a:pt x="163" y="1"/>
                  <a:pt x="163" y="1"/>
                </a:cubicBezTo>
                <a:cubicBezTo>
                  <a:pt x="163" y="2"/>
                  <a:pt x="163" y="2"/>
                  <a:pt x="163" y="2"/>
                </a:cubicBezTo>
                <a:cubicBezTo>
                  <a:pt x="162" y="3"/>
                  <a:pt x="162" y="3"/>
                  <a:pt x="162" y="3"/>
                </a:cubicBezTo>
                <a:cubicBezTo>
                  <a:pt x="161" y="1"/>
                  <a:pt x="161" y="1"/>
                  <a:pt x="161" y="1"/>
                </a:cubicBezTo>
                <a:cubicBezTo>
                  <a:pt x="160" y="2"/>
                  <a:pt x="160" y="2"/>
                  <a:pt x="160" y="2"/>
                </a:cubicBezTo>
                <a:cubicBezTo>
                  <a:pt x="160" y="1"/>
                  <a:pt x="160" y="1"/>
                  <a:pt x="160" y="1"/>
                </a:cubicBezTo>
                <a:cubicBezTo>
                  <a:pt x="158" y="2"/>
                  <a:pt x="158" y="2"/>
                  <a:pt x="158" y="2"/>
                </a:cubicBezTo>
                <a:cubicBezTo>
                  <a:pt x="158" y="3"/>
                  <a:pt x="158" y="3"/>
                  <a:pt x="158" y="3"/>
                </a:cubicBezTo>
                <a:cubicBezTo>
                  <a:pt x="157" y="2"/>
                  <a:pt x="157" y="2"/>
                  <a:pt x="157" y="2"/>
                </a:cubicBezTo>
                <a:cubicBezTo>
                  <a:pt x="156" y="4"/>
                  <a:pt x="158" y="6"/>
                  <a:pt x="158" y="8"/>
                </a:cubicBezTo>
                <a:cubicBezTo>
                  <a:pt x="161" y="11"/>
                  <a:pt x="159" y="13"/>
                  <a:pt x="160" y="17"/>
                </a:cubicBezTo>
                <a:cubicBezTo>
                  <a:pt x="161" y="18"/>
                  <a:pt x="161" y="18"/>
                  <a:pt x="161" y="18"/>
                </a:cubicBezTo>
                <a:cubicBezTo>
                  <a:pt x="160" y="18"/>
                  <a:pt x="160" y="17"/>
                  <a:pt x="159" y="17"/>
                </a:cubicBezTo>
                <a:cubicBezTo>
                  <a:pt x="157" y="18"/>
                  <a:pt x="157" y="18"/>
                  <a:pt x="157" y="18"/>
                </a:cubicBezTo>
                <a:cubicBezTo>
                  <a:pt x="158" y="17"/>
                  <a:pt x="158" y="17"/>
                  <a:pt x="159" y="16"/>
                </a:cubicBezTo>
                <a:cubicBezTo>
                  <a:pt x="156" y="18"/>
                  <a:pt x="155" y="18"/>
                  <a:pt x="158" y="21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6" y="19"/>
                  <a:pt x="156" y="19"/>
                  <a:pt x="156" y="19"/>
                </a:cubicBezTo>
                <a:cubicBezTo>
                  <a:pt x="155" y="21"/>
                  <a:pt x="155" y="21"/>
                  <a:pt x="155" y="21"/>
                </a:cubicBezTo>
                <a:cubicBezTo>
                  <a:pt x="154" y="20"/>
                  <a:pt x="154" y="20"/>
                  <a:pt x="154" y="20"/>
                </a:cubicBezTo>
                <a:cubicBezTo>
                  <a:pt x="154" y="19"/>
                  <a:pt x="154" y="19"/>
                  <a:pt x="154" y="19"/>
                </a:cubicBezTo>
                <a:cubicBezTo>
                  <a:pt x="153" y="19"/>
                  <a:pt x="152" y="20"/>
                  <a:pt x="151" y="21"/>
                </a:cubicBezTo>
                <a:cubicBezTo>
                  <a:pt x="151" y="20"/>
                  <a:pt x="151" y="20"/>
                  <a:pt x="151" y="20"/>
                </a:cubicBezTo>
                <a:cubicBezTo>
                  <a:pt x="150" y="16"/>
                  <a:pt x="146" y="15"/>
                  <a:pt x="144" y="19"/>
                </a:cubicBezTo>
                <a:cubicBezTo>
                  <a:pt x="145" y="22"/>
                  <a:pt x="141" y="25"/>
                  <a:pt x="142" y="28"/>
                </a:cubicBezTo>
                <a:cubicBezTo>
                  <a:pt x="141" y="27"/>
                  <a:pt x="141" y="27"/>
                  <a:pt x="141" y="27"/>
                </a:cubicBezTo>
                <a:cubicBezTo>
                  <a:pt x="138" y="27"/>
                  <a:pt x="138" y="27"/>
                  <a:pt x="138" y="27"/>
                </a:cubicBezTo>
                <a:cubicBezTo>
                  <a:pt x="139" y="27"/>
                  <a:pt x="139" y="27"/>
                  <a:pt x="139" y="27"/>
                </a:cubicBezTo>
                <a:cubicBezTo>
                  <a:pt x="140" y="27"/>
                  <a:pt x="140" y="27"/>
                  <a:pt x="140" y="27"/>
                </a:cubicBezTo>
                <a:cubicBezTo>
                  <a:pt x="138" y="28"/>
                  <a:pt x="140" y="29"/>
                  <a:pt x="140" y="31"/>
                </a:cubicBezTo>
                <a:cubicBezTo>
                  <a:pt x="138" y="27"/>
                  <a:pt x="136" y="24"/>
                  <a:pt x="133" y="22"/>
                </a:cubicBezTo>
                <a:cubicBezTo>
                  <a:pt x="133" y="22"/>
                  <a:pt x="133" y="22"/>
                  <a:pt x="133" y="22"/>
                </a:cubicBezTo>
                <a:cubicBezTo>
                  <a:pt x="132" y="20"/>
                  <a:pt x="132" y="20"/>
                  <a:pt x="132" y="20"/>
                </a:cubicBezTo>
                <a:cubicBezTo>
                  <a:pt x="131" y="20"/>
                  <a:pt x="131" y="20"/>
                  <a:pt x="131" y="20"/>
                </a:cubicBezTo>
                <a:cubicBezTo>
                  <a:pt x="129" y="20"/>
                  <a:pt x="129" y="20"/>
                  <a:pt x="129" y="20"/>
                </a:cubicBezTo>
                <a:cubicBezTo>
                  <a:pt x="128" y="19"/>
                  <a:pt x="128" y="19"/>
                  <a:pt x="128" y="19"/>
                </a:cubicBezTo>
                <a:cubicBezTo>
                  <a:pt x="127" y="20"/>
                  <a:pt x="126" y="19"/>
                  <a:pt x="124" y="19"/>
                </a:cubicBezTo>
                <a:cubicBezTo>
                  <a:pt x="122" y="23"/>
                  <a:pt x="126" y="26"/>
                  <a:pt x="126" y="30"/>
                </a:cubicBezTo>
                <a:cubicBezTo>
                  <a:pt x="127" y="31"/>
                  <a:pt x="127" y="31"/>
                  <a:pt x="127" y="31"/>
                </a:cubicBezTo>
                <a:cubicBezTo>
                  <a:pt x="128" y="31"/>
                  <a:pt x="128" y="31"/>
                  <a:pt x="128" y="31"/>
                </a:cubicBezTo>
                <a:cubicBezTo>
                  <a:pt x="129" y="33"/>
                  <a:pt x="130" y="35"/>
                  <a:pt x="129" y="37"/>
                </a:cubicBezTo>
                <a:cubicBezTo>
                  <a:pt x="129" y="37"/>
                  <a:pt x="129" y="37"/>
                  <a:pt x="129" y="37"/>
                </a:cubicBezTo>
                <a:cubicBezTo>
                  <a:pt x="129" y="40"/>
                  <a:pt x="129" y="40"/>
                  <a:pt x="129" y="40"/>
                </a:cubicBezTo>
                <a:cubicBezTo>
                  <a:pt x="130" y="41"/>
                  <a:pt x="130" y="42"/>
                  <a:pt x="130" y="43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29" y="42"/>
                  <a:pt x="129" y="41"/>
                  <a:pt x="127" y="39"/>
                </a:cubicBezTo>
                <a:cubicBezTo>
                  <a:pt x="127" y="38"/>
                  <a:pt x="127" y="36"/>
                  <a:pt x="127" y="34"/>
                </a:cubicBezTo>
                <a:cubicBezTo>
                  <a:pt x="126" y="33"/>
                  <a:pt x="126" y="33"/>
                  <a:pt x="126" y="33"/>
                </a:cubicBezTo>
                <a:cubicBezTo>
                  <a:pt x="125" y="32"/>
                  <a:pt x="125" y="31"/>
                  <a:pt x="124" y="30"/>
                </a:cubicBezTo>
                <a:cubicBezTo>
                  <a:pt x="122" y="30"/>
                  <a:pt x="121" y="29"/>
                  <a:pt x="120" y="29"/>
                </a:cubicBezTo>
                <a:cubicBezTo>
                  <a:pt x="120" y="27"/>
                  <a:pt x="121" y="24"/>
                  <a:pt x="118" y="23"/>
                </a:cubicBezTo>
                <a:cubicBezTo>
                  <a:pt x="117" y="23"/>
                  <a:pt x="117" y="23"/>
                  <a:pt x="117" y="23"/>
                </a:cubicBezTo>
                <a:cubicBezTo>
                  <a:pt x="118" y="22"/>
                  <a:pt x="118" y="22"/>
                  <a:pt x="118" y="22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114" y="21"/>
                  <a:pt x="114" y="21"/>
                  <a:pt x="114" y="21"/>
                </a:cubicBezTo>
                <a:cubicBezTo>
                  <a:pt x="114" y="20"/>
                  <a:pt x="114" y="20"/>
                  <a:pt x="115" y="19"/>
                </a:cubicBezTo>
                <a:cubicBezTo>
                  <a:pt x="113" y="18"/>
                  <a:pt x="113" y="18"/>
                  <a:pt x="113" y="18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19"/>
                  <a:pt x="112" y="19"/>
                  <a:pt x="112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9"/>
                  <a:pt x="109" y="20"/>
                  <a:pt x="109" y="21"/>
                </a:cubicBezTo>
                <a:cubicBezTo>
                  <a:pt x="109" y="22"/>
                  <a:pt x="108" y="23"/>
                  <a:pt x="109" y="25"/>
                </a:cubicBezTo>
                <a:cubicBezTo>
                  <a:pt x="107" y="23"/>
                  <a:pt x="107" y="23"/>
                  <a:pt x="107" y="23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4" y="24"/>
                  <a:pt x="102" y="24"/>
                  <a:pt x="102" y="26"/>
                </a:cubicBezTo>
                <a:cubicBezTo>
                  <a:pt x="102" y="28"/>
                  <a:pt x="102" y="28"/>
                  <a:pt x="102" y="28"/>
                </a:cubicBezTo>
                <a:cubicBezTo>
                  <a:pt x="102" y="29"/>
                  <a:pt x="102" y="29"/>
                  <a:pt x="101" y="29"/>
                </a:cubicBezTo>
                <a:cubicBezTo>
                  <a:pt x="101" y="30"/>
                  <a:pt x="101" y="30"/>
                  <a:pt x="101" y="30"/>
                </a:cubicBezTo>
                <a:cubicBezTo>
                  <a:pt x="103" y="32"/>
                  <a:pt x="104" y="38"/>
                  <a:pt x="102" y="41"/>
                </a:cubicBezTo>
                <a:cubicBezTo>
                  <a:pt x="102" y="40"/>
                  <a:pt x="101" y="39"/>
                  <a:pt x="100" y="39"/>
                </a:cubicBezTo>
                <a:cubicBezTo>
                  <a:pt x="100" y="41"/>
                  <a:pt x="100" y="41"/>
                  <a:pt x="100" y="41"/>
                </a:cubicBezTo>
                <a:cubicBezTo>
                  <a:pt x="98" y="39"/>
                  <a:pt x="98" y="39"/>
                  <a:pt x="98" y="39"/>
                </a:cubicBezTo>
                <a:cubicBezTo>
                  <a:pt x="98" y="38"/>
                  <a:pt x="97" y="36"/>
                  <a:pt x="97" y="34"/>
                </a:cubicBezTo>
                <a:cubicBezTo>
                  <a:pt x="96" y="34"/>
                  <a:pt x="95" y="33"/>
                  <a:pt x="93" y="33"/>
                </a:cubicBezTo>
                <a:cubicBezTo>
                  <a:pt x="93" y="32"/>
                  <a:pt x="93" y="32"/>
                  <a:pt x="93" y="32"/>
                </a:cubicBezTo>
                <a:cubicBezTo>
                  <a:pt x="92" y="30"/>
                  <a:pt x="92" y="30"/>
                  <a:pt x="92" y="30"/>
                </a:cubicBezTo>
                <a:cubicBezTo>
                  <a:pt x="92" y="30"/>
                  <a:pt x="92" y="30"/>
                  <a:pt x="92" y="30"/>
                </a:cubicBezTo>
                <a:cubicBezTo>
                  <a:pt x="91" y="28"/>
                  <a:pt x="91" y="26"/>
                  <a:pt x="90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2"/>
                  <a:pt x="89" y="22"/>
                  <a:pt x="89" y="22"/>
                </a:cubicBezTo>
                <a:cubicBezTo>
                  <a:pt x="89" y="23"/>
                  <a:pt x="89" y="23"/>
                  <a:pt x="89" y="23"/>
                </a:cubicBezTo>
                <a:cubicBezTo>
                  <a:pt x="87" y="22"/>
                  <a:pt x="87" y="22"/>
                  <a:pt x="87" y="22"/>
                </a:cubicBezTo>
                <a:cubicBezTo>
                  <a:pt x="86" y="24"/>
                  <a:pt x="86" y="24"/>
                  <a:pt x="86" y="24"/>
                </a:cubicBezTo>
                <a:cubicBezTo>
                  <a:pt x="85" y="24"/>
                  <a:pt x="85" y="24"/>
                  <a:pt x="85" y="24"/>
                </a:cubicBezTo>
                <a:cubicBezTo>
                  <a:pt x="84" y="24"/>
                  <a:pt x="83" y="25"/>
                  <a:pt x="82" y="25"/>
                </a:cubicBezTo>
                <a:cubicBezTo>
                  <a:pt x="83" y="26"/>
                  <a:pt x="83" y="26"/>
                  <a:pt x="83" y="26"/>
                </a:cubicBezTo>
                <a:cubicBezTo>
                  <a:pt x="82" y="27"/>
                  <a:pt x="82" y="27"/>
                  <a:pt x="82" y="27"/>
                </a:cubicBezTo>
                <a:cubicBezTo>
                  <a:pt x="83" y="28"/>
                  <a:pt x="83" y="30"/>
                  <a:pt x="83" y="31"/>
                </a:cubicBezTo>
                <a:cubicBezTo>
                  <a:pt x="84" y="33"/>
                  <a:pt x="85" y="34"/>
                  <a:pt x="85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41"/>
                  <a:pt x="85" y="43"/>
                </a:cubicBezTo>
                <a:cubicBezTo>
                  <a:pt x="85" y="44"/>
                  <a:pt x="85" y="44"/>
                  <a:pt x="85" y="44"/>
                </a:cubicBezTo>
                <a:cubicBezTo>
                  <a:pt x="85" y="45"/>
                  <a:pt x="85" y="45"/>
                  <a:pt x="85" y="45"/>
                </a:cubicBezTo>
                <a:cubicBezTo>
                  <a:pt x="85" y="46"/>
                  <a:pt x="84" y="47"/>
                  <a:pt x="83" y="48"/>
                </a:cubicBezTo>
                <a:cubicBezTo>
                  <a:pt x="84" y="49"/>
                  <a:pt x="84" y="49"/>
                  <a:pt x="84" y="49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48"/>
                  <a:pt x="83" y="48"/>
                  <a:pt x="83" y="48"/>
                </a:cubicBezTo>
                <a:cubicBezTo>
                  <a:pt x="81" y="48"/>
                  <a:pt x="81" y="48"/>
                  <a:pt x="81" y="48"/>
                </a:cubicBezTo>
                <a:cubicBezTo>
                  <a:pt x="82" y="49"/>
                  <a:pt x="82" y="49"/>
                  <a:pt x="82" y="49"/>
                </a:cubicBezTo>
                <a:cubicBezTo>
                  <a:pt x="83" y="50"/>
                  <a:pt x="83" y="50"/>
                  <a:pt x="83" y="50"/>
                </a:cubicBezTo>
                <a:cubicBezTo>
                  <a:pt x="82" y="52"/>
                  <a:pt x="82" y="52"/>
                  <a:pt x="82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80" y="50"/>
                  <a:pt x="80" y="50"/>
                  <a:pt x="80" y="50"/>
                </a:cubicBezTo>
                <a:cubicBezTo>
                  <a:pt x="80" y="48"/>
                  <a:pt x="80" y="48"/>
                  <a:pt x="80" y="48"/>
                </a:cubicBezTo>
                <a:cubicBezTo>
                  <a:pt x="79" y="48"/>
                  <a:pt x="79" y="48"/>
                  <a:pt x="79" y="48"/>
                </a:cubicBezTo>
                <a:cubicBezTo>
                  <a:pt x="78" y="50"/>
                  <a:pt x="78" y="50"/>
                  <a:pt x="78" y="50"/>
                </a:cubicBezTo>
                <a:cubicBezTo>
                  <a:pt x="78" y="48"/>
                  <a:pt x="78" y="45"/>
                  <a:pt x="79" y="43"/>
                </a:cubicBezTo>
                <a:cubicBezTo>
                  <a:pt x="77" y="43"/>
                  <a:pt x="77" y="43"/>
                  <a:pt x="77" y="43"/>
                </a:cubicBezTo>
                <a:cubicBezTo>
                  <a:pt x="75" y="44"/>
                  <a:pt x="73" y="47"/>
                  <a:pt x="72" y="49"/>
                </a:cubicBezTo>
                <a:cubicBezTo>
                  <a:pt x="71" y="52"/>
                  <a:pt x="72" y="56"/>
                  <a:pt x="73" y="59"/>
                </a:cubicBezTo>
                <a:cubicBezTo>
                  <a:pt x="72" y="59"/>
                  <a:pt x="72" y="59"/>
                  <a:pt x="72" y="59"/>
                </a:cubicBezTo>
                <a:cubicBezTo>
                  <a:pt x="70" y="54"/>
                  <a:pt x="70" y="54"/>
                  <a:pt x="70" y="54"/>
                </a:cubicBezTo>
                <a:cubicBezTo>
                  <a:pt x="69" y="54"/>
                  <a:pt x="69" y="54"/>
                  <a:pt x="69" y="54"/>
                </a:cubicBezTo>
                <a:cubicBezTo>
                  <a:pt x="69" y="57"/>
                  <a:pt x="70" y="60"/>
                  <a:pt x="69" y="63"/>
                </a:cubicBezTo>
                <a:cubicBezTo>
                  <a:pt x="69" y="64"/>
                  <a:pt x="70" y="65"/>
                  <a:pt x="70" y="67"/>
                </a:cubicBezTo>
                <a:cubicBezTo>
                  <a:pt x="70" y="67"/>
                  <a:pt x="70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7"/>
                  <a:pt x="69" y="67"/>
                  <a:pt x="69" y="67"/>
                </a:cubicBezTo>
                <a:cubicBezTo>
                  <a:pt x="69" y="64"/>
                  <a:pt x="67" y="61"/>
                  <a:pt x="67" y="58"/>
                </a:cubicBezTo>
                <a:cubicBezTo>
                  <a:pt x="67" y="56"/>
                  <a:pt x="67" y="54"/>
                  <a:pt x="65" y="53"/>
                </a:cubicBezTo>
                <a:cubicBezTo>
                  <a:pt x="64" y="54"/>
                  <a:pt x="63" y="54"/>
                  <a:pt x="61" y="54"/>
                </a:cubicBezTo>
                <a:cubicBezTo>
                  <a:pt x="64" y="52"/>
                  <a:pt x="65" y="50"/>
                  <a:pt x="65" y="47"/>
                </a:cubicBezTo>
                <a:cubicBezTo>
                  <a:pt x="63" y="47"/>
                  <a:pt x="62" y="48"/>
                  <a:pt x="61" y="49"/>
                </a:cubicBezTo>
                <a:cubicBezTo>
                  <a:pt x="62" y="47"/>
                  <a:pt x="64" y="46"/>
                  <a:pt x="62" y="45"/>
                </a:cubicBezTo>
                <a:cubicBezTo>
                  <a:pt x="60" y="44"/>
                  <a:pt x="58" y="45"/>
                  <a:pt x="57" y="43"/>
                </a:cubicBezTo>
                <a:cubicBezTo>
                  <a:pt x="58" y="41"/>
                  <a:pt x="57" y="40"/>
                  <a:pt x="56" y="39"/>
                </a:cubicBezTo>
                <a:cubicBezTo>
                  <a:pt x="56" y="39"/>
                  <a:pt x="56" y="39"/>
                  <a:pt x="56" y="39"/>
                </a:cubicBezTo>
                <a:cubicBezTo>
                  <a:pt x="58" y="39"/>
                  <a:pt x="59" y="42"/>
                  <a:pt x="60" y="43"/>
                </a:cubicBezTo>
                <a:cubicBezTo>
                  <a:pt x="62" y="43"/>
                  <a:pt x="62" y="43"/>
                  <a:pt x="62" y="43"/>
                </a:cubicBezTo>
                <a:cubicBezTo>
                  <a:pt x="63" y="42"/>
                  <a:pt x="64" y="41"/>
                  <a:pt x="64" y="41"/>
                </a:cubicBezTo>
                <a:cubicBezTo>
                  <a:pt x="64" y="40"/>
                  <a:pt x="63" y="39"/>
                  <a:pt x="62" y="39"/>
                </a:cubicBezTo>
                <a:cubicBezTo>
                  <a:pt x="64" y="38"/>
                  <a:pt x="65" y="37"/>
                  <a:pt x="66" y="35"/>
                </a:cubicBezTo>
                <a:cubicBezTo>
                  <a:pt x="65" y="34"/>
                  <a:pt x="65" y="34"/>
                  <a:pt x="65" y="34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1"/>
                  <a:pt x="65" y="31"/>
                  <a:pt x="65" y="31"/>
                </a:cubicBezTo>
                <a:cubicBezTo>
                  <a:pt x="65" y="31"/>
                  <a:pt x="65" y="31"/>
                  <a:pt x="65" y="31"/>
                </a:cubicBezTo>
                <a:cubicBezTo>
                  <a:pt x="62" y="32"/>
                  <a:pt x="62" y="32"/>
                  <a:pt x="62" y="32"/>
                </a:cubicBezTo>
                <a:cubicBezTo>
                  <a:pt x="64" y="30"/>
                  <a:pt x="64" y="30"/>
                  <a:pt x="64" y="30"/>
                </a:cubicBezTo>
                <a:cubicBezTo>
                  <a:pt x="62" y="30"/>
                  <a:pt x="61" y="30"/>
                  <a:pt x="59" y="31"/>
                </a:cubicBezTo>
                <a:cubicBezTo>
                  <a:pt x="59" y="31"/>
                  <a:pt x="59" y="31"/>
                  <a:pt x="59" y="30"/>
                </a:cubicBezTo>
                <a:cubicBezTo>
                  <a:pt x="61" y="30"/>
                  <a:pt x="63" y="29"/>
                  <a:pt x="65" y="29"/>
                </a:cubicBezTo>
                <a:cubicBezTo>
                  <a:pt x="64" y="28"/>
                  <a:pt x="64" y="28"/>
                  <a:pt x="64" y="28"/>
                </a:cubicBezTo>
                <a:cubicBezTo>
                  <a:pt x="63" y="27"/>
                  <a:pt x="63" y="27"/>
                  <a:pt x="63" y="27"/>
                </a:cubicBezTo>
                <a:cubicBezTo>
                  <a:pt x="61" y="28"/>
                  <a:pt x="61" y="28"/>
                  <a:pt x="61" y="28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25"/>
                  <a:pt x="61" y="25"/>
                  <a:pt x="61" y="25"/>
                </a:cubicBezTo>
                <a:cubicBezTo>
                  <a:pt x="60" y="24"/>
                  <a:pt x="60" y="24"/>
                  <a:pt x="60" y="24"/>
                </a:cubicBezTo>
                <a:cubicBezTo>
                  <a:pt x="58" y="25"/>
                  <a:pt x="59" y="24"/>
                  <a:pt x="59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9" y="26"/>
                  <a:pt x="59" y="26"/>
                  <a:pt x="59" y="26"/>
                </a:cubicBezTo>
                <a:cubicBezTo>
                  <a:pt x="58" y="25"/>
                  <a:pt x="58" y="25"/>
                  <a:pt x="58" y="25"/>
                </a:cubicBezTo>
                <a:cubicBezTo>
                  <a:pt x="56" y="26"/>
                  <a:pt x="57" y="21"/>
                  <a:pt x="56" y="20"/>
                </a:cubicBezTo>
                <a:cubicBezTo>
                  <a:pt x="55" y="19"/>
                  <a:pt x="55" y="19"/>
                  <a:pt x="55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3" y="17"/>
                  <a:pt x="53" y="17"/>
                  <a:pt x="53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49" y="15"/>
                  <a:pt x="49" y="15"/>
                  <a:pt x="49" y="15"/>
                </a:cubicBezTo>
                <a:cubicBezTo>
                  <a:pt x="49" y="16"/>
                  <a:pt x="49" y="16"/>
                  <a:pt x="49" y="16"/>
                </a:cubicBezTo>
                <a:cubicBezTo>
                  <a:pt x="49" y="15"/>
                  <a:pt x="49" y="15"/>
                  <a:pt x="49" y="15"/>
                </a:cubicBezTo>
                <a:cubicBezTo>
                  <a:pt x="47" y="16"/>
                  <a:pt x="47" y="16"/>
                  <a:pt x="47" y="16"/>
                </a:cubicBezTo>
                <a:cubicBezTo>
                  <a:pt x="47" y="13"/>
                  <a:pt x="47" y="13"/>
                  <a:pt x="47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7" y="12"/>
                  <a:pt x="47" y="12"/>
                  <a:pt x="47" y="12"/>
                </a:cubicBezTo>
                <a:cubicBezTo>
                  <a:pt x="46" y="11"/>
                  <a:pt x="46" y="11"/>
                  <a:pt x="46" y="11"/>
                </a:cubicBezTo>
                <a:cubicBezTo>
                  <a:pt x="44" y="10"/>
                  <a:pt x="45" y="8"/>
                  <a:pt x="43" y="7"/>
                </a:cubicBezTo>
                <a:cubicBezTo>
                  <a:pt x="43" y="7"/>
                  <a:pt x="43" y="8"/>
                  <a:pt x="43" y="8"/>
                </a:cubicBezTo>
                <a:cubicBezTo>
                  <a:pt x="42" y="8"/>
                  <a:pt x="41" y="7"/>
                  <a:pt x="41" y="6"/>
                </a:cubicBezTo>
                <a:cubicBezTo>
                  <a:pt x="38" y="10"/>
                  <a:pt x="36" y="6"/>
                  <a:pt x="33" y="6"/>
                </a:cubicBezTo>
                <a:cubicBezTo>
                  <a:pt x="35" y="7"/>
                  <a:pt x="35" y="7"/>
                  <a:pt x="35" y="7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7"/>
                  <a:pt x="34" y="7"/>
                  <a:pt x="34" y="7"/>
                </a:cubicBezTo>
                <a:cubicBezTo>
                  <a:pt x="32" y="7"/>
                  <a:pt x="32" y="7"/>
                  <a:pt x="32" y="7"/>
                </a:cubicBezTo>
                <a:cubicBezTo>
                  <a:pt x="32" y="8"/>
                  <a:pt x="32" y="8"/>
                  <a:pt x="32" y="8"/>
                </a:cubicBezTo>
                <a:cubicBezTo>
                  <a:pt x="30" y="7"/>
                  <a:pt x="30" y="7"/>
                  <a:pt x="30" y="7"/>
                </a:cubicBezTo>
                <a:cubicBezTo>
                  <a:pt x="29" y="8"/>
                  <a:pt x="31" y="9"/>
                  <a:pt x="32" y="10"/>
                </a:cubicBezTo>
                <a:cubicBezTo>
                  <a:pt x="31" y="11"/>
                  <a:pt x="31" y="11"/>
                  <a:pt x="31" y="11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29" y="11"/>
                  <a:pt x="28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3"/>
                  <a:pt x="35" y="12"/>
                  <a:pt x="36" y="11"/>
                </a:cubicBezTo>
                <a:cubicBezTo>
                  <a:pt x="36" y="12"/>
                  <a:pt x="35" y="12"/>
                  <a:pt x="36" y="13"/>
                </a:cubicBezTo>
                <a:cubicBezTo>
                  <a:pt x="37" y="13"/>
                  <a:pt x="37" y="12"/>
                  <a:pt x="38" y="11"/>
                </a:cubicBezTo>
                <a:cubicBezTo>
                  <a:pt x="38" y="12"/>
                  <a:pt x="38" y="13"/>
                  <a:pt x="38" y="14"/>
                </a:cubicBezTo>
                <a:cubicBezTo>
                  <a:pt x="40" y="15"/>
                  <a:pt x="40" y="15"/>
                  <a:pt x="40" y="15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1" y="15"/>
                  <a:pt x="41" y="15"/>
                  <a:pt x="41" y="15"/>
                </a:cubicBezTo>
                <a:cubicBezTo>
                  <a:pt x="42" y="16"/>
                  <a:pt x="42" y="16"/>
                  <a:pt x="42" y="16"/>
                </a:cubicBezTo>
                <a:cubicBezTo>
                  <a:pt x="43" y="16"/>
                  <a:pt x="43" y="16"/>
                  <a:pt x="44" y="15"/>
                </a:cubicBezTo>
                <a:cubicBezTo>
                  <a:pt x="43" y="16"/>
                  <a:pt x="42" y="17"/>
                  <a:pt x="41" y="17"/>
                </a:cubicBezTo>
                <a:cubicBezTo>
                  <a:pt x="41" y="18"/>
                  <a:pt x="41" y="18"/>
                  <a:pt x="41" y="18"/>
                </a:cubicBezTo>
                <a:cubicBezTo>
                  <a:pt x="40" y="18"/>
                  <a:pt x="40" y="18"/>
                  <a:pt x="40" y="18"/>
                </a:cubicBezTo>
                <a:cubicBezTo>
                  <a:pt x="40" y="15"/>
                  <a:pt x="32" y="15"/>
                  <a:pt x="33" y="18"/>
                </a:cubicBezTo>
                <a:cubicBezTo>
                  <a:pt x="34" y="21"/>
                  <a:pt x="39" y="24"/>
                  <a:pt x="42" y="25"/>
                </a:cubicBezTo>
                <a:cubicBezTo>
                  <a:pt x="43" y="24"/>
                  <a:pt x="43" y="24"/>
                  <a:pt x="4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2" y="27"/>
                  <a:pt x="43" y="30"/>
                  <a:pt x="44" y="32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35"/>
                  <a:pt x="43" y="35"/>
                  <a:pt x="43" y="35"/>
                </a:cubicBezTo>
                <a:cubicBezTo>
                  <a:pt x="42" y="36"/>
                  <a:pt x="42" y="36"/>
                  <a:pt x="42" y="36"/>
                </a:cubicBezTo>
                <a:cubicBezTo>
                  <a:pt x="42" y="34"/>
                  <a:pt x="43" y="33"/>
                  <a:pt x="43" y="32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2" y="30"/>
                  <a:pt x="41" y="30"/>
                  <a:pt x="41" y="29"/>
                </a:cubicBezTo>
                <a:cubicBezTo>
                  <a:pt x="40" y="31"/>
                  <a:pt x="39" y="34"/>
                  <a:pt x="39" y="36"/>
                </a:cubicBezTo>
                <a:cubicBezTo>
                  <a:pt x="37" y="35"/>
                  <a:pt x="39" y="32"/>
                  <a:pt x="40" y="31"/>
                </a:cubicBezTo>
                <a:cubicBezTo>
                  <a:pt x="40" y="29"/>
                  <a:pt x="38" y="27"/>
                  <a:pt x="38" y="25"/>
                </a:cubicBezTo>
                <a:cubicBezTo>
                  <a:pt x="35" y="24"/>
                  <a:pt x="36" y="30"/>
                  <a:pt x="35" y="32"/>
                </a:cubicBezTo>
                <a:cubicBezTo>
                  <a:pt x="35" y="31"/>
                  <a:pt x="36" y="29"/>
                  <a:pt x="35" y="28"/>
                </a:cubicBezTo>
                <a:cubicBezTo>
                  <a:pt x="35" y="29"/>
                  <a:pt x="34" y="30"/>
                  <a:pt x="33" y="30"/>
                </a:cubicBezTo>
                <a:cubicBezTo>
                  <a:pt x="35" y="27"/>
                  <a:pt x="35" y="27"/>
                  <a:pt x="35" y="27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27"/>
                  <a:pt x="31" y="28"/>
                  <a:pt x="31" y="29"/>
                </a:cubicBezTo>
                <a:cubicBezTo>
                  <a:pt x="32" y="27"/>
                  <a:pt x="33" y="25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0" y="23"/>
                  <a:pt x="30" y="24"/>
                  <a:pt x="30" y="24"/>
                </a:cubicBezTo>
                <a:cubicBezTo>
                  <a:pt x="30" y="21"/>
                  <a:pt x="25" y="19"/>
                  <a:pt x="23" y="18"/>
                </a:cubicBezTo>
                <a:cubicBezTo>
                  <a:pt x="22" y="19"/>
                  <a:pt x="22" y="19"/>
                  <a:pt x="22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0" y="20"/>
                  <a:pt x="20" y="20"/>
                  <a:pt x="20" y="20"/>
                </a:cubicBezTo>
                <a:cubicBezTo>
                  <a:pt x="20" y="21"/>
                  <a:pt x="20" y="21"/>
                  <a:pt x="20" y="21"/>
                </a:cubicBez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2"/>
                  <a:pt x="23" y="23"/>
                </a:cubicBezTo>
                <a:cubicBezTo>
                  <a:pt x="22" y="21"/>
                  <a:pt x="20" y="21"/>
                  <a:pt x="19" y="22"/>
                </a:cubicBezTo>
                <a:cubicBezTo>
                  <a:pt x="20" y="24"/>
                  <a:pt x="21" y="25"/>
                  <a:pt x="23" y="26"/>
                </a:cubicBezTo>
                <a:cubicBezTo>
                  <a:pt x="24" y="28"/>
                  <a:pt x="24" y="28"/>
                  <a:pt x="24" y="28"/>
                </a:cubicBezTo>
                <a:cubicBezTo>
                  <a:pt x="24" y="28"/>
                  <a:pt x="24" y="28"/>
                  <a:pt x="24" y="28"/>
                </a:cubicBezTo>
                <a:cubicBezTo>
                  <a:pt x="23" y="26"/>
                  <a:pt x="23" y="26"/>
                  <a:pt x="23" y="26"/>
                </a:cubicBezTo>
                <a:cubicBezTo>
                  <a:pt x="21" y="28"/>
                  <a:pt x="17" y="22"/>
                  <a:pt x="16" y="25"/>
                </a:cubicBezTo>
                <a:cubicBezTo>
                  <a:pt x="14" y="29"/>
                  <a:pt x="22" y="34"/>
                  <a:pt x="25" y="34"/>
                </a:cubicBezTo>
                <a:cubicBezTo>
                  <a:pt x="26" y="35"/>
                  <a:pt x="26" y="35"/>
                  <a:pt x="26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26" y="36"/>
                  <a:pt x="22" y="33"/>
                  <a:pt x="21" y="33"/>
                </a:cubicBezTo>
                <a:cubicBezTo>
                  <a:pt x="19" y="34"/>
                  <a:pt x="17" y="31"/>
                  <a:pt x="15" y="31"/>
                </a:cubicBezTo>
                <a:cubicBezTo>
                  <a:pt x="13" y="32"/>
                  <a:pt x="15" y="36"/>
                  <a:pt x="17" y="38"/>
                </a:cubicBezTo>
                <a:cubicBezTo>
                  <a:pt x="18" y="37"/>
                  <a:pt x="20" y="39"/>
                  <a:pt x="22" y="39"/>
                </a:cubicBezTo>
                <a:cubicBezTo>
                  <a:pt x="24" y="39"/>
                  <a:pt x="25" y="38"/>
                  <a:pt x="27" y="38"/>
                </a:cubicBezTo>
                <a:cubicBezTo>
                  <a:pt x="26" y="39"/>
                  <a:pt x="26" y="39"/>
                  <a:pt x="26" y="39"/>
                </a:cubicBezTo>
                <a:cubicBezTo>
                  <a:pt x="26" y="40"/>
                  <a:pt x="26" y="40"/>
                  <a:pt x="26" y="40"/>
                </a:cubicBezTo>
                <a:cubicBezTo>
                  <a:pt x="25" y="39"/>
                  <a:pt x="24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3"/>
                  <a:pt x="23" y="43"/>
                  <a:pt x="25" y="43"/>
                </a:cubicBezTo>
                <a:cubicBezTo>
                  <a:pt x="23" y="44"/>
                  <a:pt x="23" y="44"/>
                  <a:pt x="23" y="44"/>
                </a:cubicBezTo>
                <a:cubicBezTo>
                  <a:pt x="23" y="45"/>
                  <a:pt x="23" y="45"/>
                  <a:pt x="23" y="45"/>
                </a:cubicBezTo>
                <a:cubicBezTo>
                  <a:pt x="21" y="44"/>
                  <a:pt x="21" y="44"/>
                  <a:pt x="21" y="44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5"/>
                  <a:pt x="20" y="45"/>
                  <a:pt x="19" y="45"/>
                </a:cubicBezTo>
                <a:cubicBezTo>
                  <a:pt x="21" y="42"/>
                  <a:pt x="13" y="36"/>
                  <a:pt x="10" y="36"/>
                </a:cubicBezTo>
                <a:cubicBezTo>
                  <a:pt x="8" y="37"/>
                  <a:pt x="9" y="40"/>
                  <a:pt x="10" y="41"/>
                </a:cubicBezTo>
                <a:cubicBezTo>
                  <a:pt x="11" y="43"/>
                  <a:pt x="13" y="44"/>
                  <a:pt x="15" y="45"/>
                </a:cubicBezTo>
                <a:cubicBezTo>
                  <a:pt x="13" y="45"/>
                  <a:pt x="11" y="44"/>
                  <a:pt x="9" y="43"/>
                </a:cubicBezTo>
                <a:cubicBezTo>
                  <a:pt x="10" y="45"/>
                  <a:pt x="12" y="47"/>
                  <a:pt x="13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10" y="49"/>
                  <a:pt x="8" y="44"/>
                  <a:pt x="5" y="44"/>
                </a:cubicBezTo>
                <a:cubicBezTo>
                  <a:pt x="4" y="45"/>
                  <a:pt x="4" y="45"/>
                  <a:pt x="4" y="45"/>
                </a:cubicBezTo>
                <a:cubicBezTo>
                  <a:pt x="3" y="47"/>
                  <a:pt x="2" y="48"/>
                  <a:pt x="0" y="50"/>
                </a:cubicBezTo>
                <a:cubicBezTo>
                  <a:pt x="1" y="51"/>
                  <a:pt x="3" y="50"/>
                  <a:pt x="4" y="50"/>
                </a:cubicBezTo>
                <a:cubicBezTo>
                  <a:pt x="7" y="51"/>
                  <a:pt x="9" y="51"/>
                  <a:pt x="11" y="52"/>
                </a:cubicBezTo>
                <a:cubicBezTo>
                  <a:pt x="11" y="54"/>
                  <a:pt x="11" y="54"/>
                  <a:pt x="11" y="54"/>
                </a:cubicBezTo>
                <a:cubicBezTo>
                  <a:pt x="13" y="55"/>
                  <a:pt x="13" y="55"/>
                  <a:pt x="13" y="55"/>
                </a:cubicBezTo>
                <a:cubicBezTo>
                  <a:pt x="16" y="54"/>
                  <a:pt x="16" y="54"/>
                  <a:pt x="16" y="54"/>
                </a:cubicBezTo>
                <a:cubicBezTo>
                  <a:pt x="18" y="52"/>
                  <a:pt x="20" y="53"/>
                  <a:pt x="23" y="51"/>
                </a:cubicBezTo>
                <a:cubicBezTo>
                  <a:pt x="26" y="52"/>
                  <a:pt x="26" y="52"/>
                  <a:pt x="26" y="52"/>
                </a:cubicBezTo>
                <a:cubicBezTo>
                  <a:pt x="27" y="50"/>
                  <a:pt x="27" y="50"/>
                  <a:pt x="27" y="48"/>
                </a:cubicBezTo>
                <a:cubicBezTo>
                  <a:pt x="28" y="49"/>
                  <a:pt x="30" y="50"/>
                  <a:pt x="32" y="48"/>
                </a:cubicBezTo>
                <a:cubicBezTo>
                  <a:pt x="32" y="46"/>
                  <a:pt x="32" y="46"/>
                  <a:pt x="32" y="46"/>
                </a:cubicBezTo>
                <a:cubicBezTo>
                  <a:pt x="32" y="47"/>
                  <a:pt x="33" y="47"/>
                  <a:pt x="33" y="48"/>
                </a:cubicBezTo>
                <a:cubicBezTo>
                  <a:pt x="33" y="48"/>
                  <a:pt x="34" y="47"/>
                  <a:pt x="34" y="46"/>
                </a:cubicBezTo>
                <a:cubicBezTo>
                  <a:pt x="35" y="47"/>
                  <a:pt x="35" y="47"/>
                  <a:pt x="35" y="47"/>
                </a:cubicBezTo>
                <a:cubicBezTo>
                  <a:pt x="33" y="49"/>
                  <a:pt x="33" y="49"/>
                  <a:pt x="33" y="49"/>
                </a:cubicBezTo>
                <a:cubicBezTo>
                  <a:pt x="34" y="50"/>
                  <a:pt x="34" y="50"/>
                  <a:pt x="34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ubicBezTo>
                  <a:pt x="36" y="46"/>
                  <a:pt x="36" y="46"/>
                  <a:pt x="36" y="46"/>
                </a:cubicBezTo>
                <a:cubicBezTo>
                  <a:pt x="36" y="45"/>
                  <a:pt x="36" y="45"/>
                  <a:pt x="36" y="45"/>
                </a:cubicBezTo>
                <a:cubicBezTo>
                  <a:pt x="36" y="45"/>
                  <a:pt x="37" y="46"/>
                  <a:pt x="37" y="46"/>
                </a:cubicBezTo>
                <a:cubicBezTo>
                  <a:pt x="36" y="47"/>
                  <a:pt x="37" y="49"/>
                  <a:pt x="37" y="50"/>
                </a:cubicBezTo>
                <a:cubicBezTo>
                  <a:pt x="38" y="50"/>
                  <a:pt x="38" y="50"/>
                  <a:pt x="38" y="50"/>
                </a:cubicBezTo>
                <a:cubicBezTo>
                  <a:pt x="38" y="48"/>
                  <a:pt x="38" y="48"/>
                  <a:pt x="38" y="48"/>
                </a:cubicBezTo>
                <a:cubicBezTo>
                  <a:pt x="39" y="50"/>
                  <a:pt x="39" y="50"/>
                  <a:pt x="39" y="50"/>
                </a:cubicBezTo>
                <a:cubicBezTo>
                  <a:pt x="41" y="49"/>
                  <a:pt x="40" y="47"/>
                  <a:pt x="40" y="45"/>
                </a:cubicBezTo>
                <a:cubicBezTo>
                  <a:pt x="41" y="47"/>
                  <a:pt x="40" y="50"/>
                  <a:pt x="41" y="51"/>
                </a:cubicBezTo>
                <a:cubicBezTo>
                  <a:pt x="42" y="51"/>
                  <a:pt x="42" y="51"/>
                  <a:pt x="42" y="51"/>
                </a:cubicBezTo>
                <a:cubicBezTo>
                  <a:pt x="43" y="49"/>
                  <a:pt x="43" y="49"/>
                  <a:pt x="43" y="49"/>
                </a:cubicBezTo>
                <a:cubicBezTo>
                  <a:pt x="43" y="50"/>
                  <a:pt x="43" y="50"/>
                  <a:pt x="43" y="50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49"/>
                  <a:pt x="45" y="49"/>
                  <a:pt x="45" y="49"/>
                </a:cubicBezTo>
                <a:cubicBezTo>
                  <a:pt x="45" y="50"/>
                  <a:pt x="44" y="50"/>
                  <a:pt x="44" y="50"/>
                </a:cubicBezTo>
                <a:cubicBezTo>
                  <a:pt x="46" y="51"/>
                  <a:pt x="47" y="49"/>
                  <a:pt x="48" y="47"/>
                </a:cubicBezTo>
                <a:cubicBezTo>
                  <a:pt x="48" y="50"/>
                  <a:pt x="47" y="50"/>
                  <a:pt x="44" y="51"/>
                </a:cubicBezTo>
                <a:cubicBezTo>
                  <a:pt x="42" y="52"/>
                  <a:pt x="45" y="53"/>
                  <a:pt x="46" y="55"/>
                </a:cubicBezTo>
                <a:cubicBezTo>
                  <a:pt x="47" y="55"/>
                  <a:pt x="49" y="52"/>
                  <a:pt x="49" y="51"/>
                </a:cubicBezTo>
                <a:cubicBezTo>
                  <a:pt x="49" y="52"/>
                  <a:pt x="49" y="52"/>
                  <a:pt x="49" y="52"/>
                </a:cubicBezTo>
                <a:cubicBezTo>
                  <a:pt x="50" y="52"/>
                  <a:pt x="51" y="52"/>
                  <a:pt x="51" y="51"/>
                </a:cubicBezTo>
                <a:cubicBezTo>
                  <a:pt x="51" y="52"/>
                  <a:pt x="52" y="53"/>
                  <a:pt x="52" y="53"/>
                </a:cubicBezTo>
                <a:cubicBezTo>
                  <a:pt x="52" y="54"/>
                  <a:pt x="52" y="54"/>
                  <a:pt x="51" y="55"/>
                </a:cubicBezTo>
                <a:cubicBezTo>
                  <a:pt x="53" y="54"/>
                  <a:pt x="55" y="54"/>
                  <a:pt x="56" y="54"/>
                </a:cubicBezTo>
                <a:cubicBezTo>
                  <a:pt x="55" y="55"/>
                  <a:pt x="53" y="55"/>
                  <a:pt x="52" y="56"/>
                </a:cubicBezTo>
                <a:cubicBezTo>
                  <a:pt x="52" y="57"/>
                  <a:pt x="52" y="57"/>
                  <a:pt x="52" y="57"/>
                </a:cubicBezTo>
                <a:cubicBezTo>
                  <a:pt x="51" y="56"/>
                  <a:pt x="50" y="58"/>
                  <a:pt x="50" y="58"/>
                </a:cubicBezTo>
                <a:cubicBezTo>
                  <a:pt x="48" y="59"/>
                  <a:pt x="46" y="60"/>
                  <a:pt x="44" y="61"/>
                </a:cubicBezTo>
                <a:cubicBezTo>
                  <a:pt x="43" y="62"/>
                  <a:pt x="43" y="62"/>
                  <a:pt x="43" y="62"/>
                </a:cubicBezTo>
                <a:cubicBezTo>
                  <a:pt x="42" y="62"/>
                  <a:pt x="42" y="62"/>
                  <a:pt x="42" y="62"/>
                </a:cubicBezTo>
                <a:cubicBezTo>
                  <a:pt x="42" y="63"/>
                  <a:pt x="40" y="65"/>
                  <a:pt x="39" y="66"/>
                </a:cubicBezTo>
                <a:cubicBezTo>
                  <a:pt x="41" y="66"/>
                  <a:pt x="41" y="66"/>
                  <a:pt x="41" y="66"/>
                </a:cubicBezTo>
                <a:cubicBezTo>
                  <a:pt x="39" y="67"/>
                  <a:pt x="39" y="67"/>
                  <a:pt x="39" y="67"/>
                </a:cubicBezTo>
                <a:cubicBezTo>
                  <a:pt x="40" y="68"/>
                  <a:pt x="40" y="68"/>
                  <a:pt x="40" y="68"/>
                </a:cubicBezTo>
                <a:cubicBezTo>
                  <a:pt x="41" y="67"/>
                  <a:pt x="42" y="67"/>
                  <a:pt x="43" y="68"/>
                </a:cubicBezTo>
                <a:cubicBezTo>
                  <a:pt x="45" y="68"/>
                  <a:pt x="46" y="69"/>
                  <a:pt x="47" y="69"/>
                </a:cubicBezTo>
                <a:cubicBezTo>
                  <a:pt x="50" y="70"/>
                  <a:pt x="52" y="68"/>
                  <a:pt x="54" y="67"/>
                </a:cubicBezTo>
                <a:cubicBezTo>
                  <a:pt x="54" y="66"/>
                  <a:pt x="54" y="66"/>
                  <a:pt x="54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7" y="67"/>
                  <a:pt x="55" y="70"/>
                  <a:pt x="54" y="71"/>
                </a:cubicBezTo>
                <a:cubicBezTo>
                  <a:pt x="56" y="76"/>
                  <a:pt x="50" y="73"/>
                  <a:pt x="48" y="73"/>
                </a:cubicBezTo>
                <a:cubicBezTo>
                  <a:pt x="47" y="74"/>
                  <a:pt x="44" y="73"/>
                  <a:pt x="43" y="73"/>
                </a:cubicBezTo>
                <a:cubicBezTo>
                  <a:pt x="42" y="72"/>
                  <a:pt x="41" y="72"/>
                  <a:pt x="40" y="72"/>
                </a:cubicBezTo>
                <a:cubicBezTo>
                  <a:pt x="39" y="73"/>
                  <a:pt x="39" y="74"/>
                  <a:pt x="38" y="74"/>
                </a:cubicBezTo>
                <a:cubicBezTo>
                  <a:pt x="39" y="75"/>
                  <a:pt x="39" y="75"/>
                  <a:pt x="39" y="75"/>
                </a:cubicBezTo>
                <a:cubicBezTo>
                  <a:pt x="38" y="76"/>
                  <a:pt x="38" y="76"/>
                  <a:pt x="38" y="76"/>
                </a:cubicBezTo>
                <a:cubicBezTo>
                  <a:pt x="37" y="74"/>
                  <a:pt x="37" y="74"/>
                  <a:pt x="37" y="74"/>
                </a:cubicBezTo>
                <a:cubicBezTo>
                  <a:pt x="36" y="73"/>
                  <a:pt x="36" y="73"/>
                  <a:pt x="36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36" y="72"/>
                  <a:pt x="36" y="72"/>
                  <a:pt x="36" y="72"/>
                </a:cubicBezTo>
                <a:cubicBezTo>
                  <a:pt x="36" y="72"/>
                  <a:pt x="36" y="72"/>
                  <a:pt x="36" y="72"/>
                </a:cubicBezTo>
                <a:cubicBezTo>
                  <a:pt x="35" y="71"/>
                  <a:pt x="35" y="71"/>
                  <a:pt x="35" y="71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4" y="73"/>
                  <a:pt x="34" y="73"/>
                </a:cubicBezTo>
                <a:cubicBezTo>
                  <a:pt x="34" y="74"/>
                  <a:pt x="32" y="74"/>
                  <a:pt x="31" y="75"/>
                </a:cubicBezTo>
                <a:cubicBezTo>
                  <a:pt x="30" y="74"/>
                  <a:pt x="30" y="74"/>
                  <a:pt x="30" y="74"/>
                </a:cubicBezTo>
                <a:cubicBezTo>
                  <a:pt x="29" y="74"/>
                  <a:pt x="29" y="75"/>
                  <a:pt x="28" y="76"/>
                </a:cubicBezTo>
                <a:cubicBezTo>
                  <a:pt x="28" y="78"/>
                  <a:pt x="28" y="78"/>
                  <a:pt x="28" y="78"/>
                </a:cubicBezTo>
                <a:cubicBezTo>
                  <a:pt x="27" y="77"/>
                  <a:pt x="27" y="77"/>
                  <a:pt x="27" y="77"/>
                </a:cubicBezTo>
                <a:cubicBezTo>
                  <a:pt x="27" y="76"/>
                  <a:pt x="27" y="76"/>
                  <a:pt x="27" y="76"/>
                </a:cubicBezTo>
                <a:cubicBezTo>
                  <a:pt x="27" y="75"/>
                  <a:pt x="27" y="75"/>
                  <a:pt x="27" y="75"/>
                </a:cubicBezTo>
                <a:cubicBezTo>
                  <a:pt x="28" y="74"/>
                  <a:pt x="28" y="74"/>
                  <a:pt x="28" y="74"/>
                </a:cubicBezTo>
                <a:cubicBezTo>
                  <a:pt x="26" y="74"/>
                  <a:pt x="26" y="74"/>
                  <a:pt x="26" y="74"/>
                </a:cubicBezTo>
                <a:cubicBezTo>
                  <a:pt x="25" y="75"/>
                  <a:pt x="25" y="75"/>
                  <a:pt x="25" y="75"/>
                </a:cubicBezTo>
                <a:cubicBezTo>
                  <a:pt x="25" y="77"/>
                  <a:pt x="25" y="77"/>
                  <a:pt x="25" y="77"/>
                </a:cubicBezTo>
                <a:cubicBezTo>
                  <a:pt x="25" y="78"/>
                  <a:pt x="25" y="78"/>
                  <a:pt x="25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77"/>
                  <a:pt x="24" y="77"/>
                  <a:pt x="24" y="77"/>
                </a:cubicBezTo>
                <a:cubicBezTo>
                  <a:pt x="23" y="77"/>
                  <a:pt x="23" y="77"/>
                  <a:pt x="23" y="77"/>
                </a:cubicBezTo>
                <a:cubicBezTo>
                  <a:pt x="23" y="76"/>
                  <a:pt x="23" y="76"/>
                  <a:pt x="23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2" y="76"/>
                  <a:pt x="22" y="77"/>
                  <a:pt x="22" y="77"/>
                </a:cubicBezTo>
                <a:cubicBezTo>
                  <a:pt x="21" y="77"/>
                  <a:pt x="20" y="76"/>
                  <a:pt x="19" y="77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6" y="80"/>
                  <a:pt x="11" y="76"/>
                  <a:pt x="9" y="79"/>
                </a:cubicBezTo>
                <a:cubicBezTo>
                  <a:pt x="9" y="79"/>
                  <a:pt x="8" y="79"/>
                  <a:pt x="8" y="79"/>
                </a:cubicBezTo>
                <a:cubicBezTo>
                  <a:pt x="8" y="81"/>
                  <a:pt x="10" y="83"/>
                  <a:pt x="10" y="85"/>
                </a:cubicBezTo>
                <a:cubicBezTo>
                  <a:pt x="11" y="86"/>
                  <a:pt x="11" y="86"/>
                  <a:pt x="12" y="86"/>
                </a:cubicBezTo>
                <a:cubicBezTo>
                  <a:pt x="13" y="87"/>
                  <a:pt x="15" y="86"/>
                  <a:pt x="16" y="86"/>
                </a:cubicBezTo>
                <a:cubicBezTo>
                  <a:pt x="17" y="86"/>
                  <a:pt x="16" y="84"/>
                  <a:pt x="17" y="83"/>
                </a:cubicBezTo>
                <a:cubicBezTo>
                  <a:pt x="20" y="84"/>
                  <a:pt x="20" y="84"/>
                  <a:pt x="20" y="84"/>
                </a:cubicBezTo>
                <a:cubicBezTo>
                  <a:pt x="22" y="83"/>
                  <a:pt x="23" y="82"/>
                  <a:pt x="25" y="82"/>
                </a:cubicBezTo>
                <a:cubicBezTo>
                  <a:pt x="27" y="85"/>
                  <a:pt x="31" y="84"/>
                  <a:pt x="34" y="84"/>
                </a:cubicBezTo>
                <a:cubicBezTo>
                  <a:pt x="35" y="85"/>
                  <a:pt x="35" y="85"/>
                  <a:pt x="35" y="85"/>
                </a:cubicBezTo>
                <a:cubicBezTo>
                  <a:pt x="36" y="85"/>
                  <a:pt x="36" y="85"/>
                  <a:pt x="36" y="85"/>
                </a:cubicBezTo>
                <a:cubicBezTo>
                  <a:pt x="34" y="84"/>
                  <a:pt x="34" y="84"/>
                  <a:pt x="34" y="84"/>
                </a:cubicBezTo>
                <a:cubicBezTo>
                  <a:pt x="37" y="84"/>
                  <a:pt x="37" y="84"/>
                  <a:pt x="37" y="84"/>
                </a:cubicBezTo>
                <a:cubicBezTo>
                  <a:pt x="37" y="85"/>
                  <a:pt x="37" y="85"/>
                  <a:pt x="37" y="85"/>
                </a:cubicBezTo>
                <a:cubicBezTo>
                  <a:pt x="37" y="86"/>
                  <a:pt x="37" y="86"/>
                  <a:pt x="37" y="86"/>
                </a:cubicBezTo>
                <a:cubicBezTo>
                  <a:pt x="39" y="85"/>
                  <a:pt x="39" y="85"/>
                  <a:pt x="39" y="85"/>
                </a:cubicBezTo>
                <a:cubicBezTo>
                  <a:pt x="38" y="85"/>
                  <a:pt x="38" y="85"/>
                  <a:pt x="38" y="85"/>
                </a:cubicBezTo>
                <a:cubicBezTo>
                  <a:pt x="39" y="84"/>
                  <a:pt x="39" y="84"/>
                  <a:pt x="39" y="84"/>
                </a:cubicBezTo>
                <a:cubicBezTo>
                  <a:pt x="41" y="84"/>
                  <a:pt x="41" y="84"/>
                  <a:pt x="41" y="84"/>
                </a:cubicBezTo>
                <a:cubicBezTo>
                  <a:pt x="41" y="84"/>
                  <a:pt x="42" y="83"/>
                  <a:pt x="42" y="83"/>
                </a:cubicBezTo>
                <a:cubicBezTo>
                  <a:pt x="42" y="84"/>
                  <a:pt x="41" y="85"/>
                  <a:pt x="41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5" y="86"/>
                  <a:pt x="42" y="89"/>
                  <a:pt x="42" y="90"/>
                </a:cubicBezTo>
                <a:cubicBezTo>
                  <a:pt x="42" y="90"/>
                  <a:pt x="46" y="88"/>
                  <a:pt x="46" y="87"/>
                </a:cubicBezTo>
                <a:cubicBezTo>
                  <a:pt x="46" y="88"/>
                  <a:pt x="46" y="88"/>
                  <a:pt x="46" y="88"/>
                </a:cubicBezTo>
                <a:cubicBezTo>
                  <a:pt x="43" y="89"/>
                  <a:pt x="43" y="89"/>
                  <a:pt x="43" y="89"/>
                </a:cubicBezTo>
                <a:cubicBezTo>
                  <a:pt x="43" y="92"/>
                  <a:pt x="43" y="92"/>
                  <a:pt x="43" y="92"/>
                </a:cubicBezTo>
                <a:cubicBezTo>
                  <a:pt x="41" y="90"/>
                  <a:pt x="41" y="90"/>
                  <a:pt x="41" y="90"/>
                </a:cubicBezTo>
                <a:cubicBezTo>
                  <a:pt x="42" y="91"/>
                  <a:pt x="42" y="92"/>
                  <a:pt x="43" y="93"/>
                </a:cubicBezTo>
                <a:cubicBezTo>
                  <a:pt x="43" y="94"/>
                  <a:pt x="43" y="95"/>
                  <a:pt x="43" y="96"/>
                </a:cubicBezTo>
                <a:cubicBezTo>
                  <a:pt x="45" y="95"/>
                  <a:pt x="45" y="95"/>
                  <a:pt x="45" y="95"/>
                </a:cubicBezTo>
                <a:cubicBezTo>
                  <a:pt x="45" y="96"/>
                  <a:pt x="45" y="96"/>
                  <a:pt x="45" y="96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9"/>
                  <a:pt x="45" y="99"/>
                  <a:pt x="45" y="99"/>
                </a:cubicBezTo>
                <a:cubicBezTo>
                  <a:pt x="45" y="99"/>
                  <a:pt x="45" y="98"/>
                  <a:pt x="46" y="98"/>
                </a:cubicBezTo>
                <a:cubicBezTo>
                  <a:pt x="46" y="99"/>
                  <a:pt x="46" y="100"/>
                  <a:pt x="47" y="100"/>
                </a:cubicBezTo>
                <a:cubicBezTo>
                  <a:pt x="49" y="100"/>
                  <a:pt x="49" y="97"/>
                  <a:pt x="49" y="96"/>
                </a:cubicBezTo>
                <a:cubicBezTo>
                  <a:pt x="50" y="97"/>
                  <a:pt x="50" y="97"/>
                  <a:pt x="50" y="97"/>
                </a:cubicBezTo>
                <a:cubicBezTo>
                  <a:pt x="52" y="95"/>
                  <a:pt x="52" y="95"/>
                  <a:pt x="52" y="95"/>
                </a:cubicBezTo>
                <a:cubicBezTo>
                  <a:pt x="53" y="95"/>
                  <a:pt x="53" y="95"/>
                  <a:pt x="53" y="95"/>
                </a:cubicBezTo>
                <a:cubicBezTo>
                  <a:pt x="53" y="94"/>
                  <a:pt x="55" y="94"/>
                  <a:pt x="56" y="93"/>
                </a:cubicBezTo>
                <a:cubicBezTo>
                  <a:pt x="56" y="92"/>
                  <a:pt x="56" y="92"/>
                  <a:pt x="56" y="92"/>
                </a:cubicBezTo>
                <a:cubicBezTo>
                  <a:pt x="57" y="92"/>
                  <a:pt x="57" y="92"/>
                  <a:pt x="57" y="92"/>
                </a:cubicBezTo>
                <a:cubicBezTo>
                  <a:pt x="58" y="91"/>
                  <a:pt x="58" y="91"/>
                  <a:pt x="58" y="91"/>
                </a:cubicBezTo>
                <a:cubicBezTo>
                  <a:pt x="60" y="91"/>
                  <a:pt x="60" y="91"/>
                  <a:pt x="60" y="91"/>
                </a:cubicBezTo>
                <a:cubicBezTo>
                  <a:pt x="60" y="92"/>
                  <a:pt x="60" y="92"/>
                  <a:pt x="60" y="92"/>
                </a:cubicBezTo>
                <a:cubicBezTo>
                  <a:pt x="59" y="91"/>
                  <a:pt x="59" y="91"/>
                  <a:pt x="59" y="91"/>
                </a:cubicBezTo>
                <a:cubicBezTo>
                  <a:pt x="57" y="93"/>
                  <a:pt x="57" y="93"/>
                  <a:pt x="57" y="93"/>
                </a:cubicBezTo>
                <a:cubicBezTo>
                  <a:pt x="57" y="93"/>
                  <a:pt x="57" y="93"/>
                  <a:pt x="57" y="93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4"/>
                  <a:pt x="58" y="94"/>
                </a:cubicBezTo>
                <a:cubicBezTo>
                  <a:pt x="58" y="93"/>
                  <a:pt x="58" y="93"/>
                  <a:pt x="58" y="93"/>
                </a:cubicBezTo>
                <a:cubicBezTo>
                  <a:pt x="56" y="93"/>
                  <a:pt x="55" y="95"/>
                  <a:pt x="54" y="96"/>
                </a:cubicBezTo>
                <a:cubicBezTo>
                  <a:pt x="54" y="96"/>
                  <a:pt x="55" y="96"/>
                  <a:pt x="55" y="96"/>
                </a:cubicBezTo>
                <a:cubicBezTo>
                  <a:pt x="53" y="96"/>
                  <a:pt x="52" y="97"/>
                  <a:pt x="51" y="98"/>
                </a:cubicBezTo>
                <a:cubicBezTo>
                  <a:pt x="50" y="101"/>
                  <a:pt x="50" y="101"/>
                  <a:pt x="50" y="101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9" y="103"/>
                  <a:pt x="49" y="103"/>
                  <a:pt x="49" y="103"/>
                </a:cubicBezTo>
                <a:cubicBezTo>
                  <a:pt x="50" y="105"/>
                  <a:pt x="52" y="103"/>
                  <a:pt x="53" y="103"/>
                </a:cubicBezTo>
                <a:cubicBezTo>
                  <a:pt x="51" y="104"/>
                  <a:pt x="49" y="105"/>
                  <a:pt x="48" y="107"/>
                </a:cubicBezTo>
                <a:cubicBezTo>
                  <a:pt x="51" y="108"/>
                  <a:pt x="52" y="107"/>
                  <a:pt x="55" y="105"/>
                </a:cubicBezTo>
                <a:cubicBezTo>
                  <a:pt x="57" y="103"/>
                  <a:pt x="59" y="103"/>
                  <a:pt x="62" y="103"/>
                </a:cubicBezTo>
                <a:cubicBezTo>
                  <a:pt x="61" y="103"/>
                  <a:pt x="61" y="104"/>
                  <a:pt x="61" y="104"/>
                </a:cubicBezTo>
                <a:cubicBezTo>
                  <a:pt x="61" y="104"/>
                  <a:pt x="62" y="104"/>
                  <a:pt x="63" y="104"/>
                </a:cubicBezTo>
                <a:cubicBezTo>
                  <a:pt x="61" y="105"/>
                  <a:pt x="59" y="104"/>
                  <a:pt x="57" y="105"/>
                </a:cubicBezTo>
                <a:cubicBezTo>
                  <a:pt x="55" y="106"/>
                  <a:pt x="54" y="108"/>
                  <a:pt x="53" y="109"/>
                </a:cubicBezTo>
                <a:cubicBezTo>
                  <a:pt x="51" y="111"/>
                  <a:pt x="51" y="111"/>
                  <a:pt x="51" y="111"/>
                </a:cubicBezTo>
                <a:cubicBezTo>
                  <a:pt x="54" y="111"/>
                  <a:pt x="54" y="111"/>
                  <a:pt x="54" y="111"/>
                </a:cubicBezTo>
                <a:cubicBezTo>
                  <a:pt x="54" y="112"/>
                  <a:pt x="54" y="112"/>
                  <a:pt x="54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5" y="113"/>
                  <a:pt x="55" y="113"/>
                  <a:pt x="55" y="113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4"/>
                  <a:pt x="56" y="114"/>
                  <a:pt x="56" y="114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49" y="114"/>
                  <a:pt x="49" y="114"/>
                  <a:pt x="49" y="114"/>
                </a:cubicBezTo>
                <a:cubicBezTo>
                  <a:pt x="50" y="114"/>
                  <a:pt x="51" y="115"/>
                  <a:pt x="52" y="116"/>
                </a:cubicBezTo>
                <a:cubicBezTo>
                  <a:pt x="52" y="117"/>
                  <a:pt x="52" y="117"/>
                  <a:pt x="52" y="117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50" y="116"/>
                  <a:pt x="50" y="116"/>
                  <a:pt x="50" y="116"/>
                </a:cubicBezTo>
                <a:cubicBezTo>
                  <a:pt x="49" y="117"/>
                  <a:pt x="49" y="117"/>
                  <a:pt x="49" y="117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50" y="117"/>
                  <a:pt x="50" y="118"/>
                  <a:pt x="51" y="118"/>
                </a:cubicBezTo>
                <a:cubicBezTo>
                  <a:pt x="50" y="119"/>
                  <a:pt x="49" y="119"/>
                  <a:pt x="47" y="120"/>
                </a:cubicBezTo>
                <a:cubicBezTo>
                  <a:pt x="46" y="121"/>
                  <a:pt x="46" y="121"/>
                  <a:pt x="46" y="121"/>
                </a:cubicBezTo>
                <a:cubicBezTo>
                  <a:pt x="44" y="120"/>
                  <a:pt x="43" y="120"/>
                  <a:pt x="42" y="121"/>
                </a:cubicBezTo>
                <a:cubicBezTo>
                  <a:pt x="42" y="123"/>
                  <a:pt x="39" y="123"/>
                  <a:pt x="39" y="122"/>
                </a:cubicBezTo>
                <a:cubicBezTo>
                  <a:pt x="38" y="121"/>
                  <a:pt x="38" y="121"/>
                  <a:pt x="38" y="120"/>
                </a:cubicBezTo>
                <a:cubicBezTo>
                  <a:pt x="37" y="119"/>
                  <a:pt x="36" y="118"/>
                  <a:pt x="35" y="117"/>
                </a:cubicBezTo>
                <a:cubicBezTo>
                  <a:pt x="34" y="118"/>
                  <a:pt x="34" y="122"/>
                  <a:pt x="35" y="123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4" y="126"/>
                  <a:pt x="34" y="126"/>
                  <a:pt x="34" y="126"/>
                </a:cubicBezTo>
                <a:cubicBezTo>
                  <a:pt x="35" y="127"/>
                  <a:pt x="35" y="127"/>
                  <a:pt x="35" y="127"/>
                </a:cubicBezTo>
                <a:cubicBezTo>
                  <a:pt x="34" y="129"/>
                  <a:pt x="34" y="129"/>
                  <a:pt x="34" y="129"/>
                </a:cubicBezTo>
                <a:cubicBezTo>
                  <a:pt x="35" y="130"/>
                  <a:pt x="35" y="130"/>
                  <a:pt x="35" y="130"/>
                </a:cubicBezTo>
                <a:cubicBezTo>
                  <a:pt x="36" y="130"/>
                  <a:pt x="36" y="130"/>
                  <a:pt x="36" y="130"/>
                </a:cubicBezTo>
                <a:cubicBezTo>
                  <a:pt x="38" y="130"/>
                  <a:pt x="38" y="130"/>
                  <a:pt x="38" y="130"/>
                </a:cubicBezTo>
                <a:cubicBezTo>
                  <a:pt x="41" y="129"/>
                  <a:pt x="41" y="129"/>
                  <a:pt x="41" y="129"/>
                </a:cubicBezTo>
                <a:cubicBezTo>
                  <a:pt x="41" y="129"/>
                  <a:pt x="41" y="129"/>
                  <a:pt x="41" y="129"/>
                </a:cubicBezTo>
                <a:cubicBezTo>
                  <a:pt x="42" y="128"/>
                  <a:pt x="42" y="128"/>
                  <a:pt x="42" y="128"/>
                </a:cubicBezTo>
                <a:cubicBezTo>
                  <a:pt x="46" y="129"/>
                  <a:pt x="48" y="129"/>
                  <a:pt x="51" y="129"/>
                </a:cubicBezTo>
                <a:cubicBezTo>
                  <a:pt x="54" y="128"/>
                  <a:pt x="55" y="128"/>
                  <a:pt x="57" y="130"/>
                </a:cubicBezTo>
                <a:cubicBezTo>
                  <a:pt x="63" y="129"/>
                  <a:pt x="63" y="129"/>
                  <a:pt x="63" y="129"/>
                </a:cubicBezTo>
                <a:cubicBezTo>
                  <a:pt x="63" y="127"/>
                  <a:pt x="65" y="127"/>
                  <a:pt x="67" y="12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5" y="126"/>
                  <a:pt x="65" y="126"/>
                  <a:pt x="65" y="126"/>
                </a:cubicBezTo>
                <a:cubicBezTo>
                  <a:pt x="66" y="124"/>
                  <a:pt x="66" y="124"/>
                  <a:pt x="66" y="124"/>
                </a:cubicBezTo>
                <a:cubicBezTo>
                  <a:pt x="68" y="124"/>
                  <a:pt x="69" y="125"/>
                  <a:pt x="70" y="124"/>
                </a:cubicBezTo>
                <a:cubicBezTo>
                  <a:pt x="69" y="125"/>
                  <a:pt x="68" y="125"/>
                  <a:pt x="67" y="125"/>
                </a:cubicBezTo>
                <a:cubicBezTo>
                  <a:pt x="67" y="128"/>
                  <a:pt x="71" y="129"/>
                  <a:pt x="73" y="131"/>
                </a:cubicBezTo>
                <a:cubicBezTo>
                  <a:pt x="74" y="131"/>
                  <a:pt x="74" y="132"/>
                  <a:pt x="76" y="132"/>
                </a:cubicBezTo>
                <a:cubicBezTo>
                  <a:pt x="77" y="131"/>
                  <a:pt x="77" y="129"/>
                  <a:pt x="78" y="128"/>
                </a:cubicBezTo>
                <a:cubicBezTo>
                  <a:pt x="78" y="129"/>
                  <a:pt x="78" y="131"/>
                  <a:pt x="77" y="132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32"/>
                  <a:pt x="79" y="132"/>
                  <a:pt x="79" y="132"/>
                </a:cubicBezTo>
                <a:cubicBezTo>
                  <a:pt x="80" y="133"/>
                  <a:pt x="80" y="133"/>
                  <a:pt x="80" y="133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7" y="132"/>
                  <a:pt x="77" y="132"/>
                  <a:pt x="77" y="132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80" y="135"/>
                  <a:pt x="80" y="135"/>
                  <a:pt x="80" y="135"/>
                </a:cubicBezTo>
                <a:cubicBezTo>
                  <a:pt x="80" y="133"/>
                  <a:pt x="82" y="131"/>
                  <a:pt x="84" y="129"/>
                </a:cubicBezTo>
                <a:cubicBezTo>
                  <a:pt x="84" y="130"/>
                  <a:pt x="83" y="131"/>
                  <a:pt x="84" y="132"/>
                </a:cubicBezTo>
                <a:cubicBezTo>
                  <a:pt x="84" y="133"/>
                  <a:pt x="85" y="133"/>
                  <a:pt x="86" y="134"/>
                </a:cubicBezTo>
                <a:cubicBezTo>
                  <a:pt x="85" y="134"/>
                  <a:pt x="85" y="134"/>
                  <a:pt x="85" y="134"/>
                </a:cubicBezTo>
                <a:cubicBezTo>
                  <a:pt x="84" y="133"/>
                  <a:pt x="81" y="132"/>
                  <a:pt x="81" y="134"/>
                </a:cubicBezTo>
                <a:cubicBezTo>
                  <a:pt x="81" y="136"/>
                  <a:pt x="82" y="137"/>
                  <a:pt x="83" y="138"/>
                </a:cubicBezTo>
                <a:cubicBezTo>
                  <a:pt x="82" y="136"/>
                  <a:pt x="82" y="136"/>
                  <a:pt x="82" y="136"/>
                </a:cubicBezTo>
                <a:cubicBezTo>
                  <a:pt x="83" y="136"/>
                  <a:pt x="84" y="138"/>
                  <a:pt x="85" y="139"/>
                </a:cubicBezTo>
                <a:cubicBezTo>
                  <a:pt x="86" y="140"/>
                  <a:pt x="86" y="140"/>
                  <a:pt x="86" y="140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7" y="142"/>
                  <a:pt x="88" y="143"/>
                  <a:pt x="91" y="143"/>
                </a:cubicBezTo>
                <a:cubicBezTo>
                  <a:pt x="93" y="144"/>
                  <a:pt x="96" y="143"/>
                  <a:pt x="98" y="143"/>
                </a:cubicBezTo>
                <a:cubicBezTo>
                  <a:pt x="96" y="143"/>
                  <a:pt x="96" y="143"/>
                  <a:pt x="96" y="143"/>
                </a:cubicBezTo>
                <a:cubicBezTo>
                  <a:pt x="99" y="143"/>
                  <a:pt x="99" y="143"/>
                  <a:pt x="99" y="143"/>
                </a:cubicBezTo>
                <a:cubicBezTo>
                  <a:pt x="99" y="145"/>
                  <a:pt x="109" y="148"/>
                  <a:pt x="111" y="148"/>
                </a:cubicBezTo>
                <a:cubicBezTo>
                  <a:pt x="112" y="147"/>
                  <a:pt x="112" y="147"/>
                  <a:pt x="112" y="147"/>
                </a:cubicBezTo>
                <a:cubicBezTo>
                  <a:pt x="113" y="149"/>
                  <a:pt x="117" y="149"/>
                  <a:pt x="119" y="149"/>
                </a:cubicBezTo>
                <a:cubicBezTo>
                  <a:pt x="124" y="149"/>
                  <a:pt x="128" y="146"/>
                  <a:pt x="132" y="146"/>
                </a:cubicBezTo>
                <a:cubicBezTo>
                  <a:pt x="130" y="146"/>
                  <a:pt x="130" y="143"/>
                  <a:pt x="129" y="142"/>
                </a:cubicBezTo>
                <a:cubicBezTo>
                  <a:pt x="130" y="142"/>
                  <a:pt x="130" y="142"/>
                  <a:pt x="130" y="142"/>
                </a:cubicBezTo>
                <a:cubicBezTo>
                  <a:pt x="131" y="143"/>
                  <a:pt x="131" y="143"/>
                  <a:pt x="131" y="143"/>
                </a:cubicBezTo>
                <a:cubicBezTo>
                  <a:pt x="132" y="142"/>
                  <a:pt x="132" y="142"/>
                  <a:pt x="133" y="142"/>
                </a:cubicBezTo>
                <a:cubicBezTo>
                  <a:pt x="133" y="143"/>
                  <a:pt x="132" y="144"/>
                  <a:pt x="131" y="144"/>
                </a:cubicBezTo>
                <a:cubicBezTo>
                  <a:pt x="133" y="147"/>
                  <a:pt x="139" y="141"/>
                  <a:pt x="139" y="139"/>
                </a:cubicBezTo>
                <a:cubicBezTo>
                  <a:pt x="137" y="139"/>
                  <a:pt x="137" y="139"/>
                  <a:pt x="137" y="139"/>
                </a:cubicBezTo>
                <a:cubicBezTo>
                  <a:pt x="137" y="138"/>
                  <a:pt x="137" y="138"/>
                  <a:pt x="137" y="138"/>
                </a:cubicBezTo>
                <a:cubicBezTo>
                  <a:pt x="138" y="137"/>
                  <a:pt x="138" y="137"/>
                  <a:pt x="138" y="137"/>
                </a:cubicBezTo>
                <a:cubicBezTo>
                  <a:pt x="139" y="138"/>
                  <a:pt x="139" y="138"/>
                  <a:pt x="139" y="138"/>
                </a:cubicBezTo>
                <a:cubicBezTo>
                  <a:pt x="140" y="135"/>
                  <a:pt x="140" y="135"/>
                  <a:pt x="140" y="135"/>
                </a:cubicBezTo>
                <a:cubicBezTo>
                  <a:pt x="138" y="136"/>
                  <a:pt x="138" y="136"/>
                  <a:pt x="138" y="136"/>
                </a:cubicBezTo>
                <a:cubicBezTo>
                  <a:pt x="137" y="136"/>
                  <a:pt x="137" y="136"/>
                  <a:pt x="137" y="136"/>
                </a:cubicBezTo>
                <a:cubicBezTo>
                  <a:pt x="136" y="136"/>
                  <a:pt x="136" y="136"/>
                  <a:pt x="136" y="136"/>
                </a:cubicBezTo>
                <a:cubicBezTo>
                  <a:pt x="138" y="135"/>
                  <a:pt x="137" y="134"/>
                  <a:pt x="139" y="133"/>
                </a:cubicBezTo>
                <a:cubicBezTo>
                  <a:pt x="140" y="132"/>
                  <a:pt x="140" y="132"/>
                  <a:pt x="140" y="132"/>
                </a:cubicBezTo>
                <a:cubicBezTo>
                  <a:pt x="140" y="132"/>
                  <a:pt x="140" y="132"/>
                  <a:pt x="140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142" y="132"/>
                  <a:pt x="142" y="132"/>
                  <a:pt x="142" y="132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2" y="132"/>
                  <a:pt x="142" y="132"/>
                  <a:pt x="142" y="132"/>
                </a:cubicBezTo>
                <a:cubicBezTo>
                  <a:pt x="142" y="134"/>
                  <a:pt x="142" y="134"/>
                  <a:pt x="142" y="134"/>
                </a:cubicBezTo>
                <a:cubicBezTo>
                  <a:pt x="144" y="132"/>
                  <a:pt x="144" y="132"/>
                  <a:pt x="144" y="13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5" y="132"/>
                  <a:pt x="145" y="132"/>
                  <a:pt x="145" y="132"/>
                </a:cubicBezTo>
                <a:cubicBezTo>
                  <a:pt x="149" y="130"/>
                  <a:pt x="149" y="130"/>
                  <a:pt x="149" y="130"/>
                </a:cubicBezTo>
                <a:cubicBezTo>
                  <a:pt x="150" y="130"/>
                  <a:pt x="151" y="129"/>
                  <a:pt x="152" y="128"/>
                </a:cubicBezTo>
                <a:cubicBezTo>
                  <a:pt x="153" y="129"/>
                  <a:pt x="153" y="129"/>
                  <a:pt x="153" y="129"/>
                </a:cubicBezTo>
                <a:cubicBezTo>
                  <a:pt x="153" y="128"/>
                  <a:pt x="153" y="128"/>
                  <a:pt x="153" y="128"/>
                </a:cubicBezTo>
                <a:cubicBezTo>
                  <a:pt x="154" y="129"/>
                  <a:pt x="154" y="129"/>
                  <a:pt x="154" y="129"/>
                </a:cubicBezTo>
                <a:cubicBezTo>
                  <a:pt x="157" y="129"/>
                  <a:pt x="157" y="129"/>
                  <a:pt x="157" y="129"/>
                </a:cubicBezTo>
                <a:cubicBezTo>
                  <a:pt x="156" y="126"/>
                  <a:pt x="156" y="126"/>
                  <a:pt x="156" y="126"/>
                </a:cubicBezTo>
                <a:cubicBezTo>
                  <a:pt x="157" y="126"/>
                  <a:pt x="157" y="126"/>
                  <a:pt x="157" y="126"/>
                </a:cubicBezTo>
                <a:cubicBezTo>
                  <a:pt x="157" y="123"/>
                  <a:pt x="157" y="123"/>
                  <a:pt x="157" y="123"/>
                </a:cubicBezTo>
                <a:cubicBezTo>
                  <a:pt x="158" y="124"/>
                  <a:pt x="158" y="124"/>
                  <a:pt x="158" y="124"/>
                </a:cubicBezTo>
                <a:cubicBezTo>
                  <a:pt x="158" y="129"/>
                  <a:pt x="158" y="129"/>
                  <a:pt x="158" y="129"/>
                </a:cubicBezTo>
                <a:cubicBezTo>
                  <a:pt x="158" y="129"/>
                  <a:pt x="158" y="129"/>
                  <a:pt x="158" y="129"/>
                </a:cubicBezTo>
                <a:cubicBezTo>
                  <a:pt x="158" y="128"/>
                  <a:pt x="158" y="127"/>
                  <a:pt x="158" y="126"/>
                </a:cubicBezTo>
                <a:cubicBezTo>
                  <a:pt x="159" y="126"/>
                  <a:pt x="159" y="127"/>
                  <a:pt x="159" y="128"/>
                </a:cubicBezTo>
                <a:cubicBezTo>
                  <a:pt x="159" y="128"/>
                  <a:pt x="159" y="128"/>
                  <a:pt x="159" y="128"/>
                </a:cubicBezTo>
                <a:cubicBezTo>
                  <a:pt x="159" y="126"/>
                  <a:pt x="159" y="126"/>
                  <a:pt x="159" y="126"/>
                </a:cubicBezTo>
                <a:cubicBezTo>
                  <a:pt x="160" y="126"/>
                  <a:pt x="160" y="126"/>
                  <a:pt x="160" y="126"/>
                </a:cubicBezTo>
                <a:cubicBezTo>
                  <a:pt x="161" y="128"/>
                  <a:pt x="161" y="128"/>
                  <a:pt x="161" y="128"/>
                </a:cubicBezTo>
                <a:cubicBezTo>
                  <a:pt x="161" y="126"/>
                  <a:pt x="170" y="122"/>
                  <a:pt x="171" y="118"/>
                </a:cubicBezTo>
                <a:cubicBezTo>
                  <a:pt x="171" y="119"/>
                  <a:pt x="170" y="119"/>
                  <a:pt x="170" y="119"/>
                </a:cubicBezTo>
                <a:cubicBezTo>
                  <a:pt x="171" y="118"/>
                  <a:pt x="171" y="117"/>
                  <a:pt x="172" y="117"/>
                </a:cubicBezTo>
                <a:cubicBezTo>
                  <a:pt x="172" y="117"/>
                  <a:pt x="172" y="117"/>
                  <a:pt x="172" y="117"/>
                </a:cubicBezTo>
                <a:cubicBezTo>
                  <a:pt x="174" y="116"/>
                  <a:pt x="174" y="116"/>
                  <a:pt x="174" y="116"/>
                </a:cubicBezTo>
                <a:cubicBezTo>
                  <a:pt x="173" y="115"/>
                  <a:pt x="176" y="113"/>
                  <a:pt x="178" y="112"/>
                </a:cubicBezTo>
                <a:cubicBezTo>
                  <a:pt x="177" y="112"/>
                  <a:pt x="177" y="112"/>
                  <a:pt x="176" y="112"/>
                </a:cubicBezTo>
                <a:cubicBezTo>
                  <a:pt x="178" y="110"/>
                  <a:pt x="181" y="110"/>
                  <a:pt x="183" y="109"/>
                </a:cubicBezTo>
                <a:cubicBezTo>
                  <a:pt x="183" y="108"/>
                  <a:pt x="183" y="108"/>
                  <a:pt x="183" y="108"/>
                </a:cubicBezTo>
                <a:cubicBezTo>
                  <a:pt x="182" y="108"/>
                  <a:pt x="182" y="109"/>
                  <a:pt x="181" y="109"/>
                </a:cubicBezTo>
                <a:cubicBezTo>
                  <a:pt x="183" y="107"/>
                  <a:pt x="186" y="106"/>
                  <a:pt x="188" y="105"/>
                </a:cubicBezTo>
                <a:cubicBezTo>
                  <a:pt x="187" y="105"/>
                  <a:pt x="187" y="105"/>
                  <a:pt x="187" y="105"/>
                </a:cubicBezTo>
                <a:cubicBezTo>
                  <a:pt x="189" y="104"/>
                  <a:pt x="189" y="104"/>
                  <a:pt x="189" y="104"/>
                </a:cubicBezTo>
                <a:cubicBezTo>
                  <a:pt x="190" y="103"/>
                  <a:pt x="190" y="103"/>
                  <a:pt x="190" y="103"/>
                </a:cubicBezTo>
                <a:cubicBezTo>
                  <a:pt x="189" y="101"/>
                  <a:pt x="189" y="101"/>
                  <a:pt x="189" y="101"/>
                </a:cubicBezTo>
                <a:cubicBezTo>
                  <a:pt x="190" y="101"/>
                  <a:pt x="190" y="101"/>
                  <a:pt x="190" y="101"/>
                </a:cubicBezTo>
                <a:cubicBezTo>
                  <a:pt x="189" y="100"/>
                  <a:pt x="189" y="100"/>
                  <a:pt x="188" y="99"/>
                </a:cubicBezTo>
                <a:cubicBezTo>
                  <a:pt x="189" y="99"/>
                  <a:pt x="190" y="100"/>
                  <a:pt x="190" y="101"/>
                </a:cubicBezTo>
                <a:cubicBezTo>
                  <a:pt x="190" y="102"/>
                  <a:pt x="190" y="102"/>
                  <a:pt x="190" y="102"/>
                </a:cubicBezTo>
                <a:cubicBezTo>
                  <a:pt x="192" y="103"/>
                  <a:pt x="192" y="103"/>
                  <a:pt x="192" y="103"/>
                </a:cubicBezTo>
                <a:cubicBezTo>
                  <a:pt x="191" y="101"/>
                  <a:pt x="191" y="101"/>
                  <a:pt x="191" y="101"/>
                </a:cubicBezTo>
                <a:cubicBezTo>
                  <a:pt x="192" y="103"/>
                  <a:pt x="192" y="103"/>
                  <a:pt x="192" y="103"/>
                </a:cubicBezTo>
                <a:cubicBezTo>
                  <a:pt x="193" y="102"/>
                  <a:pt x="193" y="102"/>
                  <a:pt x="193" y="102"/>
                </a:cubicBezTo>
                <a:cubicBezTo>
                  <a:pt x="193" y="103"/>
                  <a:pt x="193" y="104"/>
                  <a:pt x="193" y="104"/>
                </a:cubicBezTo>
                <a:cubicBezTo>
                  <a:pt x="194" y="104"/>
                  <a:pt x="194" y="103"/>
                  <a:pt x="195" y="103"/>
                </a:cubicBezTo>
                <a:cubicBezTo>
                  <a:pt x="197" y="103"/>
                  <a:pt x="197" y="104"/>
                  <a:pt x="199" y="104"/>
                </a:cubicBezTo>
                <a:cubicBezTo>
                  <a:pt x="200" y="103"/>
                  <a:pt x="200" y="103"/>
                  <a:pt x="200" y="103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199" y="102"/>
                  <a:pt x="199" y="102"/>
                  <a:pt x="199" y="102"/>
                </a:cubicBezTo>
                <a:cubicBezTo>
                  <a:pt x="198" y="101"/>
                  <a:pt x="198" y="101"/>
                  <a:pt x="198" y="101"/>
                </a:cubicBezTo>
                <a:cubicBezTo>
                  <a:pt x="199" y="100"/>
                  <a:pt x="199" y="100"/>
                  <a:pt x="199" y="100"/>
                </a:cubicBezTo>
                <a:cubicBezTo>
                  <a:pt x="199" y="100"/>
                  <a:pt x="199" y="100"/>
                  <a:pt x="200" y="100"/>
                </a:cubicBezTo>
                <a:cubicBezTo>
                  <a:pt x="201" y="99"/>
                  <a:pt x="203" y="97"/>
                  <a:pt x="203" y="95"/>
                </a:cubicBezTo>
                <a:cubicBezTo>
                  <a:pt x="204" y="95"/>
                  <a:pt x="205" y="96"/>
                  <a:pt x="206" y="96"/>
                </a:cubicBezTo>
                <a:cubicBezTo>
                  <a:pt x="205" y="96"/>
                  <a:pt x="203" y="97"/>
                  <a:pt x="202" y="98"/>
                </a:cubicBezTo>
                <a:cubicBezTo>
                  <a:pt x="204" y="97"/>
                  <a:pt x="206" y="97"/>
                  <a:pt x="207" y="95"/>
                </a:cubicBezTo>
                <a:cubicBezTo>
                  <a:pt x="208" y="92"/>
                  <a:pt x="208" y="89"/>
                  <a:pt x="209" y="87"/>
                </a:cubicBezTo>
                <a:cubicBezTo>
                  <a:pt x="208" y="87"/>
                  <a:pt x="208" y="89"/>
                  <a:pt x="207" y="90"/>
                </a:cubicBezTo>
                <a:cubicBezTo>
                  <a:pt x="205" y="88"/>
                  <a:pt x="205" y="88"/>
                  <a:pt x="205" y="88"/>
                </a:cubicBezTo>
                <a:cubicBezTo>
                  <a:pt x="205" y="87"/>
                  <a:pt x="205" y="87"/>
                  <a:pt x="205" y="87"/>
                </a:cubicBezTo>
                <a:cubicBezTo>
                  <a:pt x="208" y="87"/>
                  <a:pt x="208" y="87"/>
                  <a:pt x="208" y="87"/>
                </a:cubicBezTo>
                <a:cubicBezTo>
                  <a:pt x="208" y="87"/>
                  <a:pt x="208" y="87"/>
                  <a:pt x="208" y="87"/>
                </a:cubicBezTo>
                <a:cubicBezTo>
                  <a:pt x="208" y="86"/>
                  <a:pt x="208" y="86"/>
                  <a:pt x="208" y="86"/>
                </a:cubicBezTo>
                <a:cubicBezTo>
                  <a:pt x="206" y="84"/>
                  <a:pt x="206" y="84"/>
                  <a:pt x="206" y="84"/>
                </a:cubicBezTo>
                <a:cubicBezTo>
                  <a:pt x="207" y="84"/>
                  <a:pt x="207" y="84"/>
                  <a:pt x="207" y="84"/>
                </a:cubicBezTo>
                <a:cubicBezTo>
                  <a:pt x="211" y="84"/>
                  <a:pt x="211" y="84"/>
                  <a:pt x="211" y="84"/>
                </a:cubicBezTo>
                <a:cubicBezTo>
                  <a:pt x="210" y="83"/>
                  <a:pt x="208" y="82"/>
                  <a:pt x="208" y="80"/>
                </a:cubicBezTo>
                <a:cubicBezTo>
                  <a:pt x="206" y="80"/>
                  <a:pt x="206" y="80"/>
                  <a:pt x="206" y="80"/>
                </a:cubicBezTo>
                <a:cubicBezTo>
                  <a:pt x="206" y="79"/>
                  <a:pt x="207" y="78"/>
                  <a:pt x="207" y="78"/>
                </a:cubicBezTo>
                <a:cubicBezTo>
                  <a:pt x="208" y="79"/>
                  <a:pt x="209" y="80"/>
                  <a:pt x="209" y="81"/>
                </a:cubicBezTo>
                <a:cubicBezTo>
                  <a:pt x="211" y="83"/>
                  <a:pt x="215" y="81"/>
                  <a:pt x="216" y="80"/>
                </a:cubicBezTo>
                <a:cubicBezTo>
                  <a:pt x="216" y="79"/>
                  <a:pt x="215" y="78"/>
                  <a:pt x="215" y="77"/>
                </a:cubicBezTo>
                <a:cubicBezTo>
                  <a:pt x="216" y="77"/>
                  <a:pt x="218" y="77"/>
                  <a:pt x="219" y="77"/>
                </a:cubicBezTo>
                <a:cubicBezTo>
                  <a:pt x="219" y="76"/>
                  <a:pt x="219" y="76"/>
                  <a:pt x="219" y="76"/>
                </a:cubicBezTo>
                <a:cubicBezTo>
                  <a:pt x="216" y="75"/>
                  <a:pt x="216" y="75"/>
                  <a:pt x="216" y="75"/>
                </a:cubicBezTo>
                <a:cubicBezTo>
                  <a:pt x="217" y="74"/>
                  <a:pt x="217" y="74"/>
                  <a:pt x="217" y="74"/>
                </a:cubicBezTo>
                <a:cubicBezTo>
                  <a:pt x="219" y="75"/>
                  <a:pt x="219" y="75"/>
                  <a:pt x="219" y="75"/>
                </a:cubicBezTo>
                <a:cubicBezTo>
                  <a:pt x="223" y="73"/>
                  <a:pt x="215" y="72"/>
                  <a:pt x="214" y="71"/>
                </a:cubicBezTo>
                <a:cubicBezTo>
                  <a:pt x="216" y="71"/>
                  <a:pt x="218" y="71"/>
                  <a:pt x="220" y="71"/>
                </a:cubicBezTo>
                <a:cubicBezTo>
                  <a:pt x="221" y="70"/>
                  <a:pt x="221" y="70"/>
                  <a:pt x="221" y="70"/>
                </a:cubicBezTo>
                <a:cubicBezTo>
                  <a:pt x="220" y="69"/>
                  <a:pt x="218" y="68"/>
                  <a:pt x="216" y="67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10" y="66"/>
                  <a:pt x="210" y="66"/>
                  <a:pt x="210" y="66"/>
                </a:cubicBezTo>
                <a:cubicBezTo>
                  <a:pt x="214" y="66"/>
                  <a:pt x="214" y="66"/>
                  <a:pt x="214" y="66"/>
                </a:cubicBezTo>
                <a:cubicBezTo>
                  <a:pt x="215" y="65"/>
                  <a:pt x="215" y="65"/>
                  <a:pt x="215" y="65"/>
                </a:cubicBezTo>
                <a:cubicBezTo>
                  <a:pt x="214" y="65"/>
                  <a:pt x="214" y="64"/>
                  <a:pt x="214" y="64"/>
                </a:cubicBezTo>
                <a:cubicBezTo>
                  <a:pt x="215" y="65"/>
                  <a:pt x="216" y="65"/>
                  <a:pt x="218" y="66"/>
                </a:cubicBezTo>
                <a:cubicBezTo>
                  <a:pt x="219" y="67"/>
                  <a:pt x="219" y="67"/>
                  <a:pt x="219" y="67"/>
                </a:cubicBezTo>
                <a:cubicBezTo>
                  <a:pt x="222" y="67"/>
                  <a:pt x="222" y="67"/>
                  <a:pt x="222" y="67"/>
                </a:cubicBezTo>
                <a:cubicBezTo>
                  <a:pt x="223" y="66"/>
                  <a:pt x="223" y="66"/>
                  <a:pt x="223" y="66"/>
                </a:cubicBezTo>
                <a:cubicBezTo>
                  <a:pt x="222" y="65"/>
                  <a:pt x="222" y="65"/>
                  <a:pt x="222" y="65"/>
                </a:cubicBezTo>
                <a:cubicBezTo>
                  <a:pt x="224" y="64"/>
                  <a:pt x="224" y="64"/>
                  <a:pt x="224" y="64"/>
                </a:cubicBezTo>
                <a:lnTo>
                  <a:pt x="224" y="63"/>
                </a:lnTo>
                <a:close/>
                <a:moveTo>
                  <a:pt x="58" y="52"/>
                </a:moveTo>
                <a:cubicBezTo>
                  <a:pt x="58" y="52"/>
                  <a:pt x="58" y="52"/>
                  <a:pt x="58" y="52"/>
                </a:cubicBezTo>
                <a:cubicBezTo>
                  <a:pt x="58" y="52"/>
                  <a:pt x="58" y="52"/>
                  <a:pt x="59" y="52"/>
                </a:cubicBezTo>
                <a:cubicBezTo>
                  <a:pt x="58" y="52"/>
                  <a:pt x="58" y="52"/>
                  <a:pt x="58" y="5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2" name="Freeform 21">
            <a:extLst>
              <a:ext uri="{FF2B5EF4-FFF2-40B4-BE49-F238E27FC236}">
                <a16:creationId xmlns:a16="http://schemas.microsoft.com/office/drawing/2014/main" id="{96E3E9B6-0AEE-5103-0BF4-F3F4DBC0061C}"/>
              </a:ext>
            </a:extLst>
          </p:cNvPr>
          <p:cNvSpPr>
            <a:spLocks/>
          </p:cNvSpPr>
          <p:nvPr/>
        </p:nvSpPr>
        <p:spPr bwMode="auto">
          <a:xfrm>
            <a:off x="9601200" y="5507038"/>
            <a:ext cx="298450" cy="282575"/>
          </a:xfrm>
          <a:custGeom>
            <a:avLst/>
            <a:gdLst>
              <a:gd name="T0" fmla="*/ 56 w 78"/>
              <a:gd name="T1" fmla="*/ 72 h 74"/>
              <a:gd name="T2" fmla="*/ 55 w 78"/>
              <a:gd name="T3" fmla="*/ 68 h 74"/>
              <a:gd name="T4" fmla="*/ 55 w 78"/>
              <a:gd name="T5" fmla="*/ 66 h 74"/>
              <a:gd name="T6" fmla="*/ 55 w 78"/>
              <a:gd name="T7" fmla="*/ 63 h 74"/>
              <a:gd name="T8" fmla="*/ 57 w 78"/>
              <a:gd name="T9" fmla="*/ 62 h 74"/>
              <a:gd name="T10" fmla="*/ 59 w 78"/>
              <a:gd name="T11" fmla="*/ 57 h 74"/>
              <a:gd name="T12" fmla="*/ 62 w 78"/>
              <a:gd name="T13" fmla="*/ 54 h 74"/>
              <a:gd name="T14" fmla="*/ 65 w 78"/>
              <a:gd name="T15" fmla="*/ 55 h 74"/>
              <a:gd name="T16" fmla="*/ 65 w 78"/>
              <a:gd name="T17" fmla="*/ 48 h 74"/>
              <a:gd name="T18" fmla="*/ 67 w 78"/>
              <a:gd name="T19" fmla="*/ 49 h 74"/>
              <a:gd name="T20" fmla="*/ 70 w 78"/>
              <a:gd name="T21" fmla="*/ 48 h 74"/>
              <a:gd name="T22" fmla="*/ 73 w 78"/>
              <a:gd name="T23" fmla="*/ 47 h 74"/>
              <a:gd name="T24" fmla="*/ 74 w 78"/>
              <a:gd name="T25" fmla="*/ 48 h 74"/>
              <a:gd name="T26" fmla="*/ 75 w 78"/>
              <a:gd name="T27" fmla="*/ 46 h 74"/>
              <a:gd name="T28" fmla="*/ 73 w 78"/>
              <a:gd name="T29" fmla="*/ 41 h 74"/>
              <a:gd name="T30" fmla="*/ 71 w 78"/>
              <a:gd name="T31" fmla="*/ 36 h 74"/>
              <a:gd name="T32" fmla="*/ 77 w 78"/>
              <a:gd name="T33" fmla="*/ 36 h 74"/>
              <a:gd name="T34" fmla="*/ 73 w 78"/>
              <a:gd name="T35" fmla="*/ 31 h 74"/>
              <a:gd name="T36" fmla="*/ 72 w 78"/>
              <a:gd name="T37" fmla="*/ 29 h 74"/>
              <a:gd name="T38" fmla="*/ 69 w 78"/>
              <a:gd name="T39" fmla="*/ 28 h 74"/>
              <a:gd name="T40" fmla="*/ 69 w 78"/>
              <a:gd name="T41" fmla="*/ 20 h 74"/>
              <a:gd name="T42" fmla="*/ 73 w 78"/>
              <a:gd name="T43" fmla="*/ 14 h 74"/>
              <a:gd name="T44" fmla="*/ 67 w 78"/>
              <a:gd name="T45" fmla="*/ 10 h 74"/>
              <a:gd name="T46" fmla="*/ 64 w 78"/>
              <a:gd name="T47" fmla="*/ 12 h 74"/>
              <a:gd name="T48" fmla="*/ 61 w 78"/>
              <a:gd name="T49" fmla="*/ 8 h 74"/>
              <a:gd name="T50" fmla="*/ 57 w 78"/>
              <a:gd name="T51" fmla="*/ 6 h 74"/>
              <a:gd name="T52" fmla="*/ 50 w 78"/>
              <a:gd name="T53" fmla="*/ 4 h 74"/>
              <a:gd name="T54" fmla="*/ 47 w 78"/>
              <a:gd name="T55" fmla="*/ 5 h 74"/>
              <a:gd name="T56" fmla="*/ 44 w 78"/>
              <a:gd name="T57" fmla="*/ 5 h 74"/>
              <a:gd name="T58" fmla="*/ 40 w 78"/>
              <a:gd name="T59" fmla="*/ 5 h 74"/>
              <a:gd name="T60" fmla="*/ 37 w 78"/>
              <a:gd name="T61" fmla="*/ 4 h 74"/>
              <a:gd name="T62" fmla="*/ 34 w 78"/>
              <a:gd name="T63" fmla="*/ 4 h 74"/>
              <a:gd name="T64" fmla="*/ 32 w 78"/>
              <a:gd name="T65" fmla="*/ 3 h 74"/>
              <a:gd name="T66" fmla="*/ 29 w 78"/>
              <a:gd name="T67" fmla="*/ 3 h 74"/>
              <a:gd name="T68" fmla="*/ 24 w 78"/>
              <a:gd name="T69" fmla="*/ 1 h 74"/>
              <a:gd name="T70" fmla="*/ 20 w 78"/>
              <a:gd name="T71" fmla="*/ 3 h 74"/>
              <a:gd name="T72" fmla="*/ 15 w 78"/>
              <a:gd name="T73" fmla="*/ 4 h 74"/>
              <a:gd name="T74" fmla="*/ 12 w 78"/>
              <a:gd name="T75" fmla="*/ 8 h 74"/>
              <a:gd name="T76" fmla="*/ 10 w 78"/>
              <a:gd name="T77" fmla="*/ 6 h 74"/>
              <a:gd name="T78" fmla="*/ 7 w 78"/>
              <a:gd name="T79" fmla="*/ 4 h 74"/>
              <a:gd name="T80" fmla="*/ 2 w 78"/>
              <a:gd name="T81" fmla="*/ 4 h 74"/>
              <a:gd name="T82" fmla="*/ 2 w 78"/>
              <a:gd name="T83" fmla="*/ 12 h 74"/>
              <a:gd name="T84" fmla="*/ 2 w 78"/>
              <a:gd name="T85" fmla="*/ 17 h 74"/>
              <a:gd name="T86" fmla="*/ 5 w 78"/>
              <a:gd name="T87" fmla="*/ 17 h 74"/>
              <a:gd name="T88" fmla="*/ 7 w 78"/>
              <a:gd name="T89" fmla="*/ 20 h 74"/>
              <a:gd name="T90" fmla="*/ 7 w 78"/>
              <a:gd name="T91" fmla="*/ 21 h 74"/>
              <a:gd name="T92" fmla="*/ 9 w 78"/>
              <a:gd name="T93" fmla="*/ 22 h 74"/>
              <a:gd name="T94" fmla="*/ 11 w 78"/>
              <a:gd name="T95" fmla="*/ 29 h 74"/>
              <a:gd name="T96" fmla="*/ 21 w 78"/>
              <a:gd name="T97" fmla="*/ 41 h 74"/>
              <a:gd name="T98" fmla="*/ 26 w 78"/>
              <a:gd name="T99" fmla="*/ 48 h 74"/>
              <a:gd name="T100" fmla="*/ 32 w 78"/>
              <a:gd name="T101" fmla="*/ 53 h 74"/>
              <a:gd name="T102" fmla="*/ 37 w 78"/>
              <a:gd name="T103" fmla="*/ 59 h 74"/>
              <a:gd name="T104" fmla="*/ 41 w 78"/>
              <a:gd name="T105" fmla="*/ 65 h 74"/>
              <a:gd name="T106" fmla="*/ 44 w 78"/>
              <a:gd name="T107" fmla="*/ 67 h 74"/>
              <a:gd name="T108" fmla="*/ 46 w 78"/>
              <a:gd name="T109" fmla="*/ 69 h 74"/>
              <a:gd name="T110" fmla="*/ 54 w 78"/>
              <a:gd name="T111" fmla="*/ 74 h 74"/>
              <a:gd name="T112" fmla="*/ 56 w 78"/>
              <a:gd name="T113" fmla="*/ 72 h 74"/>
              <a:gd name="T114" fmla="*/ 56 w 78"/>
              <a:gd name="T115" fmla="*/ 72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8" h="74">
                <a:moveTo>
                  <a:pt x="56" y="72"/>
                </a:moveTo>
                <a:cubicBezTo>
                  <a:pt x="57" y="71"/>
                  <a:pt x="55" y="69"/>
                  <a:pt x="55" y="68"/>
                </a:cubicBezTo>
                <a:cubicBezTo>
                  <a:pt x="55" y="67"/>
                  <a:pt x="55" y="66"/>
                  <a:pt x="55" y="66"/>
                </a:cubicBezTo>
                <a:cubicBezTo>
                  <a:pt x="55" y="65"/>
                  <a:pt x="55" y="64"/>
                  <a:pt x="55" y="63"/>
                </a:cubicBezTo>
                <a:cubicBezTo>
                  <a:pt x="55" y="62"/>
                  <a:pt x="57" y="63"/>
                  <a:pt x="57" y="62"/>
                </a:cubicBezTo>
                <a:cubicBezTo>
                  <a:pt x="58" y="61"/>
                  <a:pt x="58" y="58"/>
                  <a:pt x="59" y="57"/>
                </a:cubicBezTo>
                <a:cubicBezTo>
                  <a:pt x="59" y="55"/>
                  <a:pt x="60" y="54"/>
                  <a:pt x="62" y="54"/>
                </a:cubicBezTo>
                <a:cubicBezTo>
                  <a:pt x="63" y="54"/>
                  <a:pt x="65" y="55"/>
                  <a:pt x="65" y="55"/>
                </a:cubicBezTo>
                <a:cubicBezTo>
                  <a:pt x="68" y="54"/>
                  <a:pt x="64" y="50"/>
                  <a:pt x="65" y="48"/>
                </a:cubicBezTo>
                <a:cubicBezTo>
                  <a:pt x="65" y="48"/>
                  <a:pt x="66" y="48"/>
                  <a:pt x="67" y="49"/>
                </a:cubicBezTo>
                <a:cubicBezTo>
                  <a:pt x="68" y="49"/>
                  <a:pt x="69" y="49"/>
                  <a:pt x="70" y="48"/>
                </a:cubicBezTo>
                <a:cubicBezTo>
                  <a:pt x="71" y="48"/>
                  <a:pt x="71" y="47"/>
                  <a:pt x="73" y="47"/>
                </a:cubicBezTo>
                <a:cubicBezTo>
                  <a:pt x="73" y="47"/>
                  <a:pt x="74" y="48"/>
                  <a:pt x="74" y="48"/>
                </a:cubicBezTo>
                <a:cubicBezTo>
                  <a:pt x="75" y="48"/>
                  <a:pt x="75" y="47"/>
                  <a:pt x="75" y="46"/>
                </a:cubicBezTo>
                <a:cubicBezTo>
                  <a:pt x="75" y="44"/>
                  <a:pt x="75" y="43"/>
                  <a:pt x="73" y="41"/>
                </a:cubicBezTo>
                <a:cubicBezTo>
                  <a:pt x="72" y="40"/>
                  <a:pt x="70" y="37"/>
                  <a:pt x="71" y="36"/>
                </a:cubicBezTo>
                <a:cubicBezTo>
                  <a:pt x="72" y="36"/>
                  <a:pt x="76" y="38"/>
                  <a:pt x="77" y="36"/>
                </a:cubicBezTo>
                <a:cubicBezTo>
                  <a:pt x="78" y="34"/>
                  <a:pt x="74" y="31"/>
                  <a:pt x="73" y="31"/>
                </a:cubicBezTo>
                <a:cubicBezTo>
                  <a:pt x="73" y="30"/>
                  <a:pt x="73" y="29"/>
                  <a:pt x="72" y="29"/>
                </a:cubicBezTo>
                <a:cubicBezTo>
                  <a:pt x="71" y="28"/>
                  <a:pt x="70" y="28"/>
                  <a:pt x="69" y="28"/>
                </a:cubicBezTo>
                <a:cubicBezTo>
                  <a:pt x="66" y="26"/>
                  <a:pt x="68" y="22"/>
                  <a:pt x="69" y="20"/>
                </a:cubicBezTo>
                <a:cubicBezTo>
                  <a:pt x="71" y="18"/>
                  <a:pt x="73" y="16"/>
                  <a:pt x="73" y="14"/>
                </a:cubicBezTo>
                <a:cubicBezTo>
                  <a:pt x="74" y="10"/>
                  <a:pt x="70" y="10"/>
                  <a:pt x="67" y="10"/>
                </a:cubicBezTo>
                <a:cubicBezTo>
                  <a:pt x="67" y="11"/>
                  <a:pt x="65" y="12"/>
                  <a:pt x="64" y="12"/>
                </a:cubicBezTo>
                <a:cubicBezTo>
                  <a:pt x="63" y="12"/>
                  <a:pt x="61" y="9"/>
                  <a:pt x="61" y="8"/>
                </a:cubicBezTo>
                <a:cubicBezTo>
                  <a:pt x="60" y="6"/>
                  <a:pt x="59" y="6"/>
                  <a:pt x="57" y="6"/>
                </a:cubicBezTo>
                <a:cubicBezTo>
                  <a:pt x="54" y="7"/>
                  <a:pt x="52" y="5"/>
                  <a:pt x="50" y="4"/>
                </a:cubicBezTo>
                <a:cubicBezTo>
                  <a:pt x="50" y="5"/>
                  <a:pt x="48" y="5"/>
                  <a:pt x="47" y="5"/>
                </a:cubicBezTo>
                <a:cubicBezTo>
                  <a:pt x="46" y="4"/>
                  <a:pt x="45" y="5"/>
                  <a:pt x="44" y="5"/>
                </a:cubicBezTo>
                <a:cubicBezTo>
                  <a:pt x="42" y="6"/>
                  <a:pt x="42" y="6"/>
                  <a:pt x="40" y="5"/>
                </a:cubicBezTo>
                <a:cubicBezTo>
                  <a:pt x="39" y="4"/>
                  <a:pt x="39" y="3"/>
                  <a:pt x="37" y="4"/>
                </a:cubicBezTo>
                <a:cubicBezTo>
                  <a:pt x="36" y="4"/>
                  <a:pt x="35" y="6"/>
                  <a:pt x="34" y="4"/>
                </a:cubicBezTo>
                <a:cubicBezTo>
                  <a:pt x="33" y="4"/>
                  <a:pt x="32" y="3"/>
                  <a:pt x="32" y="3"/>
                </a:cubicBezTo>
                <a:cubicBezTo>
                  <a:pt x="30" y="3"/>
                  <a:pt x="30" y="4"/>
                  <a:pt x="29" y="3"/>
                </a:cubicBezTo>
                <a:cubicBezTo>
                  <a:pt x="27" y="3"/>
                  <a:pt x="26" y="0"/>
                  <a:pt x="24" y="1"/>
                </a:cubicBezTo>
                <a:cubicBezTo>
                  <a:pt x="22" y="2"/>
                  <a:pt x="22" y="3"/>
                  <a:pt x="20" y="3"/>
                </a:cubicBezTo>
                <a:cubicBezTo>
                  <a:pt x="17" y="3"/>
                  <a:pt x="16" y="2"/>
                  <a:pt x="15" y="4"/>
                </a:cubicBezTo>
                <a:cubicBezTo>
                  <a:pt x="14" y="5"/>
                  <a:pt x="13" y="8"/>
                  <a:pt x="12" y="8"/>
                </a:cubicBezTo>
                <a:cubicBezTo>
                  <a:pt x="11" y="7"/>
                  <a:pt x="10" y="6"/>
                  <a:pt x="10" y="6"/>
                </a:cubicBezTo>
                <a:cubicBezTo>
                  <a:pt x="9" y="5"/>
                  <a:pt x="8" y="4"/>
                  <a:pt x="7" y="4"/>
                </a:cubicBezTo>
                <a:cubicBezTo>
                  <a:pt x="5" y="3"/>
                  <a:pt x="3" y="2"/>
                  <a:pt x="2" y="4"/>
                </a:cubicBezTo>
                <a:cubicBezTo>
                  <a:pt x="1" y="7"/>
                  <a:pt x="2" y="9"/>
                  <a:pt x="2" y="12"/>
                </a:cubicBezTo>
                <a:cubicBezTo>
                  <a:pt x="2" y="14"/>
                  <a:pt x="0" y="16"/>
                  <a:pt x="2" y="17"/>
                </a:cubicBezTo>
                <a:cubicBezTo>
                  <a:pt x="3" y="17"/>
                  <a:pt x="4" y="17"/>
                  <a:pt x="5" y="17"/>
                </a:cubicBezTo>
                <a:cubicBezTo>
                  <a:pt x="6" y="18"/>
                  <a:pt x="7" y="19"/>
                  <a:pt x="7" y="20"/>
                </a:cubicBezTo>
                <a:cubicBezTo>
                  <a:pt x="7" y="21"/>
                  <a:pt x="7" y="21"/>
                  <a:pt x="7" y="21"/>
                </a:cubicBezTo>
                <a:cubicBezTo>
                  <a:pt x="7" y="22"/>
                  <a:pt x="8" y="22"/>
                  <a:pt x="9" y="22"/>
                </a:cubicBezTo>
                <a:cubicBezTo>
                  <a:pt x="10" y="24"/>
                  <a:pt x="10" y="27"/>
                  <a:pt x="11" y="29"/>
                </a:cubicBezTo>
                <a:cubicBezTo>
                  <a:pt x="13" y="34"/>
                  <a:pt x="17" y="37"/>
                  <a:pt x="21" y="41"/>
                </a:cubicBezTo>
                <a:cubicBezTo>
                  <a:pt x="22" y="44"/>
                  <a:pt x="24" y="46"/>
                  <a:pt x="26" y="48"/>
                </a:cubicBezTo>
                <a:cubicBezTo>
                  <a:pt x="28" y="50"/>
                  <a:pt x="31" y="50"/>
                  <a:pt x="32" y="53"/>
                </a:cubicBezTo>
                <a:cubicBezTo>
                  <a:pt x="32" y="56"/>
                  <a:pt x="35" y="57"/>
                  <a:pt x="37" y="59"/>
                </a:cubicBezTo>
                <a:cubicBezTo>
                  <a:pt x="38" y="61"/>
                  <a:pt x="39" y="63"/>
                  <a:pt x="41" y="65"/>
                </a:cubicBezTo>
                <a:cubicBezTo>
                  <a:pt x="42" y="66"/>
                  <a:pt x="43" y="66"/>
                  <a:pt x="44" y="67"/>
                </a:cubicBezTo>
                <a:cubicBezTo>
                  <a:pt x="45" y="67"/>
                  <a:pt x="45" y="69"/>
                  <a:pt x="46" y="69"/>
                </a:cubicBezTo>
                <a:cubicBezTo>
                  <a:pt x="48" y="71"/>
                  <a:pt x="52" y="72"/>
                  <a:pt x="54" y="74"/>
                </a:cubicBezTo>
                <a:cubicBezTo>
                  <a:pt x="55" y="74"/>
                  <a:pt x="56" y="74"/>
                  <a:pt x="56" y="72"/>
                </a:cubicBezTo>
                <a:cubicBezTo>
                  <a:pt x="57" y="70"/>
                  <a:pt x="56" y="74"/>
                  <a:pt x="56" y="7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3" name="Freeform 22">
            <a:extLst>
              <a:ext uri="{FF2B5EF4-FFF2-40B4-BE49-F238E27FC236}">
                <a16:creationId xmlns:a16="http://schemas.microsoft.com/office/drawing/2014/main" id="{6E566522-1371-5D03-D9F7-319A25E46630}"/>
              </a:ext>
            </a:extLst>
          </p:cNvPr>
          <p:cNvSpPr>
            <a:spLocks/>
          </p:cNvSpPr>
          <p:nvPr/>
        </p:nvSpPr>
        <p:spPr bwMode="auto">
          <a:xfrm>
            <a:off x="9872663" y="5776913"/>
            <a:ext cx="128587" cy="309562"/>
          </a:xfrm>
          <a:custGeom>
            <a:avLst/>
            <a:gdLst>
              <a:gd name="T0" fmla="*/ 19 w 34"/>
              <a:gd name="T1" fmla="*/ 79 h 81"/>
              <a:gd name="T2" fmla="*/ 20 w 34"/>
              <a:gd name="T3" fmla="*/ 75 h 81"/>
              <a:gd name="T4" fmla="*/ 22 w 34"/>
              <a:gd name="T5" fmla="*/ 75 h 81"/>
              <a:gd name="T6" fmla="*/ 22 w 34"/>
              <a:gd name="T7" fmla="*/ 73 h 81"/>
              <a:gd name="T8" fmla="*/ 19 w 34"/>
              <a:gd name="T9" fmla="*/ 72 h 81"/>
              <a:gd name="T10" fmla="*/ 22 w 34"/>
              <a:gd name="T11" fmla="*/ 69 h 81"/>
              <a:gd name="T12" fmla="*/ 26 w 34"/>
              <a:gd name="T13" fmla="*/ 68 h 81"/>
              <a:gd name="T14" fmla="*/ 28 w 34"/>
              <a:gd name="T15" fmla="*/ 63 h 81"/>
              <a:gd name="T16" fmla="*/ 30 w 34"/>
              <a:gd name="T17" fmla="*/ 59 h 81"/>
              <a:gd name="T18" fmla="*/ 34 w 34"/>
              <a:gd name="T19" fmla="*/ 56 h 81"/>
              <a:gd name="T20" fmla="*/ 33 w 34"/>
              <a:gd name="T21" fmla="*/ 52 h 81"/>
              <a:gd name="T22" fmla="*/ 33 w 34"/>
              <a:gd name="T23" fmla="*/ 49 h 81"/>
              <a:gd name="T24" fmla="*/ 29 w 34"/>
              <a:gd name="T25" fmla="*/ 47 h 81"/>
              <a:gd name="T26" fmla="*/ 27 w 34"/>
              <a:gd name="T27" fmla="*/ 43 h 81"/>
              <a:gd name="T28" fmla="*/ 24 w 34"/>
              <a:gd name="T29" fmla="*/ 38 h 81"/>
              <a:gd name="T30" fmla="*/ 24 w 34"/>
              <a:gd name="T31" fmla="*/ 33 h 81"/>
              <a:gd name="T32" fmla="*/ 23 w 34"/>
              <a:gd name="T33" fmla="*/ 31 h 81"/>
              <a:gd name="T34" fmla="*/ 23 w 34"/>
              <a:gd name="T35" fmla="*/ 30 h 81"/>
              <a:gd name="T36" fmla="*/ 24 w 34"/>
              <a:gd name="T37" fmla="*/ 28 h 81"/>
              <a:gd name="T38" fmla="*/ 24 w 34"/>
              <a:gd name="T39" fmla="*/ 25 h 81"/>
              <a:gd name="T40" fmla="*/ 25 w 34"/>
              <a:gd name="T41" fmla="*/ 17 h 81"/>
              <a:gd name="T42" fmla="*/ 22 w 34"/>
              <a:gd name="T43" fmla="*/ 11 h 81"/>
              <a:gd name="T44" fmla="*/ 18 w 34"/>
              <a:gd name="T45" fmla="*/ 9 h 81"/>
              <a:gd name="T46" fmla="*/ 15 w 34"/>
              <a:gd name="T47" fmla="*/ 3 h 81"/>
              <a:gd name="T48" fmla="*/ 11 w 34"/>
              <a:gd name="T49" fmla="*/ 6 h 81"/>
              <a:gd name="T50" fmla="*/ 9 w 34"/>
              <a:gd name="T51" fmla="*/ 2 h 81"/>
              <a:gd name="T52" fmla="*/ 3 w 34"/>
              <a:gd name="T53" fmla="*/ 8 h 81"/>
              <a:gd name="T54" fmla="*/ 3 w 34"/>
              <a:gd name="T55" fmla="*/ 8 h 81"/>
              <a:gd name="T56" fmla="*/ 0 w 34"/>
              <a:gd name="T57" fmla="*/ 14 h 81"/>
              <a:gd name="T58" fmla="*/ 1 w 34"/>
              <a:gd name="T59" fmla="*/ 21 h 81"/>
              <a:gd name="T60" fmla="*/ 5 w 34"/>
              <a:gd name="T61" fmla="*/ 23 h 81"/>
              <a:gd name="T62" fmla="*/ 5 w 34"/>
              <a:gd name="T63" fmla="*/ 29 h 81"/>
              <a:gd name="T64" fmla="*/ 4 w 34"/>
              <a:gd name="T65" fmla="*/ 30 h 81"/>
              <a:gd name="T66" fmla="*/ 4 w 34"/>
              <a:gd name="T67" fmla="*/ 32 h 81"/>
              <a:gd name="T68" fmla="*/ 2 w 34"/>
              <a:gd name="T69" fmla="*/ 34 h 81"/>
              <a:gd name="T70" fmla="*/ 4 w 34"/>
              <a:gd name="T71" fmla="*/ 37 h 81"/>
              <a:gd name="T72" fmla="*/ 3 w 34"/>
              <a:gd name="T73" fmla="*/ 43 h 81"/>
              <a:gd name="T74" fmla="*/ 4 w 34"/>
              <a:gd name="T75" fmla="*/ 45 h 81"/>
              <a:gd name="T76" fmla="*/ 3 w 34"/>
              <a:gd name="T77" fmla="*/ 47 h 81"/>
              <a:gd name="T78" fmla="*/ 1 w 34"/>
              <a:gd name="T79" fmla="*/ 52 h 81"/>
              <a:gd name="T80" fmla="*/ 1 w 34"/>
              <a:gd name="T81" fmla="*/ 55 h 81"/>
              <a:gd name="T82" fmla="*/ 2 w 34"/>
              <a:gd name="T83" fmla="*/ 58 h 81"/>
              <a:gd name="T84" fmla="*/ 3 w 34"/>
              <a:gd name="T85" fmla="*/ 61 h 81"/>
              <a:gd name="T86" fmla="*/ 1 w 34"/>
              <a:gd name="T87" fmla="*/ 60 h 81"/>
              <a:gd name="T88" fmla="*/ 8 w 34"/>
              <a:gd name="T89" fmla="*/ 67 h 81"/>
              <a:gd name="T90" fmla="*/ 12 w 34"/>
              <a:gd name="T91" fmla="*/ 70 h 81"/>
              <a:gd name="T92" fmla="*/ 13 w 34"/>
              <a:gd name="T93" fmla="*/ 72 h 81"/>
              <a:gd name="T94" fmla="*/ 14 w 34"/>
              <a:gd name="T95" fmla="*/ 74 h 81"/>
              <a:gd name="T96" fmla="*/ 14 w 34"/>
              <a:gd name="T97" fmla="*/ 78 h 81"/>
              <a:gd name="T98" fmla="*/ 16 w 34"/>
              <a:gd name="T99" fmla="*/ 79 h 81"/>
              <a:gd name="T100" fmla="*/ 17 w 34"/>
              <a:gd name="T101" fmla="*/ 81 h 81"/>
              <a:gd name="T102" fmla="*/ 19 w 34"/>
              <a:gd name="T103" fmla="*/ 7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4" h="81">
                <a:moveTo>
                  <a:pt x="19" y="79"/>
                </a:moveTo>
                <a:cubicBezTo>
                  <a:pt x="20" y="78"/>
                  <a:pt x="19" y="76"/>
                  <a:pt x="20" y="75"/>
                </a:cubicBezTo>
                <a:cubicBezTo>
                  <a:pt x="20" y="75"/>
                  <a:pt x="21" y="76"/>
                  <a:pt x="22" y="75"/>
                </a:cubicBezTo>
                <a:cubicBezTo>
                  <a:pt x="22" y="75"/>
                  <a:pt x="22" y="74"/>
                  <a:pt x="22" y="73"/>
                </a:cubicBezTo>
                <a:cubicBezTo>
                  <a:pt x="21" y="73"/>
                  <a:pt x="20" y="72"/>
                  <a:pt x="19" y="72"/>
                </a:cubicBezTo>
                <a:cubicBezTo>
                  <a:pt x="19" y="70"/>
                  <a:pt x="21" y="70"/>
                  <a:pt x="22" y="69"/>
                </a:cubicBezTo>
                <a:cubicBezTo>
                  <a:pt x="23" y="69"/>
                  <a:pt x="25" y="69"/>
                  <a:pt x="26" y="68"/>
                </a:cubicBezTo>
                <a:cubicBezTo>
                  <a:pt x="27" y="67"/>
                  <a:pt x="28" y="64"/>
                  <a:pt x="28" y="63"/>
                </a:cubicBezTo>
                <a:cubicBezTo>
                  <a:pt x="29" y="61"/>
                  <a:pt x="29" y="60"/>
                  <a:pt x="30" y="59"/>
                </a:cubicBezTo>
                <a:cubicBezTo>
                  <a:pt x="31" y="58"/>
                  <a:pt x="33" y="59"/>
                  <a:pt x="34" y="56"/>
                </a:cubicBezTo>
                <a:cubicBezTo>
                  <a:pt x="34" y="55"/>
                  <a:pt x="34" y="53"/>
                  <a:pt x="33" y="52"/>
                </a:cubicBezTo>
                <a:cubicBezTo>
                  <a:pt x="33" y="50"/>
                  <a:pt x="33" y="51"/>
                  <a:pt x="33" y="49"/>
                </a:cubicBezTo>
                <a:cubicBezTo>
                  <a:pt x="33" y="46"/>
                  <a:pt x="31" y="47"/>
                  <a:pt x="29" y="47"/>
                </a:cubicBezTo>
                <a:cubicBezTo>
                  <a:pt x="27" y="47"/>
                  <a:pt x="28" y="45"/>
                  <a:pt x="27" y="43"/>
                </a:cubicBezTo>
                <a:cubicBezTo>
                  <a:pt x="26" y="41"/>
                  <a:pt x="25" y="40"/>
                  <a:pt x="24" y="38"/>
                </a:cubicBezTo>
                <a:cubicBezTo>
                  <a:pt x="23" y="36"/>
                  <a:pt x="25" y="35"/>
                  <a:pt x="24" y="33"/>
                </a:cubicBezTo>
                <a:cubicBezTo>
                  <a:pt x="24" y="32"/>
                  <a:pt x="23" y="32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4" y="29"/>
                  <a:pt x="24" y="29"/>
                  <a:pt x="24" y="28"/>
                </a:cubicBezTo>
                <a:cubicBezTo>
                  <a:pt x="24" y="27"/>
                  <a:pt x="24" y="26"/>
                  <a:pt x="24" y="25"/>
                </a:cubicBezTo>
                <a:cubicBezTo>
                  <a:pt x="25" y="22"/>
                  <a:pt x="26" y="20"/>
                  <a:pt x="25" y="17"/>
                </a:cubicBezTo>
                <a:cubicBezTo>
                  <a:pt x="25" y="16"/>
                  <a:pt x="24" y="13"/>
                  <a:pt x="22" y="11"/>
                </a:cubicBezTo>
                <a:cubicBezTo>
                  <a:pt x="21" y="10"/>
                  <a:pt x="19" y="11"/>
                  <a:pt x="18" y="9"/>
                </a:cubicBezTo>
                <a:cubicBezTo>
                  <a:pt x="17" y="7"/>
                  <a:pt x="18" y="5"/>
                  <a:pt x="15" y="3"/>
                </a:cubicBezTo>
                <a:cubicBezTo>
                  <a:pt x="14" y="4"/>
                  <a:pt x="12" y="6"/>
                  <a:pt x="11" y="6"/>
                </a:cubicBezTo>
                <a:cubicBezTo>
                  <a:pt x="9" y="5"/>
                  <a:pt x="10" y="3"/>
                  <a:pt x="9" y="2"/>
                </a:cubicBezTo>
                <a:cubicBezTo>
                  <a:pt x="7" y="0"/>
                  <a:pt x="3" y="6"/>
                  <a:pt x="3" y="8"/>
                </a:cubicBezTo>
                <a:cubicBezTo>
                  <a:pt x="3" y="8"/>
                  <a:pt x="3" y="8"/>
                  <a:pt x="3" y="8"/>
                </a:cubicBezTo>
                <a:cubicBezTo>
                  <a:pt x="2" y="10"/>
                  <a:pt x="0" y="11"/>
                  <a:pt x="0" y="14"/>
                </a:cubicBezTo>
                <a:cubicBezTo>
                  <a:pt x="1" y="17"/>
                  <a:pt x="2" y="19"/>
                  <a:pt x="1" y="21"/>
                </a:cubicBezTo>
                <a:cubicBezTo>
                  <a:pt x="2" y="22"/>
                  <a:pt x="5" y="22"/>
                  <a:pt x="5" y="23"/>
                </a:cubicBezTo>
                <a:cubicBezTo>
                  <a:pt x="6" y="24"/>
                  <a:pt x="6" y="28"/>
                  <a:pt x="5" y="29"/>
                </a:cubicBezTo>
                <a:cubicBezTo>
                  <a:pt x="5" y="30"/>
                  <a:pt x="4" y="29"/>
                  <a:pt x="4" y="30"/>
                </a:cubicBezTo>
                <a:cubicBezTo>
                  <a:pt x="3" y="31"/>
                  <a:pt x="5" y="31"/>
                  <a:pt x="4" y="32"/>
                </a:cubicBezTo>
                <a:cubicBezTo>
                  <a:pt x="4" y="33"/>
                  <a:pt x="3" y="34"/>
                  <a:pt x="2" y="34"/>
                </a:cubicBezTo>
                <a:cubicBezTo>
                  <a:pt x="2" y="36"/>
                  <a:pt x="3" y="36"/>
                  <a:pt x="4" y="37"/>
                </a:cubicBezTo>
                <a:cubicBezTo>
                  <a:pt x="5" y="39"/>
                  <a:pt x="3" y="41"/>
                  <a:pt x="3" y="43"/>
                </a:cubicBezTo>
                <a:cubicBezTo>
                  <a:pt x="3" y="44"/>
                  <a:pt x="4" y="45"/>
                  <a:pt x="4" y="45"/>
                </a:cubicBezTo>
                <a:cubicBezTo>
                  <a:pt x="4" y="46"/>
                  <a:pt x="4" y="46"/>
                  <a:pt x="3" y="47"/>
                </a:cubicBezTo>
                <a:cubicBezTo>
                  <a:pt x="2" y="48"/>
                  <a:pt x="2" y="50"/>
                  <a:pt x="1" y="52"/>
                </a:cubicBezTo>
                <a:cubicBezTo>
                  <a:pt x="1" y="53"/>
                  <a:pt x="0" y="53"/>
                  <a:pt x="1" y="55"/>
                </a:cubicBezTo>
                <a:cubicBezTo>
                  <a:pt x="2" y="56"/>
                  <a:pt x="3" y="56"/>
                  <a:pt x="2" y="58"/>
                </a:cubicBezTo>
                <a:cubicBezTo>
                  <a:pt x="3" y="58"/>
                  <a:pt x="5" y="61"/>
                  <a:pt x="3" y="61"/>
                </a:cubicBezTo>
                <a:cubicBezTo>
                  <a:pt x="2" y="61"/>
                  <a:pt x="2" y="59"/>
                  <a:pt x="1" y="60"/>
                </a:cubicBezTo>
                <a:cubicBezTo>
                  <a:pt x="0" y="62"/>
                  <a:pt x="6" y="66"/>
                  <a:pt x="8" y="67"/>
                </a:cubicBezTo>
                <a:cubicBezTo>
                  <a:pt x="9" y="68"/>
                  <a:pt x="11" y="69"/>
                  <a:pt x="12" y="70"/>
                </a:cubicBezTo>
                <a:cubicBezTo>
                  <a:pt x="12" y="71"/>
                  <a:pt x="12" y="72"/>
                  <a:pt x="13" y="72"/>
                </a:cubicBezTo>
                <a:cubicBezTo>
                  <a:pt x="13" y="73"/>
                  <a:pt x="14" y="73"/>
                  <a:pt x="14" y="74"/>
                </a:cubicBezTo>
                <a:cubicBezTo>
                  <a:pt x="15" y="75"/>
                  <a:pt x="13" y="76"/>
                  <a:pt x="14" y="78"/>
                </a:cubicBezTo>
                <a:cubicBezTo>
                  <a:pt x="15" y="78"/>
                  <a:pt x="16" y="78"/>
                  <a:pt x="16" y="79"/>
                </a:cubicBezTo>
                <a:cubicBezTo>
                  <a:pt x="17" y="80"/>
                  <a:pt x="17" y="79"/>
                  <a:pt x="17" y="81"/>
                </a:cubicBezTo>
                <a:cubicBezTo>
                  <a:pt x="17" y="80"/>
                  <a:pt x="18" y="79"/>
                  <a:pt x="19" y="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4" name="Freeform 24">
            <a:extLst>
              <a:ext uri="{FF2B5EF4-FFF2-40B4-BE49-F238E27FC236}">
                <a16:creationId xmlns:a16="http://schemas.microsoft.com/office/drawing/2014/main" id="{18835353-A02C-1D27-FADD-CED949E41329}"/>
              </a:ext>
            </a:extLst>
          </p:cNvPr>
          <p:cNvSpPr>
            <a:spLocks noEditPoints="1"/>
          </p:cNvSpPr>
          <p:nvPr/>
        </p:nvSpPr>
        <p:spPr bwMode="auto">
          <a:xfrm>
            <a:off x="9266238" y="2095500"/>
            <a:ext cx="971550" cy="2233613"/>
          </a:xfrm>
          <a:custGeom>
            <a:avLst/>
            <a:gdLst>
              <a:gd name="T0" fmla="*/ 245 w 255"/>
              <a:gd name="T1" fmla="*/ 164 h 586"/>
              <a:gd name="T2" fmla="*/ 235 w 255"/>
              <a:gd name="T3" fmla="*/ 166 h 586"/>
              <a:gd name="T4" fmla="*/ 221 w 255"/>
              <a:gd name="T5" fmla="*/ 166 h 586"/>
              <a:gd name="T6" fmla="*/ 216 w 255"/>
              <a:gd name="T7" fmla="*/ 174 h 586"/>
              <a:gd name="T8" fmla="*/ 210 w 255"/>
              <a:gd name="T9" fmla="*/ 178 h 586"/>
              <a:gd name="T10" fmla="*/ 204 w 255"/>
              <a:gd name="T11" fmla="*/ 195 h 586"/>
              <a:gd name="T12" fmla="*/ 193 w 255"/>
              <a:gd name="T13" fmla="*/ 212 h 586"/>
              <a:gd name="T14" fmla="*/ 201 w 255"/>
              <a:gd name="T15" fmla="*/ 222 h 586"/>
              <a:gd name="T16" fmla="*/ 199 w 255"/>
              <a:gd name="T17" fmla="*/ 233 h 586"/>
              <a:gd name="T18" fmla="*/ 187 w 255"/>
              <a:gd name="T19" fmla="*/ 257 h 586"/>
              <a:gd name="T20" fmla="*/ 173 w 255"/>
              <a:gd name="T21" fmla="*/ 266 h 586"/>
              <a:gd name="T22" fmla="*/ 157 w 255"/>
              <a:gd name="T23" fmla="*/ 278 h 586"/>
              <a:gd name="T24" fmla="*/ 145 w 255"/>
              <a:gd name="T25" fmla="*/ 289 h 586"/>
              <a:gd name="T26" fmla="*/ 138 w 255"/>
              <a:gd name="T27" fmla="*/ 301 h 586"/>
              <a:gd name="T28" fmla="*/ 131 w 255"/>
              <a:gd name="T29" fmla="*/ 314 h 586"/>
              <a:gd name="T30" fmla="*/ 123 w 255"/>
              <a:gd name="T31" fmla="*/ 321 h 586"/>
              <a:gd name="T32" fmla="*/ 121 w 255"/>
              <a:gd name="T33" fmla="*/ 342 h 586"/>
              <a:gd name="T34" fmla="*/ 118 w 255"/>
              <a:gd name="T35" fmla="*/ 356 h 586"/>
              <a:gd name="T36" fmla="*/ 118 w 255"/>
              <a:gd name="T37" fmla="*/ 389 h 586"/>
              <a:gd name="T38" fmla="*/ 136 w 255"/>
              <a:gd name="T39" fmla="*/ 397 h 586"/>
              <a:gd name="T40" fmla="*/ 143 w 255"/>
              <a:gd name="T41" fmla="*/ 403 h 586"/>
              <a:gd name="T42" fmla="*/ 150 w 255"/>
              <a:gd name="T43" fmla="*/ 424 h 586"/>
              <a:gd name="T44" fmla="*/ 125 w 255"/>
              <a:gd name="T45" fmla="*/ 434 h 586"/>
              <a:gd name="T46" fmla="*/ 100 w 255"/>
              <a:gd name="T47" fmla="*/ 434 h 586"/>
              <a:gd name="T48" fmla="*/ 121 w 255"/>
              <a:gd name="T49" fmla="*/ 444 h 586"/>
              <a:gd name="T50" fmla="*/ 139 w 255"/>
              <a:gd name="T51" fmla="*/ 441 h 586"/>
              <a:gd name="T52" fmla="*/ 128 w 255"/>
              <a:gd name="T53" fmla="*/ 449 h 586"/>
              <a:gd name="T54" fmla="*/ 102 w 255"/>
              <a:gd name="T55" fmla="*/ 467 h 586"/>
              <a:gd name="T56" fmla="*/ 111 w 255"/>
              <a:gd name="T57" fmla="*/ 483 h 586"/>
              <a:gd name="T58" fmla="*/ 104 w 255"/>
              <a:gd name="T59" fmla="*/ 495 h 586"/>
              <a:gd name="T60" fmla="*/ 107 w 255"/>
              <a:gd name="T61" fmla="*/ 514 h 586"/>
              <a:gd name="T62" fmla="*/ 102 w 255"/>
              <a:gd name="T63" fmla="*/ 537 h 586"/>
              <a:gd name="T64" fmla="*/ 91 w 255"/>
              <a:gd name="T65" fmla="*/ 559 h 586"/>
              <a:gd name="T66" fmla="*/ 70 w 255"/>
              <a:gd name="T67" fmla="*/ 562 h 586"/>
              <a:gd name="T68" fmla="*/ 45 w 255"/>
              <a:gd name="T69" fmla="*/ 585 h 586"/>
              <a:gd name="T70" fmla="*/ 26 w 255"/>
              <a:gd name="T71" fmla="*/ 553 h 586"/>
              <a:gd name="T72" fmla="*/ 23 w 255"/>
              <a:gd name="T73" fmla="*/ 530 h 586"/>
              <a:gd name="T74" fmla="*/ 12 w 255"/>
              <a:gd name="T75" fmla="*/ 501 h 586"/>
              <a:gd name="T76" fmla="*/ 5 w 255"/>
              <a:gd name="T77" fmla="*/ 481 h 586"/>
              <a:gd name="T78" fmla="*/ 7 w 255"/>
              <a:gd name="T79" fmla="*/ 458 h 586"/>
              <a:gd name="T80" fmla="*/ 27 w 255"/>
              <a:gd name="T81" fmla="*/ 406 h 586"/>
              <a:gd name="T82" fmla="*/ 23 w 255"/>
              <a:gd name="T83" fmla="*/ 350 h 586"/>
              <a:gd name="T84" fmla="*/ 20 w 255"/>
              <a:gd name="T85" fmla="*/ 289 h 586"/>
              <a:gd name="T86" fmla="*/ 54 w 255"/>
              <a:gd name="T87" fmla="*/ 248 h 586"/>
              <a:gd name="T88" fmla="*/ 65 w 255"/>
              <a:gd name="T89" fmla="*/ 188 h 586"/>
              <a:gd name="T90" fmla="*/ 84 w 255"/>
              <a:gd name="T91" fmla="*/ 131 h 586"/>
              <a:gd name="T92" fmla="*/ 117 w 255"/>
              <a:gd name="T93" fmla="*/ 55 h 586"/>
              <a:gd name="T94" fmla="*/ 137 w 255"/>
              <a:gd name="T95" fmla="*/ 27 h 586"/>
              <a:gd name="T96" fmla="*/ 175 w 255"/>
              <a:gd name="T97" fmla="*/ 29 h 586"/>
              <a:gd name="T98" fmla="*/ 191 w 255"/>
              <a:gd name="T99" fmla="*/ 8 h 586"/>
              <a:gd name="T100" fmla="*/ 215 w 255"/>
              <a:gd name="T101" fmla="*/ 31 h 586"/>
              <a:gd name="T102" fmla="*/ 243 w 255"/>
              <a:gd name="T103" fmla="*/ 57 h 586"/>
              <a:gd name="T104" fmla="*/ 244 w 255"/>
              <a:gd name="T105" fmla="*/ 94 h 586"/>
              <a:gd name="T106" fmla="*/ 243 w 255"/>
              <a:gd name="T107" fmla="*/ 136 h 586"/>
              <a:gd name="T108" fmla="*/ 105 w 255"/>
              <a:gd name="T109" fmla="*/ 554 h 586"/>
              <a:gd name="T110" fmla="*/ 107 w 255"/>
              <a:gd name="T111" fmla="*/ 532 h 586"/>
              <a:gd name="T112" fmla="*/ 149 w 255"/>
              <a:gd name="T113" fmla="*/ 511 h 586"/>
              <a:gd name="T114" fmla="*/ 159 w 255"/>
              <a:gd name="T115" fmla="*/ 493 h 586"/>
              <a:gd name="T116" fmla="*/ 137 w 255"/>
              <a:gd name="T117" fmla="*/ 508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55" h="586">
                <a:moveTo>
                  <a:pt x="254" y="163"/>
                </a:moveTo>
                <a:cubicBezTo>
                  <a:pt x="255" y="164"/>
                  <a:pt x="255" y="165"/>
                  <a:pt x="255" y="167"/>
                </a:cubicBezTo>
                <a:cubicBezTo>
                  <a:pt x="254" y="166"/>
                  <a:pt x="253" y="165"/>
                  <a:pt x="252" y="166"/>
                </a:cubicBezTo>
                <a:cubicBezTo>
                  <a:pt x="251" y="166"/>
                  <a:pt x="250" y="166"/>
                  <a:pt x="250" y="166"/>
                </a:cubicBezTo>
                <a:cubicBezTo>
                  <a:pt x="250" y="167"/>
                  <a:pt x="250" y="167"/>
                  <a:pt x="250" y="168"/>
                </a:cubicBezTo>
                <a:cubicBezTo>
                  <a:pt x="250" y="166"/>
                  <a:pt x="248" y="167"/>
                  <a:pt x="248" y="166"/>
                </a:cubicBezTo>
                <a:cubicBezTo>
                  <a:pt x="247" y="166"/>
                  <a:pt x="247" y="165"/>
                  <a:pt x="247" y="165"/>
                </a:cubicBezTo>
                <a:cubicBezTo>
                  <a:pt x="246" y="164"/>
                  <a:pt x="246" y="164"/>
                  <a:pt x="245" y="164"/>
                </a:cubicBezTo>
                <a:cubicBezTo>
                  <a:pt x="244" y="164"/>
                  <a:pt x="244" y="166"/>
                  <a:pt x="243" y="166"/>
                </a:cubicBezTo>
                <a:cubicBezTo>
                  <a:pt x="243" y="165"/>
                  <a:pt x="242" y="165"/>
                  <a:pt x="241" y="165"/>
                </a:cubicBezTo>
                <a:cubicBezTo>
                  <a:pt x="241" y="164"/>
                  <a:pt x="240" y="164"/>
                  <a:pt x="240" y="164"/>
                </a:cubicBezTo>
                <a:cubicBezTo>
                  <a:pt x="240" y="165"/>
                  <a:pt x="240" y="166"/>
                  <a:pt x="240" y="167"/>
                </a:cubicBezTo>
                <a:cubicBezTo>
                  <a:pt x="239" y="166"/>
                  <a:pt x="238" y="166"/>
                  <a:pt x="238" y="165"/>
                </a:cubicBezTo>
                <a:cubicBezTo>
                  <a:pt x="238" y="165"/>
                  <a:pt x="238" y="166"/>
                  <a:pt x="237" y="166"/>
                </a:cubicBezTo>
                <a:cubicBezTo>
                  <a:pt x="237" y="165"/>
                  <a:pt x="236" y="164"/>
                  <a:pt x="236" y="164"/>
                </a:cubicBezTo>
                <a:cubicBezTo>
                  <a:pt x="235" y="165"/>
                  <a:pt x="235" y="166"/>
                  <a:pt x="235" y="166"/>
                </a:cubicBezTo>
                <a:cubicBezTo>
                  <a:pt x="235" y="168"/>
                  <a:pt x="234" y="170"/>
                  <a:pt x="233" y="170"/>
                </a:cubicBezTo>
                <a:cubicBezTo>
                  <a:pt x="233" y="169"/>
                  <a:pt x="233" y="168"/>
                  <a:pt x="233" y="167"/>
                </a:cubicBezTo>
                <a:cubicBezTo>
                  <a:pt x="232" y="166"/>
                  <a:pt x="231" y="166"/>
                  <a:pt x="230" y="166"/>
                </a:cubicBezTo>
                <a:cubicBezTo>
                  <a:pt x="228" y="164"/>
                  <a:pt x="227" y="161"/>
                  <a:pt x="225" y="160"/>
                </a:cubicBezTo>
                <a:cubicBezTo>
                  <a:pt x="225" y="162"/>
                  <a:pt x="226" y="165"/>
                  <a:pt x="225" y="167"/>
                </a:cubicBezTo>
                <a:cubicBezTo>
                  <a:pt x="224" y="167"/>
                  <a:pt x="224" y="165"/>
                  <a:pt x="224" y="165"/>
                </a:cubicBezTo>
                <a:cubicBezTo>
                  <a:pt x="223" y="165"/>
                  <a:pt x="222" y="166"/>
                  <a:pt x="222" y="166"/>
                </a:cubicBezTo>
                <a:cubicBezTo>
                  <a:pt x="222" y="166"/>
                  <a:pt x="222" y="166"/>
                  <a:pt x="221" y="166"/>
                </a:cubicBezTo>
                <a:cubicBezTo>
                  <a:pt x="221" y="165"/>
                  <a:pt x="222" y="164"/>
                  <a:pt x="221" y="163"/>
                </a:cubicBezTo>
                <a:cubicBezTo>
                  <a:pt x="220" y="162"/>
                  <a:pt x="218" y="163"/>
                  <a:pt x="218" y="165"/>
                </a:cubicBezTo>
                <a:cubicBezTo>
                  <a:pt x="218" y="166"/>
                  <a:pt x="219" y="167"/>
                  <a:pt x="218" y="168"/>
                </a:cubicBezTo>
                <a:cubicBezTo>
                  <a:pt x="218" y="168"/>
                  <a:pt x="217" y="168"/>
                  <a:pt x="216" y="168"/>
                </a:cubicBezTo>
                <a:cubicBezTo>
                  <a:pt x="218" y="169"/>
                  <a:pt x="218" y="169"/>
                  <a:pt x="218" y="170"/>
                </a:cubicBezTo>
                <a:cubicBezTo>
                  <a:pt x="218" y="171"/>
                  <a:pt x="217" y="171"/>
                  <a:pt x="217" y="171"/>
                </a:cubicBezTo>
                <a:cubicBezTo>
                  <a:pt x="218" y="172"/>
                  <a:pt x="218" y="172"/>
                  <a:pt x="218" y="172"/>
                </a:cubicBezTo>
                <a:cubicBezTo>
                  <a:pt x="219" y="174"/>
                  <a:pt x="217" y="174"/>
                  <a:pt x="216" y="174"/>
                </a:cubicBezTo>
                <a:cubicBezTo>
                  <a:pt x="216" y="174"/>
                  <a:pt x="221" y="174"/>
                  <a:pt x="220" y="177"/>
                </a:cubicBezTo>
                <a:cubicBezTo>
                  <a:pt x="217" y="176"/>
                  <a:pt x="214" y="175"/>
                  <a:pt x="213" y="173"/>
                </a:cubicBezTo>
                <a:cubicBezTo>
                  <a:pt x="211" y="172"/>
                  <a:pt x="210" y="169"/>
                  <a:pt x="207" y="169"/>
                </a:cubicBezTo>
                <a:cubicBezTo>
                  <a:pt x="208" y="170"/>
                  <a:pt x="208" y="170"/>
                  <a:pt x="209" y="171"/>
                </a:cubicBezTo>
                <a:cubicBezTo>
                  <a:pt x="210" y="172"/>
                  <a:pt x="210" y="173"/>
                  <a:pt x="210" y="174"/>
                </a:cubicBezTo>
                <a:cubicBezTo>
                  <a:pt x="212" y="176"/>
                  <a:pt x="213" y="176"/>
                  <a:pt x="215" y="178"/>
                </a:cubicBezTo>
                <a:cubicBezTo>
                  <a:pt x="214" y="178"/>
                  <a:pt x="213" y="179"/>
                  <a:pt x="212" y="179"/>
                </a:cubicBezTo>
                <a:cubicBezTo>
                  <a:pt x="212" y="179"/>
                  <a:pt x="211" y="178"/>
                  <a:pt x="210" y="178"/>
                </a:cubicBezTo>
                <a:cubicBezTo>
                  <a:pt x="210" y="180"/>
                  <a:pt x="213" y="180"/>
                  <a:pt x="213" y="181"/>
                </a:cubicBezTo>
                <a:cubicBezTo>
                  <a:pt x="212" y="183"/>
                  <a:pt x="211" y="182"/>
                  <a:pt x="211" y="184"/>
                </a:cubicBezTo>
                <a:cubicBezTo>
                  <a:pt x="208" y="185"/>
                  <a:pt x="206" y="183"/>
                  <a:pt x="204" y="184"/>
                </a:cubicBezTo>
                <a:cubicBezTo>
                  <a:pt x="203" y="185"/>
                  <a:pt x="203" y="186"/>
                  <a:pt x="202" y="186"/>
                </a:cubicBezTo>
                <a:cubicBezTo>
                  <a:pt x="201" y="187"/>
                  <a:pt x="199" y="186"/>
                  <a:pt x="199" y="186"/>
                </a:cubicBezTo>
                <a:cubicBezTo>
                  <a:pt x="196" y="188"/>
                  <a:pt x="200" y="188"/>
                  <a:pt x="201" y="190"/>
                </a:cubicBezTo>
                <a:cubicBezTo>
                  <a:pt x="202" y="191"/>
                  <a:pt x="202" y="191"/>
                  <a:pt x="203" y="192"/>
                </a:cubicBezTo>
                <a:cubicBezTo>
                  <a:pt x="203" y="193"/>
                  <a:pt x="204" y="193"/>
                  <a:pt x="204" y="195"/>
                </a:cubicBezTo>
                <a:cubicBezTo>
                  <a:pt x="205" y="196"/>
                  <a:pt x="204" y="195"/>
                  <a:pt x="204" y="196"/>
                </a:cubicBezTo>
                <a:cubicBezTo>
                  <a:pt x="204" y="197"/>
                  <a:pt x="204" y="198"/>
                  <a:pt x="204" y="199"/>
                </a:cubicBezTo>
                <a:cubicBezTo>
                  <a:pt x="204" y="201"/>
                  <a:pt x="203" y="201"/>
                  <a:pt x="201" y="201"/>
                </a:cubicBezTo>
                <a:cubicBezTo>
                  <a:pt x="201" y="201"/>
                  <a:pt x="201" y="202"/>
                  <a:pt x="202" y="202"/>
                </a:cubicBezTo>
                <a:cubicBezTo>
                  <a:pt x="200" y="203"/>
                  <a:pt x="200" y="204"/>
                  <a:pt x="200" y="205"/>
                </a:cubicBezTo>
                <a:cubicBezTo>
                  <a:pt x="198" y="205"/>
                  <a:pt x="198" y="205"/>
                  <a:pt x="197" y="207"/>
                </a:cubicBezTo>
                <a:cubicBezTo>
                  <a:pt x="196" y="208"/>
                  <a:pt x="196" y="210"/>
                  <a:pt x="195" y="211"/>
                </a:cubicBezTo>
                <a:cubicBezTo>
                  <a:pt x="194" y="211"/>
                  <a:pt x="192" y="211"/>
                  <a:pt x="193" y="212"/>
                </a:cubicBezTo>
                <a:cubicBezTo>
                  <a:pt x="194" y="213"/>
                  <a:pt x="196" y="213"/>
                  <a:pt x="197" y="213"/>
                </a:cubicBezTo>
                <a:cubicBezTo>
                  <a:pt x="197" y="213"/>
                  <a:pt x="199" y="213"/>
                  <a:pt x="199" y="214"/>
                </a:cubicBezTo>
                <a:cubicBezTo>
                  <a:pt x="199" y="214"/>
                  <a:pt x="198" y="215"/>
                  <a:pt x="198" y="215"/>
                </a:cubicBezTo>
                <a:cubicBezTo>
                  <a:pt x="198" y="216"/>
                  <a:pt x="199" y="217"/>
                  <a:pt x="199" y="218"/>
                </a:cubicBezTo>
                <a:cubicBezTo>
                  <a:pt x="197" y="218"/>
                  <a:pt x="196" y="216"/>
                  <a:pt x="196" y="215"/>
                </a:cubicBezTo>
                <a:cubicBezTo>
                  <a:pt x="193" y="217"/>
                  <a:pt x="196" y="219"/>
                  <a:pt x="197" y="220"/>
                </a:cubicBezTo>
                <a:cubicBezTo>
                  <a:pt x="198" y="221"/>
                  <a:pt x="198" y="221"/>
                  <a:pt x="199" y="223"/>
                </a:cubicBezTo>
                <a:cubicBezTo>
                  <a:pt x="200" y="222"/>
                  <a:pt x="200" y="221"/>
                  <a:pt x="201" y="222"/>
                </a:cubicBezTo>
                <a:cubicBezTo>
                  <a:pt x="202" y="222"/>
                  <a:pt x="203" y="224"/>
                  <a:pt x="202" y="224"/>
                </a:cubicBezTo>
                <a:cubicBezTo>
                  <a:pt x="202" y="225"/>
                  <a:pt x="201" y="225"/>
                  <a:pt x="201" y="225"/>
                </a:cubicBezTo>
                <a:cubicBezTo>
                  <a:pt x="200" y="226"/>
                  <a:pt x="201" y="225"/>
                  <a:pt x="201" y="226"/>
                </a:cubicBezTo>
                <a:cubicBezTo>
                  <a:pt x="202" y="226"/>
                  <a:pt x="202" y="225"/>
                  <a:pt x="203" y="226"/>
                </a:cubicBezTo>
                <a:cubicBezTo>
                  <a:pt x="203" y="227"/>
                  <a:pt x="202" y="228"/>
                  <a:pt x="203" y="228"/>
                </a:cubicBezTo>
                <a:cubicBezTo>
                  <a:pt x="203" y="228"/>
                  <a:pt x="203" y="228"/>
                  <a:pt x="204" y="227"/>
                </a:cubicBezTo>
                <a:cubicBezTo>
                  <a:pt x="206" y="227"/>
                  <a:pt x="202" y="231"/>
                  <a:pt x="202" y="231"/>
                </a:cubicBezTo>
                <a:cubicBezTo>
                  <a:pt x="201" y="233"/>
                  <a:pt x="200" y="236"/>
                  <a:pt x="199" y="233"/>
                </a:cubicBezTo>
                <a:cubicBezTo>
                  <a:pt x="198" y="233"/>
                  <a:pt x="199" y="234"/>
                  <a:pt x="198" y="234"/>
                </a:cubicBezTo>
                <a:cubicBezTo>
                  <a:pt x="198" y="235"/>
                  <a:pt x="197" y="235"/>
                  <a:pt x="197" y="236"/>
                </a:cubicBezTo>
                <a:cubicBezTo>
                  <a:pt x="196" y="237"/>
                  <a:pt x="196" y="238"/>
                  <a:pt x="195" y="238"/>
                </a:cubicBezTo>
                <a:cubicBezTo>
                  <a:pt x="194" y="239"/>
                  <a:pt x="194" y="240"/>
                  <a:pt x="193" y="241"/>
                </a:cubicBezTo>
                <a:cubicBezTo>
                  <a:pt x="192" y="242"/>
                  <a:pt x="191" y="243"/>
                  <a:pt x="191" y="245"/>
                </a:cubicBezTo>
                <a:cubicBezTo>
                  <a:pt x="190" y="248"/>
                  <a:pt x="189" y="251"/>
                  <a:pt x="188" y="253"/>
                </a:cubicBezTo>
                <a:cubicBezTo>
                  <a:pt x="187" y="254"/>
                  <a:pt x="187" y="255"/>
                  <a:pt x="187" y="256"/>
                </a:cubicBezTo>
                <a:cubicBezTo>
                  <a:pt x="187" y="257"/>
                  <a:pt x="187" y="257"/>
                  <a:pt x="187" y="257"/>
                </a:cubicBezTo>
                <a:cubicBezTo>
                  <a:pt x="186" y="258"/>
                  <a:pt x="186" y="257"/>
                  <a:pt x="186" y="257"/>
                </a:cubicBezTo>
                <a:cubicBezTo>
                  <a:pt x="184" y="257"/>
                  <a:pt x="184" y="258"/>
                  <a:pt x="184" y="258"/>
                </a:cubicBezTo>
                <a:cubicBezTo>
                  <a:pt x="183" y="258"/>
                  <a:pt x="182" y="257"/>
                  <a:pt x="181" y="259"/>
                </a:cubicBezTo>
                <a:cubicBezTo>
                  <a:pt x="181" y="260"/>
                  <a:pt x="182" y="264"/>
                  <a:pt x="180" y="262"/>
                </a:cubicBezTo>
                <a:cubicBezTo>
                  <a:pt x="179" y="261"/>
                  <a:pt x="180" y="260"/>
                  <a:pt x="179" y="260"/>
                </a:cubicBezTo>
                <a:cubicBezTo>
                  <a:pt x="178" y="261"/>
                  <a:pt x="178" y="262"/>
                  <a:pt x="178" y="263"/>
                </a:cubicBezTo>
                <a:cubicBezTo>
                  <a:pt x="177" y="264"/>
                  <a:pt x="177" y="264"/>
                  <a:pt x="175" y="263"/>
                </a:cubicBezTo>
                <a:cubicBezTo>
                  <a:pt x="174" y="263"/>
                  <a:pt x="172" y="264"/>
                  <a:pt x="173" y="266"/>
                </a:cubicBezTo>
                <a:cubicBezTo>
                  <a:pt x="172" y="264"/>
                  <a:pt x="170" y="267"/>
                  <a:pt x="169" y="268"/>
                </a:cubicBezTo>
                <a:cubicBezTo>
                  <a:pt x="168" y="271"/>
                  <a:pt x="167" y="276"/>
                  <a:pt x="165" y="271"/>
                </a:cubicBezTo>
                <a:cubicBezTo>
                  <a:pt x="165" y="270"/>
                  <a:pt x="164" y="267"/>
                  <a:pt x="162" y="267"/>
                </a:cubicBezTo>
                <a:cubicBezTo>
                  <a:pt x="161" y="268"/>
                  <a:pt x="164" y="273"/>
                  <a:pt x="164" y="274"/>
                </a:cubicBezTo>
                <a:cubicBezTo>
                  <a:pt x="162" y="274"/>
                  <a:pt x="161" y="272"/>
                  <a:pt x="160" y="273"/>
                </a:cubicBezTo>
                <a:cubicBezTo>
                  <a:pt x="160" y="273"/>
                  <a:pt x="159" y="272"/>
                  <a:pt x="159" y="272"/>
                </a:cubicBezTo>
                <a:cubicBezTo>
                  <a:pt x="157" y="273"/>
                  <a:pt x="160" y="276"/>
                  <a:pt x="159" y="277"/>
                </a:cubicBezTo>
                <a:cubicBezTo>
                  <a:pt x="158" y="278"/>
                  <a:pt x="158" y="278"/>
                  <a:pt x="157" y="278"/>
                </a:cubicBezTo>
                <a:cubicBezTo>
                  <a:pt x="156" y="279"/>
                  <a:pt x="156" y="281"/>
                  <a:pt x="156" y="282"/>
                </a:cubicBezTo>
                <a:cubicBezTo>
                  <a:pt x="154" y="282"/>
                  <a:pt x="155" y="285"/>
                  <a:pt x="154" y="284"/>
                </a:cubicBezTo>
                <a:cubicBezTo>
                  <a:pt x="152" y="284"/>
                  <a:pt x="153" y="281"/>
                  <a:pt x="151" y="281"/>
                </a:cubicBezTo>
                <a:cubicBezTo>
                  <a:pt x="149" y="281"/>
                  <a:pt x="148" y="282"/>
                  <a:pt x="149" y="283"/>
                </a:cubicBezTo>
                <a:cubicBezTo>
                  <a:pt x="150" y="283"/>
                  <a:pt x="153" y="283"/>
                  <a:pt x="151" y="284"/>
                </a:cubicBezTo>
                <a:cubicBezTo>
                  <a:pt x="150" y="285"/>
                  <a:pt x="148" y="283"/>
                  <a:pt x="147" y="284"/>
                </a:cubicBezTo>
                <a:cubicBezTo>
                  <a:pt x="146" y="284"/>
                  <a:pt x="146" y="286"/>
                  <a:pt x="146" y="287"/>
                </a:cubicBezTo>
                <a:cubicBezTo>
                  <a:pt x="146" y="287"/>
                  <a:pt x="145" y="288"/>
                  <a:pt x="145" y="289"/>
                </a:cubicBezTo>
                <a:cubicBezTo>
                  <a:pt x="144" y="290"/>
                  <a:pt x="144" y="290"/>
                  <a:pt x="143" y="291"/>
                </a:cubicBezTo>
                <a:cubicBezTo>
                  <a:pt x="142" y="291"/>
                  <a:pt x="141" y="291"/>
                  <a:pt x="140" y="292"/>
                </a:cubicBezTo>
                <a:cubicBezTo>
                  <a:pt x="141" y="292"/>
                  <a:pt x="143" y="293"/>
                  <a:pt x="145" y="293"/>
                </a:cubicBezTo>
                <a:cubicBezTo>
                  <a:pt x="144" y="295"/>
                  <a:pt x="140" y="293"/>
                  <a:pt x="142" y="296"/>
                </a:cubicBezTo>
                <a:cubicBezTo>
                  <a:pt x="143" y="297"/>
                  <a:pt x="145" y="297"/>
                  <a:pt x="144" y="298"/>
                </a:cubicBezTo>
                <a:cubicBezTo>
                  <a:pt x="143" y="299"/>
                  <a:pt x="141" y="300"/>
                  <a:pt x="141" y="300"/>
                </a:cubicBezTo>
                <a:cubicBezTo>
                  <a:pt x="140" y="300"/>
                  <a:pt x="140" y="298"/>
                  <a:pt x="139" y="298"/>
                </a:cubicBezTo>
                <a:cubicBezTo>
                  <a:pt x="138" y="298"/>
                  <a:pt x="138" y="300"/>
                  <a:pt x="138" y="301"/>
                </a:cubicBezTo>
                <a:cubicBezTo>
                  <a:pt x="137" y="303"/>
                  <a:pt x="136" y="300"/>
                  <a:pt x="135" y="299"/>
                </a:cubicBezTo>
                <a:cubicBezTo>
                  <a:pt x="132" y="301"/>
                  <a:pt x="131" y="294"/>
                  <a:pt x="129" y="293"/>
                </a:cubicBezTo>
                <a:cubicBezTo>
                  <a:pt x="128" y="295"/>
                  <a:pt x="130" y="298"/>
                  <a:pt x="132" y="300"/>
                </a:cubicBezTo>
                <a:cubicBezTo>
                  <a:pt x="133" y="301"/>
                  <a:pt x="135" y="304"/>
                  <a:pt x="134" y="306"/>
                </a:cubicBezTo>
                <a:cubicBezTo>
                  <a:pt x="134" y="306"/>
                  <a:pt x="133" y="306"/>
                  <a:pt x="133" y="307"/>
                </a:cubicBezTo>
                <a:cubicBezTo>
                  <a:pt x="132" y="308"/>
                  <a:pt x="133" y="308"/>
                  <a:pt x="133" y="309"/>
                </a:cubicBezTo>
                <a:cubicBezTo>
                  <a:pt x="134" y="310"/>
                  <a:pt x="134" y="310"/>
                  <a:pt x="133" y="311"/>
                </a:cubicBezTo>
                <a:cubicBezTo>
                  <a:pt x="132" y="312"/>
                  <a:pt x="132" y="313"/>
                  <a:pt x="131" y="314"/>
                </a:cubicBezTo>
                <a:cubicBezTo>
                  <a:pt x="130" y="314"/>
                  <a:pt x="130" y="313"/>
                  <a:pt x="129" y="314"/>
                </a:cubicBezTo>
                <a:cubicBezTo>
                  <a:pt x="128" y="314"/>
                  <a:pt x="128" y="314"/>
                  <a:pt x="128" y="315"/>
                </a:cubicBezTo>
                <a:cubicBezTo>
                  <a:pt x="127" y="315"/>
                  <a:pt x="128" y="316"/>
                  <a:pt x="127" y="316"/>
                </a:cubicBezTo>
                <a:cubicBezTo>
                  <a:pt x="127" y="316"/>
                  <a:pt x="126" y="316"/>
                  <a:pt x="126" y="315"/>
                </a:cubicBezTo>
                <a:cubicBezTo>
                  <a:pt x="125" y="315"/>
                  <a:pt x="124" y="313"/>
                  <a:pt x="123" y="313"/>
                </a:cubicBezTo>
                <a:cubicBezTo>
                  <a:pt x="120" y="313"/>
                  <a:pt x="121" y="314"/>
                  <a:pt x="121" y="315"/>
                </a:cubicBezTo>
                <a:cubicBezTo>
                  <a:pt x="122" y="317"/>
                  <a:pt x="121" y="319"/>
                  <a:pt x="122" y="321"/>
                </a:cubicBezTo>
                <a:cubicBezTo>
                  <a:pt x="122" y="321"/>
                  <a:pt x="123" y="321"/>
                  <a:pt x="123" y="321"/>
                </a:cubicBezTo>
                <a:cubicBezTo>
                  <a:pt x="123" y="322"/>
                  <a:pt x="123" y="323"/>
                  <a:pt x="123" y="323"/>
                </a:cubicBezTo>
                <a:cubicBezTo>
                  <a:pt x="124" y="324"/>
                  <a:pt x="126" y="324"/>
                  <a:pt x="126" y="325"/>
                </a:cubicBezTo>
                <a:cubicBezTo>
                  <a:pt x="126" y="326"/>
                  <a:pt x="125" y="326"/>
                  <a:pt x="125" y="327"/>
                </a:cubicBezTo>
                <a:cubicBezTo>
                  <a:pt x="124" y="328"/>
                  <a:pt x="124" y="328"/>
                  <a:pt x="124" y="329"/>
                </a:cubicBezTo>
                <a:cubicBezTo>
                  <a:pt x="124" y="331"/>
                  <a:pt x="124" y="333"/>
                  <a:pt x="123" y="335"/>
                </a:cubicBezTo>
                <a:cubicBezTo>
                  <a:pt x="122" y="336"/>
                  <a:pt x="121" y="336"/>
                  <a:pt x="121" y="337"/>
                </a:cubicBezTo>
                <a:cubicBezTo>
                  <a:pt x="121" y="339"/>
                  <a:pt x="121" y="338"/>
                  <a:pt x="121" y="340"/>
                </a:cubicBezTo>
                <a:cubicBezTo>
                  <a:pt x="121" y="340"/>
                  <a:pt x="121" y="341"/>
                  <a:pt x="121" y="342"/>
                </a:cubicBezTo>
                <a:cubicBezTo>
                  <a:pt x="121" y="342"/>
                  <a:pt x="122" y="342"/>
                  <a:pt x="122" y="342"/>
                </a:cubicBezTo>
                <a:cubicBezTo>
                  <a:pt x="122" y="343"/>
                  <a:pt x="122" y="344"/>
                  <a:pt x="122" y="344"/>
                </a:cubicBezTo>
                <a:cubicBezTo>
                  <a:pt x="122" y="346"/>
                  <a:pt x="123" y="345"/>
                  <a:pt x="124" y="347"/>
                </a:cubicBezTo>
                <a:cubicBezTo>
                  <a:pt x="125" y="348"/>
                  <a:pt x="124" y="350"/>
                  <a:pt x="123" y="349"/>
                </a:cubicBezTo>
                <a:cubicBezTo>
                  <a:pt x="122" y="349"/>
                  <a:pt x="121" y="346"/>
                  <a:pt x="120" y="346"/>
                </a:cubicBezTo>
                <a:cubicBezTo>
                  <a:pt x="118" y="346"/>
                  <a:pt x="120" y="348"/>
                  <a:pt x="119" y="349"/>
                </a:cubicBezTo>
                <a:cubicBezTo>
                  <a:pt x="117" y="349"/>
                  <a:pt x="119" y="353"/>
                  <a:pt x="117" y="351"/>
                </a:cubicBezTo>
                <a:cubicBezTo>
                  <a:pt x="115" y="353"/>
                  <a:pt x="117" y="354"/>
                  <a:pt x="118" y="356"/>
                </a:cubicBezTo>
                <a:cubicBezTo>
                  <a:pt x="119" y="358"/>
                  <a:pt x="116" y="359"/>
                  <a:pt x="118" y="361"/>
                </a:cubicBezTo>
                <a:cubicBezTo>
                  <a:pt x="120" y="363"/>
                  <a:pt x="118" y="363"/>
                  <a:pt x="118" y="366"/>
                </a:cubicBezTo>
                <a:cubicBezTo>
                  <a:pt x="118" y="366"/>
                  <a:pt x="118" y="367"/>
                  <a:pt x="118" y="368"/>
                </a:cubicBezTo>
                <a:cubicBezTo>
                  <a:pt x="118" y="369"/>
                  <a:pt x="117" y="370"/>
                  <a:pt x="118" y="371"/>
                </a:cubicBezTo>
                <a:cubicBezTo>
                  <a:pt x="118" y="373"/>
                  <a:pt x="118" y="374"/>
                  <a:pt x="118" y="376"/>
                </a:cubicBezTo>
                <a:cubicBezTo>
                  <a:pt x="118" y="378"/>
                  <a:pt x="119" y="379"/>
                  <a:pt x="120" y="381"/>
                </a:cubicBezTo>
                <a:cubicBezTo>
                  <a:pt x="120" y="382"/>
                  <a:pt x="121" y="385"/>
                  <a:pt x="120" y="386"/>
                </a:cubicBezTo>
                <a:cubicBezTo>
                  <a:pt x="120" y="387"/>
                  <a:pt x="118" y="387"/>
                  <a:pt x="118" y="389"/>
                </a:cubicBezTo>
                <a:cubicBezTo>
                  <a:pt x="118" y="390"/>
                  <a:pt x="121" y="391"/>
                  <a:pt x="122" y="391"/>
                </a:cubicBezTo>
                <a:cubicBezTo>
                  <a:pt x="123" y="391"/>
                  <a:pt x="124" y="389"/>
                  <a:pt x="126" y="391"/>
                </a:cubicBezTo>
                <a:cubicBezTo>
                  <a:pt x="128" y="392"/>
                  <a:pt x="127" y="393"/>
                  <a:pt x="127" y="394"/>
                </a:cubicBezTo>
                <a:cubicBezTo>
                  <a:pt x="127" y="396"/>
                  <a:pt x="128" y="397"/>
                  <a:pt x="129" y="396"/>
                </a:cubicBezTo>
                <a:cubicBezTo>
                  <a:pt x="130" y="395"/>
                  <a:pt x="129" y="393"/>
                  <a:pt x="130" y="392"/>
                </a:cubicBezTo>
                <a:cubicBezTo>
                  <a:pt x="132" y="391"/>
                  <a:pt x="133" y="392"/>
                  <a:pt x="134" y="393"/>
                </a:cubicBezTo>
                <a:cubicBezTo>
                  <a:pt x="134" y="394"/>
                  <a:pt x="133" y="395"/>
                  <a:pt x="134" y="396"/>
                </a:cubicBezTo>
                <a:cubicBezTo>
                  <a:pt x="134" y="396"/>
                  <a:pt x="135" y="397"/>
                  <a:pt x="136" y="397"/>
                </a:cubicBezTo>
                <a:cubicBezTo>
                  <a:pt x="137" y="398"/>
                  <a:pt x="137" y="399"/>
                  <a:pt x="138" y="400"/>
                </a:cubicBezTo>
                <a:cubicBezTo>
                  <a:pt x="138" y="400"/>
                  <a:pt x="138" y="400"/>
                  <a:pt x="138" y="401"/>
                </a:cubicBezTo>
                <a:cubicBezTo>
                  <a:pt x="138" y="401"/>
                  <a:pt x="138" y="402"/>
                  <a:pt x="138" y="402"/>
                </a:cubicBezTo>
                <a:cubicBezTo>
                  <a:pt x="141" y="403"/>
                  <a:pt x="141" y="400"/>
                  <a:pt x="141" y="399"/>
                </a:cubicBezTo>
                <a:cubicBezTo>
                  <a:pt x="141" y="397"/>
                  <a:pt x="141" y="394"/>
                  <a:pt x="142" y="396"/>
                </a:cubicBezTo>
                <a:cubicBezTo>
                  <a:pt x="143" y="398"/>
                  <a:pt x="143" y="400"/>
                  <a:pt x="144" y="401"/>
                </a:cubicBezTo>
                <a:cubicBezTo>
                  <a:pt x="144" y="402"/>
                  <a:pt x="145" y="402"/>
                  <a:pt x="145" y="403"/>
                </a:cubicBezTo>
                <a:cubicBezTo>
                  <a:pt x="145" y="404"/>
                  <a:pt x="144" y="403"/>
                  <a:pt x="143" y="403"/>
                </a:cubicBezTo>
                <a:cubicBezTo>
                  <a:pt x="142" y="405"/>
                  <a:pt x="146" y="405"/>
                  <a:pt x="145" y="406"/>
                </a:cubicBezTo>
                <a:cubicBezTo>
                  <a:pt x="145" y="407"/>
                  <a:pt x="142" y="405"/>
                  <a:pt x="143" y="408"/>
                </a:cubicBezTo>
                <a:cubicBezTo>
                  <a:pt x="143" y="408"/>
                  <a:pt x="144" y="408"/>
                  <a:pt x="145" y="409"/>
                </a:cubicBezTo>
                <a:cubicBezTo>
                  <a:pt x="145" y="410"/>
                  <a:pt x="145" y="411"/>
                  <a:pt x="145" y="411"/>
                </a:cubicBezTo>
                <a:cubicBezTo>
                  <a:pt x="146" y="413"/>
                  <a:pt x="146" y="411"/>
                  <a:pt x="147" y="410"/>
                </a:cubicBezTo>
                <a:cubicBezTo>
                  <a:pt x="150" y="410"/>
                  <a:pt x="150" y="417"/>
                  <a:pt x="153" y="419"/>
                </a:cubicBezTo>
                <a:cubicBezTo>
                  <a:pt x="154" y="420"/>
                  <a:pt x="156" y="421"/>
                  <a:pt x="154" y="422"/>
                </a:cubicBezTo>
                <a:cubicBezTo>
                  <a:pt x="152" y="423"/>
                  <a:pt x="150" y="422"/>
                  <a:pt x="150" y="424"/>
                </a:cubicBezTo>
                <a:cubicBezTo>
                  <a:pt x="150" y="426"/>
                  <a:pt x="154" y="423"/>
                  <a:pt x="155" y="424"/>
                </a:cubicBezTo>
                <a:cubicBezTo>
                  <a:pt x="156" y="426"/>
                  <a:pt x="152" y="426"/>
                  <a:pt x="151" y="426"/>
                </a:cubicBezTo>
                <a:cubicBezTo>
                  <a:pt x="149" y="427"/>
                  <a:pt x="148" y="429"/>
                  <a:pt x="147" y="430"/>
                </a:cubicBezTo>
                <a:cubicBezTo>
                  <a:pt x="145" y="431"/>
                  <a:pt x="144" y="434"/>
                  <a:pt x="142" y="435"/>
                </a:cubicBezTo>
                <a:cubicBezTo>
                  <a:pt x="140" y="436"/>
                  <a:pt x="140" y="437"/>
                  <a:pt x="139" y="438"/>
                </a:cubicBezTo>
                <a:cubicBezTo>
                  <a:pt x="138" y="439"/>
                  <a:pt x="136" y="440"/>
                  <a:pt x="134" y="440"/>
                </a:cubicBezTo>
                <a:cubicBezTo>
                  <a:pt x="130" y="440"/>
                  <a:pt x="130" y="436"/>
                  <a:pt x="127" y="434"/>
                </a:cubicBezTo>
                <a:cubicBezTo>
                  <a:pt x="126" y="434"/>
                  <a:pt x="126" y="434"/>
                  <a:pt x="125" y="434"/>
                </a:cubicBezTo>
                <a:cubicBezTo>
                  <a:pt x="125" y="434"/>
                  <a:pt x="124" y="433"/>
                  <a:pt x="124" y="433"/>
                </a:cubicBezTo>
                <a:cubicBezTo>
                  <a:pt x="122" y="432"/>
                  <a:pt x="122" y="434"/>
                  <a:pt x="120" y="434"/>
                </a:cubicBezTo>
                <a:cubicBezTo>
                  <a:pt x="119" y="434"/>
                  <a:pt x="117" y="434"/>
                  <a:pt x="116" y="433"/>
                </a:cubicBezTo>
                <a:cubicBezTo>
                  <a:pt x="114" y="431"/>
                  <a:pt x="115" y="431"/>
                  <a:pt x="113" y="432"/>
                </a:cubicBezTo>
                <a:cubicBezTo>
                  <a:pt x="111" y="429"/>
                  <a:pt x="110" y="433"/>
                  <a:pt x="108" y="432"/>
                </a:cubicBezTo>
                <a:cubicBezTo>
                  <a:pt x="106" y="432"/>
                  <a:pt x="104" y="428"/>
                  <a:pt x="104" y="432"/>
                </a:cubicBezTo>
                <a:cubicBezTo>
                  <a:pt x="104" y="433"/>
                  <a:pt x="104" y="433"/>
                  <a:pt x="103" y="434"/>
                </a:cubicBezTo>
                <a:cubicBezTo>
                  <a:pt x="103" y="434"/>
                  <a:pt x="101" y="434"/>
                  <a:pt x="100" y="434"/>
                </a:cubicBezTo>
                <a:cubicBezTo>
                  <a:pt x="99" y="434"/>
                  <a:pt x="96" y="433"/>
                  <a:pt x="95" y="434"/>
                </a:cubicBezTo>
                <a:cubicBezTo>
                  <a:pt x="93" y="435"/>
                  <a:pt x="99" y="436"/>
                  <a:pt x="100" y="436"/>
                </a:cubicBezTo>
                <a:cubicBezTo>
                  <a:pt x="102" y="437"/>
                  <a:pt x="105" y="435"/>
                  <a:pt x="108" y="437"/>
                </a:cubicBezTo>
                <a:cubicBezTo>
                  <a:pt x="108" y="437"/>
                  <a:pt x="111" y="441"/>
                  <a:pt x="112" y="439"/>
                </a:cubicBezTo>
                <a:cubicBezTo>
                  <a:pt x="112" y="437"/>
                  <a:pt x="109" y="437"/>
                  <a:pt x="109" y="435"/>
                </a:cubicBezTo>
                <a:cubicBezTo>
                  <a:pt x="112" y="434"/>
                  <a:pt x="114" y="438"/>
                  <a:pt x="116" y="439"/>
                </a:cubicBezTo>
                <a:cubicBezTo>
                  <a:pt x="117" y="440"/>
                  <a:pt x="118" y="440"/>
                  <a:pt x="119" y="441"/>
                </a:cubicBezTo>
                <a:cubicBezTo>
                  <a:pt x="120" y="441"/>
                  <a:pt x="120" y="443"/>
                  <a:pt x="121" y="444"/>
                </a:cubicBezTo>
                <a:cubicBezTo>
                  <a:pt x="122" y="443"/>
                  <a:pt x="121" y="442"/>
                  <a:pt x="123" y="442"/>
                </a:cubicBezTo>
                <a:cubicBezTo>
                  <a:pt x="124" y="442"/>
                  <a:pt x="124" y="444"/>
                  <a:pt x="126" y="444"/>
                </a:cubicBezTo>
                <a:cubicBezTo>
                  <a:pt x="127" y="444"/>
                  <a:pt x="127" y="443"/>
                  <a:pt x="128" y="443"/>
                </a:cubicBezTo>
                <a:cubicBezTo>
                  <a:pt x="130" y="444"/>
                  <a:pt x="130" y="444"/>
                  <a:pt x="131" y="443"/>
                </a:cubicBezTo>
                <a:cubicBezTo>
                  <a:pt x="132" y="442"/>
                  <a:pt x="132" y="442"/>
                  <a:pt x="133" y="441"/>
                </a:cubicBezTo>
                <a:cubicBezTo>
                  <a:pt x="134" y="441"/>
                  <a:pt x="135" y="441"/>
                  <a:pt x="136" y="441"/>
                </a:cubicBezTo>
                <a:cubicBezTo>
                  <a:pt x="137" y="441"/>
                  <a:pt x="137" y="442"/>
                  <a:pt x="137" y="442"/>
                </a:cubicBezTo>
                <a:cubicBezTo>
                  <a:pt x="138" y="442"/>
                  <a:pt x="138" y="441"/>
                  <a:pt x="139" y="441"/>
                </a:cubicBezTo>
                <a:cubicBezTo>
                  <a:pt x="139" y="442"/>
                  <a:pt x="139" y="443"/>
                  <a:pt x="139" y="444"/>
                </a:cubicBezTo>
                <a:cubicBezTo>
                  <a:pt x="140" y="445"/>
                  <a:pt x="141" y="445"/>
                  <a:pt x="141" y="446"/>
                </a:cubicBezTo>
                <a:cubicBezTo>
                  <a:pt x="142" y="448"/>
                  <a:pt x="141" y="449"/>
                  <a:pt x="140" y="450"/>
                </a:cubicBezTo>
                <a:cubicBezTo>
                  <a:pt x="139" y="450"/>
                  <a:pt x="137" y="450"/>
                  <a:pt x="136" y="452"/>
                </a:cubicBezTo>
                <a:cubicBezTo>
                  <a:pt x="135" y="452"/>
                  <a:pt x="134" y="454"/>
                  <a:pt x="133" y="454"/>
                </a:cubicBezTo>
                <a:cubicBezTo>
                  <a:pt x="133" y="455"/>
                  <a:pt x="133" y="457"/>
                  <a:pt x="131" y="457"/>
                </a:cubicBezTo>
                <a:cubicBezTo>
                  <a:pt x="130" y="457"/>
                  <a:pt x="130" y="456"/>
                  <a:pt x="130" y="455"/>
                </a:cubicBezTo>
                <a:cubicBezTo>
                  <a:pt x="129" y="453"/>
                  <a:pt x="130" y="450"/>
                  <a:pt x="128" y="449"/>
                </a:cubicBezTo>
                <a:cubicBezTo>
                  <a:pt x="126" y="450"/>
                  <a:pt x="126" y="453"/>
                  <a:pt x="126" y="455"/>
                </a:cubicBezTo>
                <a:cubicBezTo>
                  <a:pt x="126" y="455"/>
                  <a:pt x="127" y="456"/>
                  <a:pt x="127" y="457"/>
                </a:cubicBezTo>
                <a:cubicBezTo>
                  <a:pt x="126" y="459"/>
                  <a:pt x="126" y="458"/>
                  <a:pt x="125" y="459"/>
                </a:cubicBezTo>
                <a:cubicBezTo>
                  <a:pt x="123" y="461"/>
                  <a:pt x="120" y="466"/>
                  <a:pt x="116" y="463"/>
                </a:cubicBezTo>
                <a:cubicBezTo>
                  <a:pt x="115" y="464"/>
                  <a:pt x="116" y="465"/>
                  <a:pt x="116" y="466"/>
                </a:cubicBezTo>
                <a:cubicBezTo>
                  <a:pt x="115" y="467"/>
                  <a:pt x="115" y="467"/>
                  <a:pt x="114" y="467"/>
                </a:cubicBezTo>
                <a:cubicBezTo>
                  <a:pt x="112" y="469"/>
                  <a:pt x="112" y="468"/>
                  <a:pt x="109" y="468"/>
                </a:cubicBezTo>
                <a:cubicBezTo>
                  <a:pt x="107" y="467"/>
                  <a:pt x="104" y="467"/>
                  <a:pt x="102" y="467"/>
                </a:cubicBezTo>
                <a:cubicBezTo>
                  <a:pt x="100" y="467"/>
                  <a:pt x="98" y="467"/>
                  <a:pt x="100" y="468"/>
                </a:cubicBezTo>
                <a:cubicBezTo>
                  <a:pt x="102" y="469"/>
                  <a:pt x="105" y="468"/>
                  <a:pt x="107" y="469"/>
                </a:cubicBezTo>
                <a:cubicBezTo>
                  <a:pt x="108" y="469"/>
                  <a:pt x="111" y="471"/>
                  <a:pt x="112" y="472"/>
                </a:cubicBezTo>
                <a:cubicBezTo>
                  <a:pt x="115" y="477"/>
                  <a:pt x="105" y="473"/>
                  <a:pt x="104" y="474"/>
                </a:cubicBezTo>
                <a:cubicBezTo>
                  <a:pt x="104" y="474"/>
                  <a:pt x="109" y="477"/>
                  <a:pt x="109" y="477"/>
                </a:cubicBezTo>
                <a:cubicBezTo>
                  <a:pt x="110" y="477"/>
                  <a:pt x="112" y="477"/>
                  <a:pt x="112" y="479"/>
                </a:cubicBezTo>
                <a:cubicBezTo>
                  <a:pt x="112" y="481"/>
                  <a:pt x="111" y="480"/>
                  <a:pt x="109" y="480"/>
                </a:cubicBezTo>
                <a:cubicBezTo>
                  <a:pt x="109" y="481"/>
                  <a:pt x="111" y="482"/>
                  <a:pt x="111" y="483"/>
                </a:cubicBezTo>
                <a:cubicBezTo>
                  <a:pt x="111" y="484"/>
                  <a:pt x="111" y="485"/>
                  <a:pt x="111" y="486"/>
                </a:cubicBezTo>
                <a:cubicBezTo>
                  <a:pt x="109" y="486"/>
                  <a:pt x="108" y="483"/>
                  <a:pt x="107" y="484"/>
                </a:cubicBezTo>
                <a:cubicBezTo>
                  <a:pt x="107" y="485"/>
                  <a:pt x="109" y="488"/>
                  <a:pt x="109" y="489"/>
                </a:cubicBezTo>
                <a:cubicBezTo>
                  <a:pt x="109" y="490"/>
                  <a:pt x="108" y="491"/>
                  <a:pt x="108" y="492"/>
                </a:cubicBezTo>
                <a:cubicBezTo>
                  <a:pt x="109" y="493"/>
                  <a:pt x="110" y="494"/>
                  <a:pt x="109" y="495"/>
                </a:cubicBezTo>
                <a:cubicBezTo>
                  <a:pt x="107" y="497"/>
                  <a:pt x="106" y="493"/>
                  <a:pt x="105" y="492"/>
                </a:cubicBezTo>
                <a:cubicBezTo>
                  <a:pt x="105" y="493"/>
                  <a:pt x="105" y="494"/>
                  <a:pt x="105" y="495"/>
                </a:cubicBezTo>
                <a:cubicBezTo>
                  <a:pt x="105" y="495"/>
                  <a:pt x="104" y="495"/>
                  <a:pt x="104" y="495"/>
                </a:cubicBezTo>
                <a:cubicBezTo>
                  <a:pt x="103" y="497"/>
                  <a:pt x="106" y="498"/>
                  <a:pt x="107" y="499"/>
                </a:cubicBezTo>
                <a:cubicBezTo>
                  <a:pt x="107" y="499"/>
                  <a:pt x="108" y="502"/>
                  <a:pt x="108" y="502"/>
                </a:cubicBezTo>
                <a:cubicBezTo>
                  <a:pt x="108" y="503"/>
                  <a:pt x="107" y="502"/>
                  <a:pt x="107" y="503"/>
                </a:cubicBezTo>
                <a:cubicBezTo>
                  <a:pt x="107" y="504"/>
                  <a:pt x="107" y="504"/>
                  <a:pt x="106" y="505"/>
                </a:cubicBezTo>
                <a:cubicBezTo>
                  <a:pt x="106" y="505"/>
                  <a:pt x="105" y="505"/>
                  <a:pt x="104" y="506"/>
                </a:cubicBezTo>
                <a:cubicBezTo>
                  <a:pt x="104" y="508"/>
                  <a:pt x="106" y="507"/>
                  <a:pt x="107" y="508"/>
                </a:cubicBezTo>
                <a:cubicBezTo>
                  <a:pt x="108" y="509"/>
                  <a:pt x="108" y="510"/>
                  <a:pt x="108" y="512"/>
                </a:cubicBezTo>
                <a:cubicBezTo>
                  <a:pt x="108" y="513"/>
                  <a:pt x="107" y="513"/>
                  <a:pt x="107" y="514"/>
                </a:cubicBezTo>
                <a:cubicBezTo>
                  <a:pt x="106" y="515"/>
                  <a:pt x="106" y="516"/>
                  <a:pt x="106" y="516"/>
                </a:cubicBezTo>
                <a:cubicBezTo>
                  <a:pt x="105" y="518"/>
                  <a:pt x="103" y="520"/>
                  <a:pt x="104" y="522"/>
                </a:cubicBezTo>
                <a:cubicBezTo>
                  <a:pt x="104" y="523"/>
                  <a:pt x="108" y="526"/>
                  <a:pt x="105" y="526"/>
                </a:cubicBezTo>
                <a:cubicBezTo>
                  <a:pt x="104" y="528"/>
                  <a:pt x="104" y="530"/>
                  <a:pt x="103" y="532"/>
                </a:cubicBezTo>
                <a:cubicBezTo>
                  <a:pt x="103" y="533"/>
                  <a:pt x="103" y="534"/>
                  <a:pt x="103" y="535"/>
                </a:cubicBezTo>
                <a:cubicBezTo>
                  <a:pt x="103" y="535"/>
                  <a:pt x="103" y="535"/>
                  <a:pt x="103" y="536"/>
                </a:cubicBezTo>
                <a:cubicBezTo>
                  <a:pt x="103" y="536"/>
                  <a:pt x="103" y="536"/>
                  <a:pt x="103" y="536"/>
                </a:cubicBezTo>
                <a:cubicBezTo>
                  <a:pt x="102" y="536"/>
                  <a:pt x="102" y="537"/>
                  <a:pt x="102" y="537"/>
                </a:cubicBezTo>
                <a:cubicBezTo>
                  <a:pt x="102" y="538"/>
                  <a:pt x="103" y="539"/>
                  <a:pt x="102" y="540"/>
                </a:cubicBezTo>
                <a:cubicBezTo>
                  <a:pt x="101" y="541"/>
                  <a:pt x="100" y="540"/>
                  <a:pt x="99" y="542"/>
                </a:cubicBezTo>
                <a:cubicBezTo>
                  <a:pt x="99" y="543"/>
                  <a:pt x="99" y="544"/>
                  <a:pt x="98" y="545"/>
                </a:cubicBezTo>
                <a:cubicBezTo>
                  <a:pt x="98" y="545"/>
                  <a:pt x="97" y="546"/>
                  <a:pt x="97" y="546"/>
                </a:cubicBezTo>
                <a:cubicBezTo>
                  <a:pt x="97" y="547"/>
                  <a:pt x="97" y="549"/>
                  <a:pt x="97" y="550"/>
                </a:cubicBezTo>
                <a:cubicBezTo>
                  <a:pt x="97" y="551"/>
                  <a:pt x="96" y="552"/>
                  <a:pt x="96" y="553"/>
                </a:cubicBezTo>
                <a:cubicBezTo>
                  <a:pt x="95" y="555"/>
                  <a:pt x="95" y="556"/>
                  <a:pt x="94" y="558"/>
                </a:cubicBezTo>
                <a:cubicBezTo>
                  <a:pt x="93" y="559"/>
                  <a:pt x="91" y="561"/>
                  <a:pt x="91" y="559"/>
                </a:cubicBezTo>
                <a:cubicBezTo>
                  <a:pt x="90" y="558"/>
                  <a:pt x="85" y="555"/>
                  <a:pt x="85" y="557"/>
                </a:cubicBezTo>
                <a:cubicBezTo>
                  <a:pt x="84" y="557"/>
                  <a:pt x="83" y="557"/>
                  <a:pt x="83" y="557"/>
                </a:cubicBezTo>
                <a:cubicBezTo>
                  <a:pt x="82" y="557"/>
                  <a:pt x="82" y="558"/>
                  <a:pt x="81" y="558"/>
                </a:cubicBezTo>
                <a:cubicBezTo>
                  <a:pt x="81" y="558"/>
                  <a:pt x="80" y="557"/>
                  <a:pt x="80" y="557"/>
                </a:cubicBezTo>
                <a:cubicBezTo>
                  <a:pt x="79" y="557"/>
                  <a:pt x="78" y="558"/>
                  <a:pt x="77" y="558"/>
                </a:cubicBezTo>
                <a:cubicBezTo>
                  <a:pt x="76" y="558"/>
                  <a:pt x="75" y="557"/>
                  <a:pt x="73" y="558"/>
                </a:cubicBezTo>
                <a:cubicBezTo>
                  <a:pt x="72" y="558"/>
                  <a:pt x="70" y="557"/>
                  <a:pt x="68" y="558"/>
                </a:cubicBezTo>
                <a:cubicBezTo>
                  <a:pt x="68" y="559"/>
                  <a:pt x="72" y="561"/>
                  <a:pt x="70" y="562"/>
                </a:cubicBezTo>
                <a:cubicBezTo>
                  <a:pt x="69" y="564"/>
                  <a:pt x="67" y="561"/>
                  <a:pt x="65" y="561"/>
                </a:cubicBezTo>
                <a:cubicBezTo>
                  <a:pt x="65" y="562"/>
                  <a:pt x="65" y="562"/>
                  <a:pt x="65" y="563"/>
                </a:cubicBezTo>
                <a:cubicBezTo>
                  <a:pt x="63" y="565"/>
                  <a:pt x="59" y="569"/>
                  <a:pt x="60" y="572"/>
                </a:cubicBezTo>
                <a:cubicBezTo>
                  <a:pt x="60" y="575"/>
                  <a:pt x="63" y="578"/>
                  <a:pt x="63" y="580"/>
                </a:cubicBezTo>
                <a:cubicBezTo>
                  <a:pt x="62" y="581"/>
                  <a:pt x="61" y="583"/>
                  <a:pt x="60" y="584"/>
                </a:cubicBezTo>
                <a:cubicBezTo>
                  <a:pt x="58" y="585"/>
                  <a:pt x="57" y="584"/>
                  <a:pt x="55" y="583"/>
                </a:cubicBezTo>
                <a:cubicBezTo>
                  <a:pt x="54" y="583"/>
                  <a:pt x="53" y="583"/>
                  <a:pt x="51" y="583"/>
                </a:cubicBezTo>
                <a:cubicBezTo>
                  <a:pt x="49" y="584"/>
                  <a:pt x="47" y="584"/>
                  <a:pt x="45" y="585"/>
                </a:cubicBezTo>
                <a:cubicBezTo>
                  <a:pt x="43" y="586"/>
                  <a:pt x="38" y="585"/>
                  <a:pt x="36" y="583"/>
                </a:cubicBezTo>
                <a:cubicBezTo>
                  <a:pt x="35" y="582"/>
                  <a:pt x="35" y="579"/>
                  <a:pt x="35" y="578"/>
                </a:cubicBezTo>
                <a:cubicBezTo>
                  <a:pt x="36" y="576"/>
                  <a:pt x="37" y="576"/>
                  <a:pt x="37" y="574"/>
                </a:cubicBezTo>
                <a:cubicBezTo>
                  <a:pt x="37" y="573"/>
                  <a:pt x="36" y="573"/>
                  <a:pt x="35" y="572"/>
                </a:cubicBezTo>
                <a:cubicBezTo>
                  <a:pt x="35" y="571"/>
                  <a:pt x="35" y="570"/>
                  <a:pt x="35" y="569"/>
                </a:cubicBezTo>
                <a:cubicBezTo>
                  <a:pt x="34" y="568"/>
                  <a:pt x="33" y="567"/>
                  <a:pt x="32" y="565"/>
                </a:cubicBezTo>
                <a:cubicBezTo>
                  <a:pt x="31" y="563"/>
                  <a:pt x="30" y="561"/>
                  <a:pt x="29" y="559"/>
                </a:cubicBezTo>
                <a:cubicBezTo>
                  <a:pt x="28" y="557"/>
                  <a:pt x="27" y="555"/>
                  <a:pt x="26" y="553"/>
                </a:cubicBezTo>
                <a:cubicBezTo>
                  <a:pt x="28" y="553"/>
                  <a:pt x="29" y="555"/>
                  <a:pt x="31" y="555"/>
                </a:cubicBezTo>
                <a:cubicBezTo>
                  <a:pt x="32" y="555"/>
                  <a:pt x="34" y="553"/>
                  <a:pt x="32" y="553"/>
                </a:cubicBezTo>
                <a:cubicBezTo>
                  <a:pt x="31" y="551"/>
                  <a:pt x="27" y="548"/>
                  <a:pt x="30" y="547"/>
                </a:cubicBezTo>
                <a:cubicBezTo>
                  <a:pt x="32" y="546"/>
                  <a:pt x="34" y="549"/>
                  <a:pt x="35" y="545"/>
                </a:cubicBezTo>
                <a:cubicBezTo>
                  <a:pt x="35" y="544"/>
                  <a:pt x="35" y="542"/>
                  <a:pt x="34" y="541"/>
                </a:cubicBezTo>
                <a:cubicBezTo>
                  <a:pt x="34" y="540"/>
                  <a:pt x="33" y="540"/>
                  <a:pt x="32" y="540"/>
                </a:cubicBezTo>
                <a:cubicBezTo>
                  <a:pt x="29" y="540"/>
                  <a:pt x="29" y="537"/>
                  <a:pt x="28" y="535"/>
                </a:cubicBezTo>
                <a:cubicBezTo>
                  <a:pt x="27" y="532"/>
                  <a:pt x="24" y="532"/>
                  <a:pt x="23" y="530"/>
                </a:cubicBezTo>
                <a:cubicBezTo>
                  <a:pt x="22" y="529"/>
                  <a:pt x="22" y="527"/>
                  <a:pt x="22" y="526"/>
                </a:cubicBezTo>
                <a:cubicBezTo>
                  <a:pt x="22" y="525"/>
                  <a:pt x="21" y="524"/>
                  <a:pt x="20" y="523"/>
                </a:cubicBezTo>
                <a:cubicBezTo>
                  <a:pt x="19" y="520"/>
                  <a:pt x="19" y="517"/>
                  <a:pt x="18" y="514"/>
                </a:cubicBezTo>
                <a:cubicBezTo>
                  <a:pt x="18" y="513"/>
                  <a:pt x="18" y="511"/>
                  <a:pt x="17" y="511"/>
                </a:cubicBezTo>
                <a:cubicBezTo>
                  <a:pt x="16" y="512"/>
                  <a:pt x="16" y="514"/>
                  <a:pt x="16" y="515"/>
                </a:cubicBezTo>
                <a:cubicBezTo>
                  <a:pt x="15" y="513"/>
                  <a:pt x="15" y="511"/>
                  <a:pt x="15" y="508"/>
                </a:cubicBezTo>
                <a:cubicBezTo>
                  <a:pt x="14" y="506"/>
                  <a:pt x="14" y="504"/>
                  <a:pt x="13" y="502"/>
                </a:cubicBezTo>
                <a:cubicBezTo>
                  <a:pt x="12" y="502"/>
                  <a:pt x="12" y="502"/>
                  <a:pt x="12" y="501"/>
                </a:cubicBezTo>
                <a:cubicBezTo>
                  <a:pt x="12" y="500"/>
                  <a:pt x="12" y="500"/>
                  <a:pt x="12" y="499"/>
                </a:cubicBezTo>
                <a:cubicBezTo>
                  <a:pt x="12" y="498"/>
                  <a:pt x="9" y="497"/>
                  <a:pt x="11" y="496"/>
                </a:cubicBezTo>
                <a:cubicBezTo>
                  <a:pt x="11" y="494"/>
                  <a:pt x="12" y="493"/>
                  <a:pt x="12" y="491"/>
                </a:cubicBezTo>
                <a:cubicBezTo>
                  <a:pt x="12" y="490"/>
                  <a:pt x="12" y="489"/>
                  <a:pt x="12" y="487"/>
                </a:cubicBezTo>
                <a:cubicBezTo>
                  <a:pt x="13" y="484"/>
                  <a:pt x="14" y="482"/>
                  <a:pt x="13" y="480"/>
                </a:cubicBezTo>
                <a:cubicBezTo>
                  <a:pt x="12" y="476"/>
                  <a:pt x="10" y="481"/>
                  <a:pt x="9" y="481"/>
                </a:cubicBezTo>
                <a:cubicBezTo>
                  <a:pt x="6" y="484"/>
                  <a:pt x="8" y="478"/>
                  <a:pt x="7" y="478"/>
                </a:cubicBezTo>
                <a:cubicBezTo>
                  <a:pt x="7" y="478"/>
                  <a:pt x="5" y="480"/>
                  <a:pt x="5" y="481"/>
                </a:cubicBezTo>
                <a:cubicBezTo>
                  <a:pt x="4" y="480"/>
                  <a:pt x="4" y="478"/>
                  <a:pt x="4" y="477"/>
                </a:cubicBezTo>
                <a:cubicBezTo>
                  <a:pt x="2" y="479"/>
                  <a:pt x="0" y="477"/>
                  <a:pt x="1" y="475"/>
                </a:cubicBezTo>
                <a:cubicBezTo>
                  <a:pt x="2" y="471"/>
                  <a:pt x="2" y="469"/>
                  <a:pt x="1" y="466"/>
                </a:cubicBezTo>
                <a:cubicBezTo>
                  <a:pt x="1" y="464"/>
                  <a:pt x="1" y="463"/>
                  <a:pt x="1" y="461"/>
                </a:cubicBezTo>
                <a:cubicBezTo>
                  <a:pt x="1" y="460"/>
                  <a:pt x="0" y="459"/>
                  <a:pt x="0" y="457"/>
                </a:cubicBezTo>
                <a:cubicBezTo>
                  <a:pt x="0" y="455"/>
                  <a:pt x="0" y="451"/>
                  <a:pt x="2" y="450"/>
                </a:cubicBezTo>
                <a:cubicBezTo>
                  <a:pt x="1" y="450"/>
                  <a:pt x="1" y="450"/>
                  <a:pt x="1" y="450"/>
                </a:cubicBezTo>
                <a:cubicBezTo>
                  <a:pt x="7" y="450"/>
                  <a:pt x="3" y="457"/>
                  <a:pt x="7" y="458"/>
                </a:cubicBezTo>
                <a:cubicBezTo>
                  <a:pt x="10" y="460"/>
                  <a:pt x="11" y="451"/>
                  <a:pt x="11" y="449"/>
                </a:cubicBezTo>
                <a:cubicBezTo>
                  <a:pt x="12" y="446"/>
                  <a:pt x="13" y="444"/>
                  <a:pt x="12" y="440"/>
                </a:cubicBezTo>
                <a:cubicBezTo>
                  <a:pt x="12" y="438"/>
                  <a:pt x="11" y="435"/>
                  <a:pt x="11" y="432"/>
                </a:cubicBezTo>
                <a:cubicBezTo>
                  <a:pt x="11" y="430"/>
                  <a:pt x="13" y="430"/>
                  <a:pt x="14" y="428"/>
                </a:cubicBezTo>
                <a:cubicBezTo>
                  <a:pt x="16" y="426"/>
                  <a:pt x="13" y="424"/>
                  <a:pt x="14" y="421"/>
                </a:cubicBezTo>
                <a:cubicBezTo>
                  <a:pt x="15" y="419"/>
                  <a:pt x="18" y="420"/>
                  <a:pt x="20" y="419"/>
                </a:cubicBezTo>
                <a:cubicBezTo>
                  <a:pt x="22" y="418"/>
                  <a:pt x="24" y="416"/>
                  <a:pt x="25" y="414"/>
                </a:cubicBezTo>
                <a:cubicBezTo>
                  <a:pt x="27" y="411"/>
                  <a:pt x="27" y="409"/>
                  <a:pt x="27" y="406"/>
                </a:cubicBezTo>
                <a:cubicBezTo>
                  <a:pt x="27" y="403"/>
                  <a:pt x="28" y="401"/>
                  <a:pt x="28" y="398"/>
                </a:cubicBezTo>
                <a:cubicBezTo>
                  <a:pt x="28" y="393"/>
                  <a:pt x="24" y="388"/>
                  <a:pt x="23" y="383"/>
                </a:cubicBezTo>
                <a:cubicBezTo>
                  <a:pt x="23" y="381"/>
                  <a:pt x="21" y="377"/>
                  <a:pt x="23" y="375"/>
                </a:cubicBezTo>
                <a:cubicBezTo>
                  <a:pt x="24" y="374"/>
                  <a:pt x="28" y="374"/>
                  <a:pt x="30" y="374"/>
                </a:cubicBezTo>
                <a:cubicBezTo>
                  <a:pt x="31" y="373"/>
                  <a:pt x="31" y="371"/>
                  <a:pt x="32" y="369"/>
                </a:cubicBezTo>
                <a:cubicBezTo>
                  <a:pt x="33" y="367"/>
                  <a:pt x="33" y="366"/>
                  <a:pt x="33" y="363"/>
                </a:cubicBezTo>
                <a:cubicBezTo>
                  <a:pt x="33" y="360"/>
                  <a:pt x="31" y="355"/>
                  <a:pt x="28" y="353"/>
                </a:cubicBezTo>
                <a:cubicBezTo>
                  <a:pt x="26" y="352"/>
                  <a:pt x="24" y="352"/>
                  <a:pt x="23" y="350"/>
                </a:cubicBezTo>
                <a:cubicBezTo>
                  <a:pt x="21" y="348"/>
                  <a:pt x="20" y="346"/>
                  <a:pt x="20" y="344"/>
                </a:cubicBezTo>
                <a:cubicBezTo>
                  <a:pt x="20" y="341"/>
                  <a:pt x="21" y="339"/>
                  <a:pt x="21" y="336"/>
                </a:cubicBezTo>
                <a:cubicBezTo>
                  <a:pt x="22" y="334"/>
                  <a:pt x="22" y="331"/>
                  <a:pt x="22" y="328"/>
                </a:cubicBezTo>
                <a:cubicBezTo>
                  <a:pt x="23" y="323"/>
                  <a:pt x="21" y="319"/>
                  <a:pt x="20" y="314"/>
                </a:cubicBezTo>
                <a:cubicBezTo>
                  <a:pt x="19" y="312"/>
                  <a:pt x="18" y="310"/>
                  <a:pt x="19" y="308"/>
                </a:cubicBezTo>
                <a:cubicBezTo>
                  <a:pt x="19" y="305"/>
                  <a:pt x="20" y="303"/>
                  <a:pt x="19" y="300"/>
                </a:cubicBezTo>
                <a:cubicBezTo>
                  <a:pt x="18" y="298"/>
                  <a:pt x="18" y="297"/>
                  <a:pt x="19" y="295"/>
                </a:cubicBezTo>
                <a:cubicBezTo>
                  <a:pt x="20" y="292"/>
                  <a:pt x="21" y="292"/>
                  <a:pt x="20" y="289"/>
                </a:cubicBezTo>
                <a:cubicBezTo>
                  <a:pt x="18" y="285"/>
                  <a:pt x="15" y="281"/>
                  <a:pt x="18" y="276"/>
                </a:cubicBezTo>
                <a:cubicBezTo>
                  <a:pt x="19" y="274"/>
                  <a:pt x="21" y="273"/>
                  <a:pt x="21" y="270"/>
                </a:cubicBezTo>
                <a:cubicBezTo>
                  <a:pt x="21" y="268"/>
                  <a:pt x="20" y="267"/>
                  <a:pt x="22" y="264"/>
                </a:cubicBezTo>
                <a:cubicBezTo>
                  <a:pt x="24" y="261"/>
                  <a:pt x="26" y="256"/>
                  <a:pt x="28" y="252"/>
                </a:cubicBezTo>
                <a:cubicBezTo>
                  <a:pt x="31" y="249"/>
                  <a:pt x="36" y="246"/>
                  <a:pt x="40" y="245"/>
                </a:cubicBezTo>
                <a:cubicBezTo>
                  <a:pt x="42" y="245"/>
                  <a:pt x="45" y="245"/>
                  <a:pt x="47" y="246"/>
                </a:cubicBezTo>
                <a:cubicBezTo>
                  <a:pt x="48" y="246"/>
                  <a:pt x="49" y="246"/>
                  <a:pt x="50" y="246"/>
                </a:cubicBezTo>
                <a:cubicBezTo>
                  <a:pt x="51" y="246"/>
                  <a:pt x="53" y="248"/>
                  <a:pt x="54" y="248"/>
                </a:cubicBezTo>
                <a:cubicBezTo>
                  <a:pt x="58" y="248"/>
                  <a:pt x="59" y="240"/>
                  <a:pt x="59" y="237"/>
                </a:cubicBezTo>
                <a:cubicBezTo>
                  <a:pt x="59" y="235"/>
                  <a:pt x="59" y="233"/>
                  <a:pt x="59" y="231"/>
                </a:cubicBezTo>
                <a:cubicBezTo>
                  <a:pt x="58" y="228"/>
                  <a:pt x="57" y="228"/>
                  <a:pt x="55" y="226"/>
                </a:cubicBezTo>
                <a:cubicBezTo>
                  <a:pt x="52" y="225"/>
                  <a:pt x="47" y="222"/>
                  <a:pt x="50" y="218"/>
                </a:cubicBezTo>
                <a:cubicBezTo>
                  <a:pt x="51" y="217"/>
                  <a:pt x="53" y="215"/>
                  <a:pt x="54" y="214"/>
                </a:cubicBezTo>
                <a:cubicBezTo>
                  <a:pt x="55" y="212"/>
                  <a:pt x="56" y="209"/>
                  <a:pt x="57" y="207"/>
                </a:cubicBezTo>
                <a:cubicBezTo>
                  <a:pt x="59" y="203"/>
                  <a:pt x="62" y="199"/>
                  <a:pt x="63" y="195"/>
                </a:cubicBezTo>
                <a:cubicBezTo>
                  <a:pt x="63" y="192"/>
                  <a:pt x="64" y="191"/>
                  <a:pt x="65" y="188"/>
                </a:cubicBezTo>
                <a:cubicBezTo>
                  <a:pt x="66" y="186"/>
                  <a:pt x="66" y="184"/>
                  <a:pt x="66" y="181"/>
                </a:cubicBezTo>
                <a:cubicBezTo>
                  <a:pt x="66" y="179"/>
                  <a:pt x="66" y="176"/>
                  <a:pt x="66" y="173"/>
                </a:cubicBezTo>
                <a:cubicBezTo>
                  <a:pt x="66" y="171"/>
                  <a:pt x="68" y="169"/>
                  <a:pt x="68" y="166"/>
                </a:cubicBezTo>
                <a:cubicBezTo>
                  <a:pt x="69" y="162"/>
                  <a:pt x="67" y="158"/>
                  <a:pt x="66" y="154"/>
                </a:cubicBezTo>
                <a:cubicBezTo>
                  <a:pt x="65" y="148"/>
                  <a:pt x="70" y="150"/>
                  <a:pt x="74" y="149"/>
                </a:cubicBezTo>
                <a:cubicBezTo>
                  <a:pt x="76" y="148"/>
                  <a:pt x="78" y="147"/>
                  <a:pt x="80" y="146"/>
                </a:cubicBezTo>
                <a:cubicBezTo>
                  <a:pt x="81" y="145"/>
                  <a:pt x="83" y="144"/>
                  <a:pt x="84" y="143"/>
                </a:cubicBezTo>
                <a:cubicBezTo>
                  <a:pt x="86" y="139"/>
                  <a:pt x="82" y="135"/>
                  <a:pt x="84" y="131"/>
                </a:cubicBezTo>
                <a:cubicBezTo>
                  <a:pt x="85" y="129"/>
                  <a:pt x="87" y="128"/>
                  <a:pt x="88" y="127"/>
                </a:cubicBezTo>
                <a:cubicBezTo>
                  <a:pt x="90" y="124"/>
                  <a:pt x="90" y="122"/>
                  <a:pt x="91" y="120"/>
                </a:cubicBezTo>
                <a:cubicBezTo>
                  <a:pt x="92" y="115"/>
                  <a:pt x="95" y="111"/>
                  <a:pt x="99" y="108"/>
                </a:cubicBezTo>
                <a:cubicBezTo>
                  <a:pt x="102" y="106"/>
                  <a:pt x="104" y="102"/>
                  <a:pt x="103" y="98"/>
                </a:cubicBezTo>
                <a:cubicBezTo>
                  <a:pt x="103" y="93"/>
                  <a:pt x="98" y="90"/>
                  <a:pt x="97" y="86"/>
                </a:cubicBezTo>
                <a:cubicBezTo>
                  <a:pt x="96" y="80"/>
                  <a:pt x="101" y="82"/>
                  <a:pt x="104" y="79"/>
                </a:cubicBezTo>
                <a:cubicBezTo>
                  <a:pt x="107" y="76"/>
                  <a:pt x="107" y="70"/>
                  <a:pt x="108" y="65"/>
                </a:cubicBezTo>
                <a:cubicBezTo>
                  <a:pt x="109" y="61"/>
                  <a:pt x="114" y="58"/>
                  <a:pt x="117" y="55"/>
                </a:cubicBezTo>
                <a:cubicBezTo>
                  <a:pt x="118" y="54"/>
                  <a:pt x="119" y="51"/>
                  <a:pt x="121" y="51"/>
                </a:cubicBezTo>
                <a:cubicBezTo>
                  <a:pt x="122" y="51"/>
                  <a:pt x="125" y="53"/>
                  <a:pt x="126" y="54"/>
                </a:cubicBezTo>
                <a:cubicBezTo>
                  <a:pt x="128" y="55"/>
                  <a:pt x="130" y="57"/>
                  <a:pt x="132" y="57"/>
                </a:cubicBezTo>
                <a:cubicBezTo>
                  <a:pt x="133" y="57"/>
                  <a:pt x="133" y="55"/>
                  <a:pt x="134" y="54"/>
                </a:cubicBezTo>
                <a:cubicBezTo>
                  <a:pt x="135" y="52"/>
                  <a:pt x="136" y="50"/>
                  <a:pt x="137" y="48"/>
                </a:cubicBezTo>
                <a:cubicBezTo>
                  <a:pt x="138" y="46"/>
                  <a:pt x="137" y="43"/>
                  <a:pt x="137" y="41"/>
                </a:cubicBezTo>
                <a:cubicBezTo>
                  <a:pt x="137" y="38"/>
                  <a:pt x="137" y="36"/>
                  <a:pt x="137" y="33"/>
                </a:cubicBezTo>
                <a:cubicBezTo>
                  <a:pt x="137" y="32"/>
                  <a:pt x="136" y="29"/>
                  <a:pt x="137" y="27"/>
                </a:cubicBezTo>
                <a:cubicBezTo>
                  <a:pt x="138" y="26"/>
                  <a:pt x="140" y="25"/>
                  <a:pt x="141" y="25"/>
                </a:cubicBezTo>
                <a:cubicBezTo>
                  <a:pt x="143" y="25"/>
                  <a:pt x="144" y="27"/>
                  <a:pt x="146" y="28"/>
                </a:cubicBezTo>
                <a:cubicBezTo>
                  <a:pt x="148" y="29"/>
                  <a:pt x="149" y="29"/>
                  <a:pt x="151" y="29"/>
                </a:cubicBezTo>
                <a:cubicBezTo>
                  <a:pt x="154" y="29"/>
                  <a:pt x="156" y="30"/>
                  <a:pt x="159" y="31"/>
                </a:cubicBezTo>
                <a:cubicBezTo>
                  <a:pt x="161" y="31"/>
                  <a:pt x="163" y="32"/>
                  <a:pt x="165" y="33"/>
                </a:cubicBezTo>
                <a:cubicBezTo>
                  <a:pt x="167" y="34"/>
                  <a:pt x="170" y="36"/>
                  <a:pt x="172" y="36"/>
                </a:cubicBezTo>
                <a:cubicBezTo>
                  <a:pt x="174" y="37"/>
                  <a:pt x="175" y="34"/>
                  <a:pt x="176" y="32"/>
                </a:cubicBezTo>
                <a:cubicBezTo>
                  <a:pt x="177" y="30"/>
                  <a:pt x="177" y="30"/>
                  <a:pt x="175" y="29"/>
                </a:cubicBezTo>
                <a:cubicBezTo>
                  <a:pt x="174" y="28"/>
                  <a:pt x="171" y="28"/>
                  <a:pt x="172" y="26"/>
                </a:cubicBezTo>
                <a:cubicBezTo>
                  <a:pt x="172" y="25"/>
                  <a:pt x="175" y="24"/>
                  <a:pt x="176" y="23"/>
                </a:cubicBezTo>
                <a:cubicBezTo>
                  <a:pt x="179" y="20"/>
                  <a:pt x="180" y="15"/>
                  <a:pt x="180" y="11"/>
                </a:cubicBezTo>
                <a:cubicBezTo>
                  <a:pt x="180" y="9"/>
                  <a:pt x="180" y="7"/>
                  <a:pt x="178" y="5"/>
                </a:cubicBezTo>
                <a:cubicBezTo>
                  <a:pt x="177" y="3"/>
                  <a:pt x="175" y="3"/>
                  <a:pt x="176" y="0"/>
                </a:cubicBezTo>
                <a:cubicBezTo>
                  <a:pt x="181" y="1"/>
                  <a:pt x="185" y="0"/>
                  <a:pt x="190" y="3"/>
                </a:cubicBezTo>
                <a:cubicBezTo>
                  <a:pt x="192" y="4"/>
                  <a:pt x="192" y="5"/>
                  <a:pt x="191" y="6"/>
                </a:cubicBezTo>
                <a:cubicBezTo>
                  <a:pt x="190" y="8"/>
                  <a:pt x="190" y="7"/>
                  <a:pt x="191" y="8"/>
                </a:cubicBezTo>
                <a:cubicBezTo>
                  <a:pt x="192" y="9"/>
                  <a:pt x="194" y="9"/>
                  <a:pt x="195" y="10"/>
                </a:cubicBezTo>
                <a:cubicBezTo>
                  <a:pt x="196" y="11"/>
                  <a:pt x="196" y="13"/>
                  <a:pt x="197" y="14"/>
                </a:cubicBezTo>
                <a:cubicBezTo>
                  <a:pt x="198" y="16"/>
                  <a:pt x="200" y="16"/>
                  <a:pt x="201" y="18"/>
                </a:cubicBezTo>
                <a:cubicBezTo>
                  <a:pt x="202" y="19"/>
                  <a:pt x="201" y="19"/>
                  <a:pt x="202" y="20"/>
                </a:cubicBezTo>
                <a:cubicBezTo>
                  <a:pt x="203" y="20"/>
                  <a:pt x="204" y="20"/>
                  <a:pt x="204" y="21"/>
                </a:cubicBezTo>
                <a:cubicBezTo>
                  <a:pt x="206" y="22"/>
                  <a:pt x="206" y="24"/>
                  <a:pt x="207" y="25"/>
                </a:cubicBezTo>
                <a:cubicBezTo>
                  <a:pt x="209" y="26"/>
                  <a:pt x="211" y="25"/>
                  <a:pt x="212" y="28"/>
                </a:cubicBezTo>
                <a:cubicBezTo>
                  <a:pt x="213" y="29"/>
                  <a:pt x="213" y="31"/>
                  <a:pt x="215" y="31"/>
                </a:cubicBezTo>
                <a:cubicBezTo>
                  <a:pt x="218" y="31"/>
                  <a:pt x="218" y="31"/>
                  <a:pt x="221" y="32"/>
                </a:cubicBezTo>
                <a:cubicBezTo>
                  <a:pt x="222" y="33"/>
                  <a:pt x="224" y="33"/>
                  <a:pt x="225" y="34"/>
                </a:cubicBezTo>
                <a:cubicBezTo>
                  <a:pt x="227" y="36"/>
                  <a:pt x="229" y="37"/>
                  <a:pt x="231" y="39"/>
                </a:cubicBezTo>
                <a:cubicBezTo>
                  <a:pt x="232" y="40"/>
                  <a:pt x="233" y="41"/>
                  <a:pt x="234" y="43"/>
                </a:cubicBezTo>
                <a:cubicBezTo>
                  <a:pt x="235" y="45"/>
                  <a:pt x="235" y="47"/>
                  <a:pt x="235" y="50"/>
                </a:cubicBezTo>
                <a:cubicBezTo>
                  <a:pt x="236" y="49"/>
                  <a:pt x="237" y="50"/>
                  <a:pt x="238" y="49"/>
                </a:cubicBezTo>
                <a:cubicBezTo>
                  <a:pt x="239" y="51"/>
                  <a:pt x="239" y="52"/>
                  <a:pt x="240" y="54"/>
                </a:cubicBezTo>
                <a:cubicBezTo>
                  <a:pt x="241" y="55"/>
                  <a:pt x="242" y="56"/>
                  <a:pt x="243" y="57"/>
                </a:cubicBezTo>
                <a:cubicBezTo>
                  <a:pt x="245" y="59"/>
                  <a:pt x="244" y="60"/>
                  <a:pt x="243" y="61"/>
                </a:cubicBezTo>
                <a:cubicBezTo>
                  <a:pt x="241" y="63"/>
                  <a:pt x="241" y="64"/>
                  <a:pt x="241" y="66"/>
                </a:cubicBezTo>
                <a:cubicBezTo>
                  <a:pt x="241" y="68"/>
                  <a:pt x="241" y="70"/>
                  <a:pt x="242" y="72"/>
                </a:cubicBezTo>
                <a:cubicBezTo>
                  <a:pt x="242" y="74"/>
                  <a:pt x="244" y="75"/>
                  <a:pt x="243" y="76"/>
                </a:cubicBezTo>
                <a:cubicBezTo>
                  <a:pt x="243" y="78"/>
                  <a:pt x="239" y="82"/>
                  <a:pt x="242" y="84"/>
                </a:cubicBezTo>
                <a:cubicBezTo>
                  <a:pt x="243" y="85"/>
                  <a:pt x="245" y="84"/>
                  <a:pt x="246" y="86"/>
                </a:cubicBezTo>
                <a:cubicBezTo>
                  <a:pt x="246" y="87"/>
                  <a:pt x="247" y="89"/>
                  <a:pt x="247" y="90"/>
                </a:cubicBezTo>
                <a:cubicBezTo>
                  <a:pt x="247" y="92"/>
                  <a:pt x="245" y="92"/>
                  <a:pt x="244" y="94"/>
                </a:cubicBezTo>
                <a:cubicBezTo>
                  <a:pt x="243" y="95"/>
                  <a:pt x="244" y="95"/>
                  <a:pt x="244" y="96"/>
                </a:cubicBezTo>
                <a:cubicBezTo>
                  <a:pt x="244" y="97"/>
                  <a:pt x="243" y="97"/>
                  <a:pt x="243" y="98"/>
                </a:cubicBezTo>
                <a:cubicBezTo>
                  <a:pt x="243" y="100"/>
                  <a:pt x="244" y="101"/>
                  <a:pt x="244" y="103"/>
                </a:cubicBezTo>
                <a:cubicBezTo>
                  <a:pt x="245" y="105"/>
                  <a:pt x="245" y="106"/>
                  <a:pt x="247" y="108"/>
                </a:cubicBezTo>
                <a:cubicBezTo>
                  <a:pt x="249" y="111"/>
                  <a:pt x="251" y="113"/>
                  <a:pt x="251" y="117"/>
                </a:cubicBezTo>
                <a:cubicBezTo>
                  <a:pt x="247" y="119"/>
                  <a:pt x="249" y="124"/>
                  <a:pt x="249" y="128"/>
                </a:cubicBezTo>
                <a:cubicBezTo>
                  <a:pt x="249" y="129"/>
                  <a:pt x="248" y="131"/>
                  <a:pt x="247" y="132"/>
                </a:cubicBezTo>
                <a:cubicBezTo>
                  <a:pt x="245" y="133"/>
                  <a:pt x="243" y="134"/>
                  <a:pt x="243" y="136"/>
                </a:cubicBezTo>
                <a:cubicBezTo>
                  <a:pt x="246" y="136"/>
                  <a:pt x="245" y="142"/>
                  <a:pt x="245" y="143"/>
                </a:cubicBezTo>
                <a:cubicBezTo>
                  <a:pt x="245" y="145"/>
                  <a:pt x="245" y="146"/>
                  <a:pt x="246" y="147"/>
                </a:cubicBezTo>
                <a:cubicBezTo>
                  <a:pt x="247" y="148"/>
                  <a:pt x="248" y="148"/>
                  <a:pt x="248" y="148"/>
                </a:cubicBezTo>
                <a:cubicBezTo>
                  <a:pt x="249" y="149"/>
                  <a:pt x="249" y="150"/>
                  <a:pt x="250" y="151"/>
                </a:cubicBezTo>
                <a:cubicBezTo>
                  <a:pt x="250" y="153"/>
                  <a:pt x="252" y="155"/>
                  <a:pt x="252" y="157"/>
                </a:cubicBezTo>
                <a:cubicBezTo>
                  <a:pt x="253" y="159"/>
                  <a:pt x="253" y="161"/>
                  <a:pt x="254" y="163"/>
                </a:cubicBezTo>
                <a:close/>
                <a:moveTo>
                  <a:pt x="102" y="549"/>
                </a:moveTo>
                <a:cubicBezTo>
                  <a:pt x="101" y="551"/>
                  <a:pt x="103" y="558"/>
                  <a:pt x="105" y="554"/>
                </a:cubicBezTo>
                <a:cubicBezTo>
                  <a:pt x="106" y="553"/>
                  <a:pt x="106" y="549"/>
                  <a:pt x="107" y="548"/>
                </a:cubicBezTo>
                <a:cubicBezTo>
                  <a:pt x="107" y="545"/>
                  <a:pt x="108" y="543"/>
                  <a:pt x="109" y="540"/>
                </a:cubicBezTo>
                <a:cubicBezTo>
                  <a:pt x="110" y="536"/>
                  <a:pt x="111" y="532"/>
                  <a:pt x="112" y="528"/>
                </a:cubicBezTo>
                <a:cubicBezTo>
                  <a:pt x="112" y="525"/>
                  <a:pt x="113" y="524"/>
                  <a:pt x="114" y="522"/>
                </a:cubicBezTo>
                <a:cubicBezTo>
                  <a:pt x="115" y="520"/>
                  <a:pt x="116" y="517"/>
                  <a:pt x="116" y="515"/>
                </a:cubicBezTo>
                <a:cubicBezTo>
                  <a:pt x="113" y="516"/>
                  <a:pt x="113" y="518"/>
                  <a:pt x="112" y="521"/>
                </a:cubicBezTo>
                <a:cubicBezTo>
                  <a:pt x="112" y="523"/>
                  <a:pt x="111" y="527"/>
                  <a:pt x="110" y="529"/>
                </a:cubicBezTo>
                <a:cubicBezTo>
                  <a:pt x="109" y="531"/>
                  <a:pt x="108" y="531"/>
                  <a:pt x="107" y="532"/>
                </a:cubicBezTo>
                <a:cubicBezTo>
                  <a:pt x="106" y="533"/>
                  <a:pt x="106" y="535"/>
                  <a:pt x="106" y="537"/>
                </a:cubicBezTo>
                <a:cubicBezTo>
                  <a:pt x="105" y="540"/>
                  <a:pt x="103" y="544"/>
                  <a:pt x="103" y="547"/>
                </a:cubicBezTo>
                <a:cubicBezTo>
                  <a:pt x="102" y="548"/>
                  <a:pt x="102" y="549"/>
                  <a:pt x="102" y="549"/>
                </a:cubicBezTo>
                <a:close/>
                <a:moveTo>
                  <a:pt x="141" y="525"/>
                </a:moveTo>
                <a:cubicBezTo>
                  <a:pt x="141" y="522"/>
                  <a:pt x="145" y="521"/>
                  <a:pt x="147" y="519"/>
                </a:cubicBezTo>
                <a:cubicBezTo>
                  <a:pt x="148" y="518"/>
                  <a:pt x="147" y="518"/>
                  <a:pt x="147" y="517"/>
                </a:cubicBezTo>
                <a:cubicBezTo>
                  <a:pt x="147" y="515"/>
                  <a:pt x="149" y="515"/>
                  <a:pt x="151" y="514"/>
                </a:cubicBezTo>
                <a:cubicBezTo>
                  <a:pt x="154" y="513"/>
                  <a:pt x="150" y="512"/>
                  <a:pt x="149" y="511"/>
                </a:cubicBezTo>
                <a:cubicBezTo>
                  <a:pt x="148" y="510"/>
                  <a:pt x="149" y="509"/>
                  <a:pt x="149" y="508"/>
                </a:cubicBezTo>
                <a:cubicBezTo>
                  <a:pt x="150" y="507"/>
                  <a:pt x="149" y="507"/>
                  <a:pt x="149" y="505"/>
                </a:cubicBezTo>
                <a:cubicBezTo>
                  <a:pt x="149" y="505"/>
                  <a:pt x="149" y="504"/>
                  <a:pt x="149" y="503"/>
                </a:cubicBezTo>
                <a:cubicBezTo>
                  <a:pt x="150" y="502"/>
                  <a:pt x="151" y="502"/>
                  <a:pt x="152" y="501"/>
                </a:cubicBezTo>
                <a:cubicBezTo>
                  <a:pt x="153" y="500"/>
                  <a:pt x="152" y="499"/>
                  <a:pt x="153" y="499"/>
                </a:cubicBezTo>
                <a:cubicBezTo>
                  <a:pt x="153" y="498"/>
                  <a:pt x="154" y="498"/>
                  <a:pt x="155" y="497"/>
                </a:cubicBezTo>
                <a:cubicBezTo>
                  <a:pt x="156" y="497"/>
                  <a:pt x="156" y="496"/>
                  <a:pt x="157" y="495"/>
                </a:cubicBezTo>
                <a:cubicBezTo>
                  <a:pt x="157" y="495"/>
                  <a:pt x="159" y="494"/>
                  <a:pt x="159" y="493"/>
                </a:cubicBezTo>
                <a:cubicBezTo>
                  <a:pt x="159" y="492"/>
                  <a:pt x="157" y="492"/>
                  <a:pt x="156" y="492"/>
                </a:cubicBezTo>
                <a:cubicBezTo>
                  <a:pt x="156" y="492"/>
                  <a:pt x="151" y="498"/>
                  <a:pt x="151" y="495"/>
                </a:cubicBezTo>
                <a:cubicBezTo>
                  <a:pt x="150" y="495"/>
                  <a:pt x="151" y="497"/>
                  <a:pt x="150" y="497"/>
                </a:cubicBezTo>
                <a:cubicBezTo>
                  <a:pt x="149" y="498"/>
                  <a:pt x="148" y="495"/>
                  <a:pt x="148" y="494"/>
                </a:cubicBezTo>
                <a:cubicBezTo>
                  <a:pt x="147" y="494"/>
                  <a:pt x="147" y="496"/>
                  <a:pt x="146" y="496"/>
                </a:cubicBezTo>
                <a:cubicBezTo>
                  <a:pt x="146" y="497"/>
                  <a:pt x="146" y="497"/>
                  <a:pt x="145" y="498"/>
                </a:cubicBezTo>
                <a:cubicBezTo>
                  <a:pt x="143" y="499"/>
                  <a:pt x="142" y="500"/>
                  <a:pt x="141" y="503"/>
                </a:cubicBezTo>
                <a:cubicBezTo>
                  <a:pt x="139" y="505"/>
                  <a:pt x="137" y="506"/>
                  <a:pt x="137" y="508"/>
                </a:cubicBezTo>
                <a:cubicBezTo>
                  <a:pt x="136" y="511"/>
                  <a:pt x="137" y="513"/>
                  <a:pt x="137" y="515"/>
                </a:cubicBezTo>
                <a:cubicBezTo>
                  <a:pt x="137" y="516"/>
                  <a:pt x="137" y="517"/>
                  <a:pt x="137" y="518"/>
                </a:cubicBezTo>
                <a:cubicBezTo>
                  <a:pt x="137" y="519"/>
                  <a:pt x="137" y="520"/>
                  <a:pt x="137" y="521"/>
                </a:cubicBezTo>
                <a:cubicBezTo>
                  <a:pt x="138" y="524"/>
                  <a:pt x="138" y="525"/>
                  <a:pt x="137" y="527"/>
                </a:cubicBezTo>
                <a:cubicBezTo>
                  <a:pt x="137" y="529"/>
                  <a:pt x="136" y="532"/>
                  <a:pt x="139" y="531"/>
                </a:cubicBezTo>
                <a:cubicBezTo>
                  <a:pt x="140" y="530"/>
                  <a:pt x="141" y="526"/>
                  <a:pt x="141" y="525"/>
                </a:cubicBezTo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5" name="Freeform 25">
            <a:extLst>
              <a:ext uri="{FF2B5EF4-FFF2-40B4-BE49-F238E27FC236}">
                <a16:creationId xmlns:a16="http://schemas.microsoft.com/office/drawing/2014/main" id="{0D1D08AC-3211-5F3C-8DA0-51E3D3B9B34A}"/>
              </a:ext>
            </a:extLst>
          </p:cNvPr>
          <p:cNvSpPr>
            <a:spLocks noEditPoints="1"/>
          </p:cNvSpPr>
          <p:nvPr/>
        </p:nvSpPr>
        <p:spPr bwMode="auto">
          <a:xfrm>
            <a:off x="7743825" y="5662613"/>
            <a:ext cx="1020763" cy="758825"/>
          </a:xfrm>
          <a:custGeom>
            <a:avLst/>
            <a:gdLst>
              <a:gd name="T0" fmla="*/ 230 w 268"/>
              <a:gd name="T1" fmla="*/ 60 h 199"/>
              <a:gd name="T2" fmla="*/ 197 w 268"/>
              <a:gd name="T3" fmla="*/ 84 h 199"/>
              <a:gd name="T4" fmla="*/ 176 w 268"/>
              <a:gd name="T5" fmla="*/ 114 h 199"/>
              <a:gd name="T6" fmla="*/ 183 w 268"/>
              <a:gd name="T7" fmla="*/ 136 h 199"/>
              <a:gd name="T8" fmla="*/ 168 w 268"/>
              <a:gd name="T9" fmla="*/ 152 h 199"/>
              <a:gd name="T10" fmla="*/ 157 w 268"/>
              <a:gd name="T11" fmla="*/ 161 h 199"/>
              <a:gd name="T12" fmla="*/ 139 w 268"/>
              <a:gd name="T13" fmla="*/ 182 h 199"/>
              <a:gd name="T14" fmla="*/ 116 w 268"/>
              <a:gd name="T15" fmla="*/ 182 h 199"/>
              <a:gd name="T16" fmla="*/ 89 w 268"/>
              <a:gd name="T17" fmla="*/ 187 h 199"/>
              <a:gd name="T18" fmla="*/ 72 w 268"/>
              <a:gd name="T19" fmla="*/ 199 h 199"/>
              <a:gd name="T20" fmla="*/ 60 w 268"/>
              <a:gd name="T21" fmla="*/ 187 h 199"/>
              <a:gd name="T22" fmla="*/ 49 w 268"/>
              <a:gd name="T23" fmla="*/ 172 h 199"/>
              <a:gd name="T24" fmla="*/ 35 w 268"/>
              <a:gd name="T25" fmla="*/ 160 h 199"/>
              <a:gd name="T26" fmla="*/ 46 w 268"/>
              <a:gd name="T27" fmla="*/ 145 h 199"/>
              <a:gd name="T28" fmla="*/ 40 w 268"/>
              <a:gd name="T29" fmla="*/ 136 h 199"/>
              <a:gd name="T30" fmla="*/ 45 w 268"/>
              <a:gd name="T31" fmla="*/ 123 h 199"/>
              <a:gd name="T32" fmla="*/ 39 w 268"/>
              <a:gd name="T33" fmla="*/ 118 h 199"/>
              <a:gd name="T34" fmla="*/ 44 w 268"/>
              <a:gd name="T35" fmla="*/ 108 h 199"/>
              <a:gd name="T36" fmla="*/ 45 w 268"/>
              <a:gd name="T37" fmla="*/ 96 h 199"/>
              <a:gd name="T38" fmla="*/ 48 w 268"/>
              <a:gd name="T39" fmla="*/ 88 h 199"/>
              <a:gd name="T40" fmla="*/ 48 w 268"/>
              <a:gd name="T41" fmla="*/ 82 h 199"/>
              <a:gd name="T42" fmla="*/ 49 w 268"/>
              <a:gd name="T43" fmla="*/ 72 h 199"/>
              <a:gd name="T44" fmla="*/ 53 w 268"/>
              <a:gd name="T45" fmla="*/ 56 h 199"/>
              <a:gd name="T46" fmla="*/ 50 w 268"/>
              <a:gd name="T47" fmla="*/ 49 h 199"/>
              <a:gd name="T48" fmla="*/ 43 w 268"/>
              <a:gd name="T49" fmla="*/ 50 h 199"/>
              <a:gd name="T50" fmla="*/ 37 w 268"/>
              <a:gd name="T51" fmla="*/ 53 h 199"/>
              <a:gd name="T52" fmla="*/ 27 w 268"/>
              <a:gd name="T53" fmla="*/ 50 h 199"/>
              <a:gd name="T54" fmla="*/ 22 w 268"/>
              <a:gd name="T55" fmla="*/ 46 h 199"/>
              <a:gd name="T56" fmla="*/ 9 w 268"/>
              <a:gd name="T57" fmla="*/ 45 h 199"/>
              <a:gd name="T58" fmla="*/ 9 w 268"/>
              <a:gd name="T59" fmla="*/ 37 h 199"/>
              <a:gd name="T60" fmla="*/ 5 w 268"/>
              <a:gd name="T61" fmla="*/ 31 h 199"/>
              <a:gd name="T62" fmla="*/ 3 w 268"/>
              <a:gd name="T63" fmla="*/ 27 h 199"/>
              <a:gd name="T64" fmla="*/ 3 w 268"/>
              <a:gd name="T65" fmla="*/ 18 h 199"/>
              <a:gd name="T66" fmla="*/ 10 w 268"/>
              <a:gd name="T67" fmla="*/ 13 h 199"/>
              <a:gd name="T68" fmla="*/ 20 w 268"/>
              <a:gd name="T69" fmla="*/ 9 h 199"/>
              <a:gd name="T70" fmla="*/ 30 w 268"/>
              <a:gd name="T71" fmla="*/ 2 h 199"/>
              <a:gd name="T72" fmla="*/ 44 w 268"/>
              <a:gd name="T73" fmla="*/ 8 h 199"/>
              <a:gd name="T74" fmla="*/ 67 w 268"/>
              <a:gd name="T75" fmla="*/ 4 h 199"/>
              <a:gd name="T76" fmla="*/ 83 w 268"/>
              <a:gd name="T77" fmla="*/ 8 h 199"/>
              <a:gd name="T78" fmla="*/ 114 w 268"/>
              <a:gd name="T79" fmla="*/ 9 h 199"/>
              <a:gd name="T80" fmla="*/ 123 w 268"/>
              <a:gd name="T81" fmla="*/ 12 h 199"/>
              <a:gd name="T82" fmla="*/ 131 w 268"/>
              <a:gd name="T83" fmla="*/ 11 h 199"/>
              <a:gd name="T84" fmla="*/ 147 w 268"/>
              <a:gd name="T85" fmla="*/ 12 h 199"/>
              <a:gd name="T86" fmla="*/ 153 w 268"/>
              <a:gd name="T87" fmla="*/ 20 h 199"/>
              <a:gd name="T88" fmla="*/ 168 w 268"/>
              <a:gd name="T89" fmla="*/ 24 h 199"/>
              <a:gd name="T90" fmla="*/ 184 w 268"/>
              <a:gd name="T91" fmla="*/ 29 h 199"/>
              <a:gd name="T92" fmla="*/ 200 w 268"/>
              <a:gd name="T93" fmla="*/ 27 h 199"/>
              <a:gd name="T94" fmla="*/ 211 w 268"/>
              <a:gd name="T95" fmla="*/ 37 h 199"/>
              <a:gd name="T96" fmla="*/ 223 w 268"/>
              <a:gd name="T97" fmla="*/ 38 h 199"/>
              <a:gd name="T98" fmla="*/ 234 w 268"/>
              <a:gd name="T99" fmla="*/ 39 h 199"/>
              <a:gd name="T100" fmla="*/ 243 w 268"/>
              <a:gd name="T101" fmla="*/ 37 h 199"/>
              <a:gd name="T102" fmla="*/ 244 w 268"/>
              <a:gd name="T103" fmla="*/ 43 h 199"/>
              <a:gd name="T104" fmla="*/ 213 w 268"/>
              <a:gd name="T105" fmla="*/ 122 h 199"/>
              <a:gd name="T106" fmla="*/ 210 w 268"/>
              <a:gd name="T107" fmla="*/ 129 h 199"/>
              <a:gd name="T108" fmla="*/ 235 w 268"/>
              <a:gd name="T109" fmla="*/ 113 h 199"/>
              <a:gd name="T110" fmla="*/ 246 w 268"/>
              <a:gd name="T111" fmla="*/ 115 h 199"/>
              <a:gd name="T112" fmla="*/ 244 w 268"/>
              <a:gd name="T113" fmla="*/ 104 h 199"/>
              <a:gd name="T114" fmla="*/ 234 w 268"/>
              <a:gd name="T115" fmla="*/ 105 h 199"/>
              <a:gd name="T116" fmla="*/ 258 w 268"/>
              <a:gd name="T117" fmla="*/ 102 h 199"/>
              <a:gd name="T118" fmla="*/ 257 w 268"/>
              <a:gd name="T119" fmla="*/ 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68" h="199">
                <a:moveTo>
                  <a:pt x="245" y="45"/>
                </a:moveTo>
                <a:cubicBezTo>
                  <a:pt x="247" y="47"/>
                  <a:pt x="246" y="50"/>
                  <a:pt x="245" y="51"/>
                </a:cubicBezTo>
                <a:cubicBezTo>
                  <a:pt x="243" y="53"/>
                  <a:pt x="240" y="55"/>
                  <a:pt x="238" y="56"/>
                </a:cubicBezTo>
                <a:cubicBezTo>
                  <a:pt x="236" y="57"/>
                  <a:pt x="233" y="58"/>
                  <a:pt x="230" y="60"/>
                </a:cubicBezTo>
                <a:cubicBezTo>
                  <a:pt x="227" y="61"/>
                  <a:pt x="226" y="64"/>
                  <a:pt x="224" y="66"/>
                </a:cubicBezTo>
                <a:cubicBezTo>
                  <a:pt x="220" y="69"/>
                  <a:pt x="215" y="70"/>
                  <a:pt x="210" y="71"/>
                </a:cubicBezTo>
                <a:cubicBezTo>
                  <a:pt x="204" y="72"/>
                  <a:pt x="198" y="73"/>
                  <a:pt x="196" y="79"/>
                </a:cubicBezTo>
                <a:cubicBezTo>
                  <a:pt x="199" y="80"/>
                  <a:pt x="200" y="82"/>
                  <a:pt x="197" y="84"/>
                </a:cubicBezTo>
                <a:cubicBezTo>
                  <a:pt x="195" y="86"/>
                  <a:pt x="192" y="86"/>
                  <a:pt x="191" y="89"/>
                </a:cubicBezTo>
                <a:cubicBezTo>
                  <a:pt x="189" y="91"/>
                  <a:pt x="187" y="94"/>
                  <a:pt x="185" y="96"/>
                </a:cubicBezTo>
                <a:cubicBezTo>
                  <a:pt x="183" y="99"/>
                  <a:pt x="181" y="102"/>
                  <a:pt x="179" y="105"/>
                </a:cubicBezTo>
                <a:cubicBezTo>
                  <a:pt x="177" y="108"/>
                  <a:pt x="175" y="111"/>
                  <a:pt x="176" y="114"/>
                </a:cubicBezTo>
                <a:cubicBezTo>
                  <a:pt x="176" y="116"/>
                  <a:pt x="177" y="117"/>
                  <a:pt x="177" y="119"/>
                </a:cubicBezTo>
                <a:cubicBezTo>
                  <a:pt x="177" y="121"/>
                  <a:pt x="177" y="123"/>
                  <a:pt x="178" y="124"/>
                </a:cubicBezTo>
                <a:cubicBezTo>
                  <a:pt x="179" y="127"/>
                  <a:pt x="183" y="127"/>
                  <a:pt x="185" y="130"/>
                </a:cubicBezTo>
                <a:cubicBezTo>
                  <a:pt x="187" y="133"/>
                  <a:pt x="183" y="133"/>
                  <a:pt x="183" y="136"/>
                </a:cubicBezTo>
                <a:cubicBezTo>
                  <a:pt x="181" y="136"/>
                  <a:pt x="179" y="138"/>
                  <a:pt x="177" y="139"/>
                </a:cubicBezTo>
                <a:cubicBezTo>
                  <a:pt x="174" y="140"/>
                  <a:pt x="171" y="142"/>
                  <a:pt x="172" y="145"/>
                </a:cubicBezTo>
                <a:cubicBezTo>
                  <a:pt x="169" y="145"/>
                  <a:pt x="168" y="147"/>
                  <a:pt x="168" y="150"/>
                </a:cubicBezTo>
                <a:cubicBezTo>
                  <a:pt x="168" y="150"/>
                  <a:pt x="168" y="151"/>
                  <a:pt x="168" y="152"/>
                </a:cubicBezTo>
                <a:cubicBezTo>
                  <a:pt x="167" y="153"/>
                  <a:pt x="166" y="154"/>
                  <a:pt x="166" y="155"/>
                </a:cubicBezTo>
                <a:cubicBezTo>
                  <a:pt x="166" y="157"/>
                  <a:pt x="168" y="158"/>
                  <a:pt x="168" y="159"/>
                </a:cubicBezTo>
                <a:cubicBezTo>
                  <a:pt x="168" y="162"/>
                  <a:pt x="165" y="162"/>
                  <a:pt x="163" y="162"/>
                </a:cubicBezTo>
                <a:cubicBezTo>
                  <a:pt x="161" y="162"/>
                  <a:pt x="159" y="161"/>
                  <a:pt x="157" y="161"/>
                </a:cubicBezTo>
                <a:cubicBezTo>
                  <a:pt x="154" y="162"/>
                  <a:pt x="152" y="164"/>
                  <a:pt x="150" y="165"/>
                </a:cubicBezTo>
                <a:cubicBezTo>
                  <a:pt x="149" y="167"/>
                  <a:pt x="147" y="169"/>
                  <a:pt x="146" y="171"/>
                </a:cubicBezTo>
                <a:cubicBezTo>
                  <a:pt x="145" y="173"/>
                  <a:pt x="144" y="176"/>
                  <a:pt x="142" y="178"/>
                </a:cubicBezTo>
                <a:cubicBezTo>
                  <a:pt x="142" y="179"/>
                  <a:pt x="140" y="181"/>
                  <a:pt x="139" y="182"/>
                </a:cubicBezTo>
                <a:cubicBezTo>
                  <a:pt x="138" y="182"/>
                  <a:pt x="136" y="179"/>
                  <a:pt x="134" y="179"/>
                </a:cubicBezTo>
                <a:cubicBezTo>
                  <a:pt x="132" y="179"/>
                  <a:pt x="132" y="180"/>
                  <a:pt x="131" y="181"/>
                </a:cubicBezTo>
                <a:cubicBezTo>
                  <a:pt x="129" y="184"/>
                  <a:pt x="127" y="182"/>
                  <a:pt x="124" y="182"/>
                </a:cubicBezTo>
                <a:cubicBezTo>
                  <a:pt x="122" y="181"/>
                  <a:pt x="119" y="182"/>
                  <a:pt x="116" y="182"/>
                </a:cubicBezTo>
                <a:cubicBezTo>
                  <a:pt x="113" y="183"/>
                  <a:pt x="111" y="181"/>
                  <a:pt x="109" y="181"/>
                </a:cubicBezTo>
                <a:cubicBezTo>
                  <a:pt x="106" y="181"/>
                  <a:pt x="104" y="181"/>
                  <a:pt x="101" y="182"/>
                </a:cubicBezTo>
                <a:cubicBezTo>
                  <a:pt x="99" y="182"/>
                  <a:pt x="96" y="182"/>
                  <a:pt x="95" y="183"/>
                </a:cubicBezTo>
                <a:cubicBezTo>
                  <a:pt x="93" y="184"/>
                  <a:pt x="92" y="186"/>
                  <a:pt x="89" y="187"/>
                </a:cubicBezTo>
                <a:cubicBezTo>
                  <a:pt x="86" y="188"/>
                  <a:pt x="83" y="187"/>
                  <a:pt x="81" y="188"/>
                </a:cubicBezTo>
                <a:cubicBezTo>
                  <a:pt x="79" y="189"/>
                  <a:pt x="78" y="190"/>
                  <a:pt x="78" y="192"/>
                </a:cubicBezTo>
                <a:cubicBezTo>
                  <a:pt x="77" y="194"/>
                  <a:pt x="78" y="197"/>
                  <a:pt x="76" y="195"/>
                </a:cubicBezTo>
                <a:cubicBezTo>
                  <a:pt x="74" y="197"/>
                  <a:pt x="75" y="199"/>
                  <a:pt x="72" y="199"/>
                </a:cubicBezTo>
                <a:cubicBezTo>
                  <a:pt x="70" y="199"/>
                  <a:pt x="69" y="198"/>
                  <a:pt x="68" y="197"/>
                </a:cubicBezTo>
                <a:cubicBezTo>
                  <a:pt x="66" y="195"/>
                  <a:pt x="64" y="195"/>
                  <a:pt x="63" y="194"/>
                </a:cubicBezTo>
                <a:cubicBezTo>
                  <a:pt x="61" y="193"/>
                  <a:pt x="59" y="189"/>
                  <a:pt x="59" y="187"/>
                </a:cubicBezTo>
                <a:cubicBezTo>
                  <a:pt x="59" y="187"/>
                  <a:pt x="59" y="187"/>
                  <a:pt x="60" y="187"/>
                </a:cubicBezTo>
                <a:cubicBezTo>
                  <a:pt x="61" y="185"/>
                  <a:pt x="56" y="184"/>
                  <a:pt x="56" y="181"/>
                </a:cubicBezTo>
                <a:cubicBezTo>
                  <a:pt x="56" y="180"/>
                  <a:pt x="57" y="179"/>
                  <a:pt x="56" y="178"/>
                </a:cubicBezTo>
                <a:cubicBezTo>
                  <a:pt x="56" y="177"/>
                  <a:pt x="54" y="176"/>
                  <a:pt x="53" y="175"/>
                </a:cubicBezTo>
                <a:cubicBezTo>
                  <a:pt x="52" y="174"/>
                  <a:pt x="50" y="173"/>
                  <a:pt x="49" y="172"/>
                </a:cubicBezTo>
                <a:cubicBezTo>
                  <a:pt x="48" y="171"/>
                  <a:pt x="47" y="170"/>
                  <a:pt x="46" y="170"/>
                </a:cubicBezTo>
                <a:cubicBezTo>
                  <a:pt x="44" y="169"/>
                  <a:pt x="39" y="170"/>
                  <a:pt x="36" y="170"/>
                </a:cubicBezTo>
                <a:cubicBezTo>
                  <a:pt x="36" y="168"/>
                  <a:pt x="36" y="165"/>
                  <a:pt x="36" y="163"/>
                </a:cubicBezTo>
                <a:cubicBezTo>
                  <a:pt x="35" y="161"/>
                  <a:pt x="35" y="162"/>
                  <a:pt x="35" y="160"/>
                </a:cubicBezTo>
                <a:cubicBezTo>
                  <a:pt x="36" y="158"/>
                  <a:pt x="37" y="157"/>
                  <a:pt x="38" y="155"/>
                </a:cubicBezTo>
                <a:cubicBezTo>
                  <a:pt x="39" y="154"/>
                  <a:pt x="39" y="151"/>
                  <a:pt x="40" y="151"/>
                </a:cubicBezTo>
                <a:cubicBezTo>
                  <a:pt x="42" y="149"/>
                  <a:pt x="45" y="150"/>
                  <a:pt x="46" y="147"/>
                </a:cubicBezTo>
                <a:cubicBezTo>
                  <a:pt x="46" y="147"/>
                  <a:pt x="46" y="146"/>
                  <a:pt x="46" y="145"/>
                </a:cubicBezTo>
                <a:cubicBezTo>
                  <a:pt x="45" y="145"/>
                  <a:pt x="45" y="145"/>
                  <a:pt x="44" y="146"/>
                </a:cubicBezTo>
                <a:cubicBezTo>
                  <a:pt x="42" y="146"/>
                  <a:pt x="41" y="144"/>
                  <a:pt x="40" y="142"/>
                </a:cubicBezTo>
                <a:cubicBezTo>
                  <a:pt x="39" y="140"/>
                  <a:pt x="38" y="139"/>
                  <a:pt x="38" y="137"/>
                </a:cubicBezTo>
                <a:cubicBezTo>
                  <a:pt x="39" y="137"/>
                  <a:pt x="39" y="136"/>
                  <a:pt x="40" y="136"/>
                </a:cubicBezTo>
                <a:cubicBezTo>
                  <a:pt x="40" y="135"/>
                  <a:pt x="39" y="134"/>
                  <a:pt x="39" y="134"/>
                </a:cubicBezTo>
                <a:cubicBezTo>
                  <a:pt x="40" y="131"/>
                  <a:pt x="41" y="131"/>
                  <a:pt x="43" y="130"/>
                </a:cubicBezTo>
                <a:cubicBezTo>
                  <a:pt x="44" y="129"/>
                  <a:pt x="45" y="127"/>
                  <a:pt x="45" y="126"/>
                </a:cubicBezTo>
                <a:cubicBezTo>
                  <a:pt x="45" y="125"/>
                  <a:pt x="46" y="123"/>
                  <a:pt x="45" y="123"/>
                </a:cubicBezTo>
                <a:cubicBezTo>
                  <a:pt x="44" y="122"/>
                  <a:pt x="44" y="123"/>
                  <a:pt x="43" y="123"/>
                </a:cubicBezTo>
                <a:cubicBezTo>
                  <a:pt x="42" y="122"/>
                  <a:pt x="43" y="122"/>
                  <a:pt x="42" y="122"/>
                </a:cubicBezTo>
                <a:cubicBezTo>
                  <a:pt x="41" y="121"/>
                  <a:pt x="40" y="120"/>
                  <a:pt x="40" y="120"/>
                </a:cubicBezTo>
                <a:cubicBezTo>
                  <a:pt x="39" y="119"/>
                  <a:pt x="39" y="118"/>
                  <a:pt x="39" y="118"/>
                </a:cubicBezTo>
                <a:cubicBezTo>
                  <a:pt x="39" y="117"/>
                  <a:pt x="39" y="117"/>
                  <a:pt x="39" y="116"/>
                </a:cubicBezTo>
                <a:cubicBezTo>
                  <a:pt x="39" y="116"/>
                  <a:pt x="39" y="115"/>
                  <a:pt x="39" y="115"/>
                </a:cubicBezTo>
                <a:cubicBezTo>
                  <a:pt x="38" y="113"/>
                  <a:pt x="33" y="111"/>
                  <a:pt x="35" y="108"/>
                </a:cubicBezTo>
                <a:cubicBezTo>
                  <a:pt x="37" y="106"/>
                  <a:pt x="42" y="109"/>
                  <a:pt x="44" y="108"/>
                </a:cubicBezTo>
                <a:cubicBezTo>
                  <a:pt x="45" y="107"/>
                  <a:pt x="45" y="107"/>
                  <a:pt x="45" y="106"/>
                </a:cubicBezTo>
                <a:cubicBezTo>
                  <a:pt x="45" y="105"/>
                  <a:pt x="46" y="104"/>
                  <a:pt x="46" y="104"/>
                </a:cubicBezTo>
                <a:cubicBezTo>
                  <a:pt x="47" y="103"/>
                  <a:pt x="47" y="101"/>
                  <a:pt x="47" y="99"/>
                </a:cubicBezTo>
                <a:cubicBezTo>
                  <a:pt x="47" y="98"/>
                  <a:pt x="45" y="97"/>
                  <a:pt x="45" y="96"/>
                </a:cubicBezTo>
                <a:cubicBezTo>
                  <a:pt x="44" y="95"/>
                  <a:pt x="46" y="94"/>
                  <a:pt x="46" y="93"/>
                </a:cubicBezTo>
                <a:cubicBezTo>
                  <a:pt x="47" y="93"/>
                  <a:pt x="48" y="92"/>
                  <a:pt x="49" y="92"/>
                </a:cubicBezTo>
                <a:cubicBezTo>
                  <a:pt x="49" y="91"/>
                  <a:pt x="48" y="91"/>
                  <a:pt x="48" y="90"/>
                </a:cubicBezTo>
                <a:cubicBezTo>
                  <a:pt x="48" y="89"/>
                  <a:pt x="48" y="89"/>
                  <a:pt x="48" y="88"/>
                </a:cubicBezTo>
                <a:cubicBezTo>
                  <a:pt x="48" y="87"/>
                  <a:pt x="49" y="87"/>
                  <a:pt x="48" y="86"/>
                </a:cubicBezTo>
                <a:cubicBezTo>
                  <a:pt x="48" y="86"/>
                  <a:pt x="48" y="85"/>
                  <a:pt x="48" y="85"/>
                </a:cubicBezTo>
                <a:cubicBezTo>
                  <a:pt x="48" y="84"/>
                  <a:pt x="49" y="84"/>
                  <a:pt x="49" y="83"/>
                </a:cubicBezTo>
                <a:cubicBezTo>
                  <a:pt x="49" y="82"/>
                  <a:pt x="48" y="83"/>
                  <a:pt x="48" y="82"/>
                </a:cubicBezTo>
                <a:cubicBezTo>
                  <a:pt x="48" y="81"/>
                  <a:pt x="49" y="79"/>
                  <a:pt x="48" y="78"/>
                </a:cubicBezTo>
                <a:cubicBezTo>
                  <a:pt x="48" y="77"/>
                  <a:pt x="45" y="75"/>
                  <a:pt x="46" y="73"/>
                </a:cubicBezTo>
                <a:cubicBezTo>
                  <a:pt x="47" y="73"/>
                  <a:pt x="48" y="73"/>
                  <a:pt x="48" y="73"/>
                </a:cubicBezTo>
                <a:cubicBezTo>
                  <a:pt x="49" y="73"/>
                  <a:pt x="49" y="73"/>
                  <a:pt x="49" y="72"/>
                </a:cubicBezTo>
                <a:cubicBezTo>
                  <a:pt x="50" y="71"/>
                  <a:pt x="51" y="69"/>
                  <a:pt x="52" y="68"/>
                </a:cubicBezTo>
                <a:cubicBezTo>
                  <a:pt x="54" y="66"/>
                  <a:pt x="55" y="66"/>
                  <a:pt x="57" y="64"/>
                </a:cubicBezTo>
                <a:cubicBezTo>
                  <a:pt x="58" y="63"/>
                  <a:pt x="60" y="61"/>
                  <a:pt x="60" y="60"/>
                </a:cubicBezTo>
                <a:cubicBezTo>
                  <a:pt x="59" y="55"/>
                  <a:pt x="54" y="59"/>
                  <a:pt x="53" y="56"/>
                </a:cubicBezTo>
                <a:cubicBezTo>
                  <a:pt x="53" y="54"/>
                  <a:pt x="54" y="53"/>
                  <a:pt x="54" y="51"/>
                </a:cubicBezTo>
                <a:cubicBezTo>
                  <a:pt x="54" y="51"/>
                  <a:pt x="53" y="50"/>
                  <a:pt x="53" y="50"/>
                </a:cubicBezTo>
                <a:cubicBezTo>
                  <a:pt x="53" y="49"/>
                  <a:pt x="52" y="50"/>
                  <a:pt x="52" y="50"/>
                </a:cubicBezTo>
                <a:cubicBezTo>
                  <a:pt x="51" y="50"/>
                  <a:pt x="51" y="50"/>
                  <a:pt x="50" y="49"/>
                </a:cubicBezTo>
                <a:cubicBezTo>
                  <a:pt x="49" y="49"/>
                  <a:pt x="49" y="49"/>
                  <a:pt x="48" y="49"/>
                </a:cubicBezTo>
                <a:cubicBezTo>
                  <a:pt x="48" y="49"/>
                  <a:pt x="47" y="50"/>
                  <a:pt x="47" y="50"/>
                </a:cubicBezTo>
                <a:cubicBezTo>
                  <a:pt x="46" y="50"/>
                  <a:pt x="46" y="49"/>
                  <a:pt x="45" y="49"/>
                </a:cubicBezTo>
                <a:cubicBezTo>
                  <a:pt x="45" y="49"/>
                  <a:pt x="44" y="50"/>
                  <a:pt x="43" y="50"/>
                </a:cubicBezTo>
                <a:cubicBezTo>
                  <a:pt x="43" y="48"/>
                  <a:pt x="41" y="49"/>
                  <a:pt x="41" y="49"/>
                </a:cubicBezTo>
                <a:cubicBezTo>
                  <a:pt x="41" y="50"/>
                  <a:pt x="41" y="50"/>
                  <a:pt x="41" y="51"/>
                </a:cubicBezTo>
                <a:cubicBezTo>
                  <a:pt x="40" y="52"/>
                  <a:pt x="40" y="52"/>
                  <a:pt x="39" y="52"/>
                </a:cubicBezTo>
                <a:cubicBezTo>
                  <a:pt x="39" y="52"/>
                  <a:pt x="36" y="53"/>
                  <a:pt x="37" y="53"/>
                </a:cubicBezTo>
                <a:cubicBezTo>
                  <a:pt x="36" y="53"/>
                  <a:pt x="34" y="51"/>
                  <a:pt x="34" y="53"/>
                </a:cubicBezTo>
                <a:cubicBezTo>
                  <a:pt x="33" y="54"/>
                  <a:pt x="33" y="52"/>
                  <a:pt x="33" y="52"/>
                </a:cubicBezTo>
                <a:cubicBezTo>
                  <a:pt x="32" y="52"/>
                  <a:pt x="31" y="51"/>
                  <a:pt x="30" y="51"/>
                </a:cubicBezTo>
                <a:cubicBezTo>
                  <a:pt x="29" y="53"/>
                  <a:pt x="28" y="51"/>
                  <a:pt x="27" y="50"/>
                </a:cubicBezTo>
                <a:cubicBezTo>
                  <a:pt x="27" y="50"/>
                  <a:pt x="25" y="53"/>
                  <a:pt x="24" y="53"/>
                </a:cubicBezTo>
                <a:cubicBezTo>
                  <a:pt x="23" y="53"/>
                  <a:pt x="22" y="53"/>
                  <a:pt x="21" y="52"/>
                </a:cubicBezTo>
                <a:cubicBezTo>
                  <a:pt x="21" y="50"/>
                  <a:pt x="22" y="50"/>
                  <a:pt x="23" y="48"/>
                </a:cubicBezTo>
                <a:cubicBezTo>
                  <a:pt x="25" y="46"/>
                  <a:pt x="23" y="48"/>
                  <a:pt x="22" y="46"/>
                </a:cubicBezTo>
                <a:cubicBezTo>
                  <a:pt x="20" y="46"/>
                  <a:pt x="22" y="44"/>
                  <a:pt x="20" y="44"/>
                </a:cubicBezTo>
                <a:cubicBezTo>
                  <a:pt x="19" y="44"/>
                  <a:pt x="18" y="45"/>
                  <a:pt x="16" y="46"/>
                </a:cubicBezTo>
                <a:cubicBezTo>
                  <a:pt x="13" y="46"/>
                  <a:pt x="11" y="49"/>
                  <a:pt x="8" y="52"/>
                </a:cubicBezTo>
                <a:cubicBezTo>
                  <a:pt x="8" y="50"/>
                  <a:pt x="8" y="47"/>
                  <a:pt x="9" y="45"/>
                </a:cubicBezTo>
                <a:cubicBezTo>
                  <a:pt x="10" y="43"/>
                  <a:pt x="12" y="42"/>
                  <a:pt x="13" y="40"/>
                </a:cubicBezTo>
                <a:cubicBezTo>
                  <a:pt x="12" y="39"/>
                  <a:pt x="9" y="43"/>
                  <a:pt x="9" y="41"/>
                </a:cubicBezTo>
                <a:cubicBezTo>
                  <a:pt x="8" y="40"/>
                  <a:pt x="13" y="38"/>
                  <a:pt x="12" y="37"/>
                </a:cubicBezTo>
                <a:cubicBezTo>
                  <a:pt x="12" y="36"/>
                  <a:pt x="9" y="38"/>
                  <a:pt x="9" y="37"/>
                </a:cubicBezTo>
                <a:cubicBezTo>
                  <a:pt x="7" y="36"/>
                  <a:pt x="9" y="35"/>
                  <a:pt x="9" y="34"/>
                </a:cubicBezTo>
                <a:cubicBezTo>
                  <a:pt x="10" y="32"/>
                  <a:pt x="11" y="31"/>
                  <a:pt x="9" y="31"/>
                </a:cubicBezTo>
                <a:cubicBezTo>
                  <a:pt x="8" y="32"/>
                  <a:pt x="6" y="34"/>
                  <a:pt x="6" y="35"/>
                </a:cubicBezTo>
                <a:cubicBezTo>
                  <a:pt x="5" y="34"/>
                  <a:pt x="5" y="31"/>
                  <a:pt x="5" y="31"/>
                </a:cubicBezTo>
                <a:cubicBezTo>
                  <a:pt x="5" y="29"/>
                  <a:pt x="8" y="29"/>
                  <a:pt x="8" y="27"/>
                </a:cubicBezTo>
                <a:cubicBezTo>
                  <a:pt x="7" y="27"/>
                  <a:pt x="6" y="27"/>
                  <a:pt x="6" y="27"/>
                </a:cubicBezTo>
                <a:cubicBezTo>
                  <a:pt x="5" y="27"/>
                  <a:pt x="5" y="28"/>
                  <a:pt x="4" y="28"/>
                </a:cubicBezTo>
                <a:cubicBezTo>
                  <a:pt x="3" y="28"/>
                  <a:pt x="3" y="28"/>
                  <a:pt x="3" y="27"/>
                </a:cubicBezTo>
                <a:cubicBezTo>
                  <a:pt x="3" y="26"/>
                  <a:pt x="3" y="25"/>
                  <a:pt x="3" y="24"/>
                </a:cubicBezTo>
                <a:cubicBezTo>
                  <a:pt x="2" y="23"/>
                  <a:pt x="2" y="25"/>
                  <a:pt x="1" y="23"/>
                </a:cubicBezTo>
                <a:cubicBezTo>
                  <a:pt x="0" y="22"/>
                  <a:pt x="1" y="21"/>
                  <a:pt x="1" y="20"/>
                </a:cubicBezTo>
                <a:cubicBezTo>
                  <a:pt x="2" y="19"/>
                  <a:pt x="2" y="19"/>
                  <a:pt x="3" y="18"/>
                </a:cubicBezTo>
                <a:cubicBezTo>
                  <a:pt x="3" y="18"/>
                  <a:pt x="3" y="17"/>
                  <a:pt x="3" y="17"/>
                </a:cubicBezTo>
                <a:cubicBezTo>
                  <a:pt x="4" y="15"/>
                  <a:pt x="4" y="16"/>
                  <a:pt x="5" y="16"/>
                </a:cubicBezTo>
                <a:cubicBezTo>
                  <a:pt x="6" y="15"/>
                  <a:pt x="6" y="14"/>
                  <a:pt x="7" y="13"/>
                </a:cubicBezTo>
                <a:cubicBezTo>
                  <a:pt x="8" y="12"/>
                  <a:pt x="9" y="12"/>
                  <a:pt x="10" y="13"/>
                </a:cubicBezTo>
                <a:cubicBezTo>
                  <a:pt x="12" y="13"/>
                  <a:pt x="13" y="13"/>
                  <a:pt x="15" y="12"/>
                </a:cubicBezTo>
                <a:cubicBezTo>
                  <a:pt x="16" y="12"/>
                  <a:pt x="18" y="11"/>
                  <a:pt x="20" y="11"/>
                </a:cubicBezTo>
                <a:cubicBezTo>
                  <a:pt x="20" y="12"/>
                  <a:pt x="21" y="13"/>
                  <a:pt x="21" y="11"/>
                </a:cubicBezTo>
                <a:cubicBezTo>
                  <a:pt x="21" y="11"/>
                  <a:pt x="20" y="10"/>
                  <a:pt x="20" y="9"/>
                </a:cubicBezTo>
                <a:cubicBezTo>
                  <a:pt x="20" y="8"/>
                  <a:pt x="20" y="7"/>
                  <a:pt x="21" y="6"/>
                </a:cubicBezTo>
                <a:cubicBezTo>
                  <a:pt x="23" y="5"/>
                  <a:pt x="25" y="1"/>
                  <a:pt x="28" y="1"/>
                </a:cubicBezTo>
                <a:cubicBezTo>
                  <a:pt x="28" y="2"/>
                  <a:pt x="27" y="3"/>
                  <a:pt x="28" y="3"/>
                </a:cubicBezTo>
                <a:cubicBezTo>
                  <a:pt x="28" y="3"/>
                  <a:pt x="29" y="2"/>
                  <a:pt x="30" y="2"/>
                </a:cubicBezTo>
                <a:cubicBezTo>
                  <a:pt x="32" y="0"/>
                  <a:pt x="32" y="2"/>
                  <a:pt x="34" y="2"/>
                </a:cubicBezTo>
                <a:cubicBezTo>
                  <a:pt x="36" y="2"/>
                  <a:pt x="36" y="3"/>
                  <a:pt x="38" y="4"/>
                </a:cubicBezTo>
                <a:cubicBezTo>
                  <a:pt x="40" y="6"/>
                  <a:pt x="41" y="6"/>
                  <a:pt x="44" y="6"/>
                </a:cubicBezTo>
                <a:cubicBezTo>
                  <a:pt x="44" y="6"/>
                  <a:pt x="44" y="8"/>
                  <a:pt x="44" y="8"/>
                </a:cubicBezTo>
                <a:cubicBezTo>
                  <a:pt x="45" y="7"/>
                  <a:pt x="45" y="7"/>
                  <a:pt x="46" y="6"/>
                </a:cubicBezTo>
                <a:cubicBezTo>
                  <a:pt x="47" y="6"/>
                  <a:pt x="50" y="6"/>
                  <a:pt x="51" y="6"/>
                </a:cubicBezTo>
                <a:cubicBezTo>
                  <a:pt x="55" y="6"/>
                  <a:pt x="60" y="7"/>
                  <a:pt x="64" y="6"/>
                </a:cubicBezTo>
                <a:cubicBezTo>
                  <a:pt x="65" y="6"/>
                  <a:pt x="66" y="5"/>
                  <a:pt x="67" y="4"/>
                </a:cubicBezTo>
                <a:cubicBezTo>
                  <a:pt x="68" y="3"/>
                  <a:pt x="68" y="4"/>
                  <a:pt x="70" y="5"/>
                </a:cubicBezTo>
                <a:cubicBezTo>
                  <a:pt x="71" y="6"/>
                  <a:pt x="71" y="6"/>
                  <a:pt x="73" y="6"/>
                </a:cubicBezTo>
                <a:cubicBezTo>
                  <a:pt x="75" y="7"/>
                  <a:pt x="75" y="6"/>
                  <a:pt x="76" y="8"/>
                </a:cubicBezTo>
                <a:cubicBezTo>
                  <a:pt x="78" y="7"/>
                  <a:pt x="81" y="8"/>
                  <a:pt x="83" y="8"/>
                </a:cubicBezTo>
                <a:cubicBezTo>
                  <a:pt x="85" y="9"/>
                  <a:pt x="88" y="10"/>
                  <a:pt x="90" y="10"/>
                </a:cubicBezTo>
                <a:cubicBezTo>
                  <a:pt x="96" y="12"/>
                  <a:pt x="101" y="9"/>
                  <a:pt x="107" y="8"/>
                </a:cubicBezTo>
                <a:cubicBezTo>
                  <a:pt x="107" y="11"/>
                  <a:pt x="110" y="8"/>
                  <a:pt x="112" y="7"/>
                </a:cubicBezTo>
                <a:cubicBezTo>
                  <a:pt x="113" y="7"/>
                  <a:pt x="113" y="8"/>
                  <a:pt x="114" y="9"/>
                </a:cubicBezTo>
                <a:cubicBezTo>
                  <a:pt x="115" y="9"/>
                  <a:pt x="114" y="10"/>
                  <a:pt x="116" y="10"/>
                </a:cubicBezTo>
                <a:cubicBezTo>
                  <a:pt x="116" y="10"/>
                  <a:pt x="117" y="10"/>
                  <a:pt x="118" y="10"/>
                </a:cubicBezTo>
                <a:cubicBezTo>
                  <a:pt x="119" y="10"/>
                  <a:pt x="120" y="11"/>
                  <a:pt x="120" y="11"/>
                </a:cubicBezTo>
                <a:cubicBezTo>
                  <a:pt x="121" y="12"/>
                  <a:pt x="122" y="12"/>
                  <a:pt x="123" y="12"/>
                </a:cubicBezTo>
                <a:cubicBezTo>
                  <a:pt x="124" y="11"/>
                  <a:pt x="123" y="10"/>
                  <a:pt x="124" y="10"/>
                </a:cubicBezTo>
                <a:cubicBezTo>
                  <a:pt x="125" y="9"/>
                  <a:pt x="128" y="9"/>
                  <a:pt x="129" y="10"/>
                </a:cubicBezTo>
                <a:cubicBezTo>
                  <a:pt x="129" y="10"/>
                  <a:pt x="129" y="11"/>
                  <a:pt x="130" y="11"/>
                </a:cubicBezTo>
                <a:cubicBezTo>
                  <a:pt x="130" y="11"/>
                  <a:pt x="131" y="11"/>
                  <a:pt x="131" y="11"/>
                </a:cubicBezTo>
                <a:cubicBezTo>
                  <a:pt x="132" y="11"/>
                  <a:pt x="133" y="11"/>
                  <a:pt x="133" y="12"/>
                </a:cubicBezTo>
                <a:cubicBezTo>
                  <a:pt x="136" y="13"/>
                  <a:pt x="137" y="13"/>
                  <a:pt x="139" y="13"/>
                </a:cubicBezTo>
                <a:cubicBezTo>
                  <a:pt x="142" y="13"/>
                  <a:pt x="144" y="12"/>
                  <a:pt x="146" y="11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7" y="13"/>
                  <a:pt x="149" y="14"/>
                  <a:pt x="150" y="14"/>
                </a:cubicBezTo>
                <a:cubicBezTo>
                  <a:pt x="151" y="15"/>
                  <a:pt x="151" y="14"/>
                  <a:pt x="153" y="14"/>
                </a:cubicBezTo>
                <a:cubicBezTo>
                  <a:pt x="154" y="14"/>
                  <a:pt x="155" y="16"/>
                  <a:pt x="154" y="17"/>
                </a:cubicBezTo>
                <a:cubicBezTo>
                  <a:pt x="154" y="18"/>
                  <a:pt x="152" y="19"/>
                  <a:pt x="153" y="20"/>
                </a:cubicBezTo>
                <a:cubicBezTo>
                  <a:pt x="154" y="22"/>
                  <a:pt x="155" y="21"/>
                  <a:pt x="156" y="21"/>
                </a:cubicBezTo>
                <a:cubicBezTo>
                  <a:pt x="158" y="20"/>
                  <a:pt x="158" y="21"/>
                  <a:pt x="160" y="22"/>
                </a:cubicBezTo>
                <a:cubicBezTo>
                  <a:pt x="161" y="23"/>
                  <a:pt x="162" y="23"/>
                  <a:pt x="164" y="23"/>
                </a:cubicBezTo>
                <a:cubicBezTo>
                  <a:pt x="166" y="23"/>
                  <a:pt x="167" y="23"/>
                  <a:pt x="168" y="24"/>
                </a:cubicBezTo>
                <a:cubicBezTo>
                  <a:pt x="169" y="26"/>
                  <a:pt x="170" y="29"/>
                  <a:pt x="173" y="28"/>
                </a:cubicBezTo>
                <a:cubicBezTo>
                  <a:pt x="174" y="27"/>
                  <a:pt x="175" y="26"/>
                  <a:pt x="176" y="26"/>
                </a:cubicBezTo>
                <a:cubicBezTo>
                  <a:pt x="178" y="26"/>
                  <a:pt x="178" y="28"/>
                  <a:pt x="179" y="29"/>
                </a:cubicBezTo>
                <a:cubicBezTo>
                  <a:pt x="181" y="30"/>
                  <a:pt x="182" y="30"/>
                  <a:pt x="184" y="29"/>
                </a:cubicBezTo>
                <a:cubicBezTo>
                  <a:pt x="185" y="29"/>
                  <a:pt x="186" y="30"/>
                  <a:pt x="188" y="30"/>
                </a:cubicBezTo>
                <a:cubicBezTo>
                  <a:pt x="188" y="30"/>
                  <a:pt x="189" y="29"/>
                  <a:pt x="190" y="29"/>
                </a:cubicBezTo>
                <a:cubicBezTo>
                  <a:pt x="192" y="30"/>
                  <a:pt x="193" y="30"/>
                  <a:pt x="195" y="29"/>
                </a:cubicBezTo>
                <a:cubicBezTo>
                  <a:pt x="195" y="25"/>
                  <a:pt x="197" y="26"/>
                  <a:pt x="200" y="27"/>
                </a:cubicBezTo>
                <a:cubicBezTo>
                  <a:pt x="201" y="28"/>
                  <a:pt x="202" y="28"/>
                  <a:pt x="204" y="28"/>
                </a:cubicBezTo>
                <a:cubicBezTo>
                  <a:pt x="205" y="29"/>
                  <a:pt x="206" y="30"/>
                  <a:pt x="209" y="30"/>
                </a:cubicBezTo>
                <a:cubicBezTo>
                  <a:pt x="209" y="31"/>
                  <a:pt x="209" y="31"/>
                  <a:pt x="210" y="32"/>
                </a:cubicBezTo>
                <a:cubicBezTo>
                  <a:pt x="210" y="33"/>
                  <a:pt x="208" y="37"/>
                  <a:pt x="211" y="37"/>
                </a:cubicBezTo>
                <a:cubicBezTo>
                  <a:pt x="212" y="38"/>
                  <a:pt x="215" y="36"/>
                  <a:pt x="216" y="35"/>
                </a:cubicBezTo>
                <a:cubicBezTo>
                  <a:pt x="217" y="37"/>
                  <a:pt x="220" y="36"/>
                  <a:pt x="220" y="37"/>
                </a:cubicBezTo>
                <a:cubicBezTo>
                  <a:pt x="221" y="37"/>
                  <a:pt x="220" y="39"/>
                  <a:pt x="221" y="39"/>
                </a:cubicBezTo>
                <a:cubicBezTo>
                  <a:pt x="222" y="39"/>
                  <a:pt x="222" y="39"/>
                  <a:pt x="223" y="38"/>
                </a:cubicBezTo>
                <a:cubicBezTo>
                  <a:pt x="223" y="38"/>
                  <a:pt x="224" y="38"/>
                  <a:pt x="225" y="37"/>
                </a:cubicBezTo>
                <a:cubicBezTo>
                  <a:pt x="226" y="37"/>
                  <a:pt x="227" y="37"/>
                  <a:pt x="228" y="37"/>
                </a:cubicBezTo>
                <a:cubicBezTo>
                  <a:pt x="230" y="38"/>
                  <a:pt x="230" y="40"/>
                  <a:pt x="232" y="39"/>
                </a:cubicBezTo>
                <a:cubicBezTo>
                  <a:pt x="233" y="39"/>
                  <a:pt x="233" y="39"/>
                  <a:pt x="234" y="39"/>
                </a:cubicBezTo>
                <a:cubicBezTo>
                  <a:pt x="234" y="38"/>
                  <a:pt x="234" y="38"/>
                  <a:pt x="235" y="38"/>
                </a:cubicBezTo>
                <a:cubicBezTo>
                  <a:pt x="235" y="38"/>
                  <a:pt x="236" y="38"/>
                  <a:pt x="237" y="38"/>
                </a:cubicBezTo>
                <a:cubicBezTo>
                  <a:pt x="238" y="37"/>
                  <a:pt x="238" y="36"/>
                  <a:pt x="240" y="36"/>
                </a:cubicBezTo>
                <a:cubicBezTo>
                  <a:pt x="241" y="36"/>
                  <a:pt x="242" y="36"/>
                  <a:pt x="243" y="37"/>
                </a:cubicBezTo>
                <a:cubicBezTo>
                  <a:pt x="244" y="37"/>
                  <a:pt x="244" y="36"/>
                  <a:pt x="245" y="37"/>
                </a:cubicBezTo>
                <a:cubicBezTo>
                  <a:pt x="245" y="38"/>
                  <a:pt x="246" y="38"/>
                  <a:pt x="246" y="39"/>
                </a:cubicBezTo>
                <a:cubicBezTo>
                  <a:pt x="247" y="40"/>
                  <a:pt x="247" y="39"/>
                  <a:pt x="248" y="41"/>
                </a:cubicBezTo>
                <a:cubicBezTo>
                  <a:pt x="247" y="42"/>
                  <a:pt x="245" y="41"/>
                  <a:pt x="244" y="43"/>
                </a:cubicBezTo>
                <a:cubicBezTo>
                  <a:pt x="242" y="44"/>
                  <a:pt x="244" y="44"/>
                  <a:pt x="245" y="45"/>
                </a:cubicBezTo>
                <a:cubicBezTo>
                  <a:pt x="246" y="46"/>
                  <a:pt x="245" y="45"/>
                  <a:pt x="245" y="45"/>
                </a:cubicBezTo>
                <a:close/>
                <a:moveTo>
                  <a:pt x="210" y="129"/>
                </a:moveTo>
                <a:cubicBezTo>
                  <a:pt x="210" y="127"/>
                  <a:pt x="216" y="123"/>
                  <a:pt x="213" y="122"/>
                </a:cubicBezTo>
                <a:cubicBezTo>
                  <a:pt x="212" y="122"/>
                  <a:pt x="209" y="123"/>
                  <a:pt x="209" y="123"/>
                </a:cubicBezTo>
                <a:cubicBezTo>
                  <a:pt x="207" y="124"/>
                  <a:pt x="208" y="126"/>
                  <a:pt x="206" y="126"/>
                </a:cubicBezTo>
                <a:cubicBezTo>
                  <a:pt x="206" y="127"/>
                  <a:pt x="206" y="127"/>
                  <a:pt x="206" y="128"/>
                </a:cubicBezTo>
                <a:cubicBezTo>
                  <a:pt x="208" y="129"/>
                  <a:pt x="209" y="130"/>
                  <a:pt x="210" y="129"/>
                </a:cubicBezTo>
                <a:cubicBezTo>
                  <a:pt x="210" y="127"/>
                  <a:pt x="209" y="130"/>
                  <a:pt x="210" y="129"/>
                </a:cubicBezTo>
                <a:close/>
                <a:moveTo>
                  <a:pt x="229" y="112"/>
                </a:moveTo>
                <a:cubicBezTo>
                  <a:pt x="231" y="113"/>
                  <a:pt x="230" y="113"/>
                  <a:pt x="232" y="112"/>
                </a:cubicBezTo>
                <a:cubicBezTo>
                  <a:pt x="233" y="112"/>
                  <a:pt x="234" y="111"/>
                  <a:pt x="235" y="113"/>
                </a:cubicBezTo>
                <a:cubicBezTo>
                  <a:pt x="236" y="114"/>
                  <a:pt x="235" y="115"/>
                  <a:pt x="237" y="116"/>
                </a:cubicBezTo>
                <a:cubicBezTo>
                  <a:pt x="238" y="116"/>
                  <a:pt x="239" y="116"/>
                  <a:pt x="241" y="117"/>
                </a:cubicBezTo>
                <a:cubicBezTo>
                  <a:pt x="242" y="118"/>
                  <a:pt x="241" y="119"/>
                  <a:pt x="243" y="118"/>
                </a:cubicBezTo>
                <a:cubicBezTo>
                  <a:pt x="244" y="117"/>
                  <a:pt x="245" y="116"/>
                  <a:pt x="246" y="115"/>
                </a:cubicBezTo>
                <a:cubicBezTo>
                  <a:pt x="247" y="113"/>
                  <a:pt x="247" y="112"/>
                  <a:pt x="248" y="110"/>
                </a:cubicBezTo>
                <a:cubicBezTo>
                  <a:pt x="249" y="109"/>
                  <a:pt x="251" y="108"/>
                  <a:pt x="250" y="107"/>
                </a:cubicBezTo>
                <a:cubicBezTo>
                  <a:pt x="248" y="104"/>
                  <a:pt x="244" y="108"/>
                  <a:pt x="243" y="105"/>
                </a:cubicBezTo>
                <a:cubicBezTo>
                  <a:pt x="243" y="105"/>
                  <a:pt x="244" y="104"/>
                  <a:pt x="244" y="104"/>
                </a:cubicBezTo>
                <a:cubicBezTo>
                  <a:pt x="244" y="103"/>
                  <a:pt x="243" y="103"/>
                  <a:pt x="243" y="102"/>
                </a:cubicBezTo>
                <a:cubicBezTo>
                  <a:pt x="243" y="101"/>
                  <a:pt x="245" y="101"/>
                  <a:pt x="243" y="101"/>
                </a:cubicBezTo>
                <a:cubicBezTo>
                  <a:pt x="242" y="101"/>
                  <a:pt x="240" y="102"/>
                  <a:pt x="239" y="102"/>
                </a:cubicBezTo>
                <a:cubicBezTo>
                  <a:pt x="237" y="103"/>
                  <a:pt x="236" y="104"/>
                  <a:pt x="234" y="105"/>
                </a:cubicBezTo>
                <a:cubicBezTo>
                  <a:pt x="232" y="107"/>
                  <a:pt x="228" y="109"/>
                  <a:pt x="228" y="112"/>
                </a:cubicBezTo>
                <a:cubicBezTo>
                  <a:pt x="228" y="112"/>
                  <a:pt x="229" y="112"/>
                  <a:pt x="229" y="112"/>
                </a:cubicBezTo>
                <a:close/>
                <a:moveTo>
                  <a:pt x="257" y="99"/>
                </a:moveTo>
                <a:cubicBezTo>
                  <a:pt x="257" y="100"/>
                  <a:pt x="257" y="101"/>
                  <a:pt x="258" y="102"/>
                </a:cubicBezTo>
                <a:cubicBezTo>
                  <a:pt x="258" y="102"/>
                  <a:pt x="260" y="102"/>
                  <a:pt x="261" y="102"/>
                </a:cubicBezTo>
                <a:cubicBezTo>
                  <a:pt x="262" y="103"/>
                  <a:pt x="265" y="105"/>
                  <a:pt x="266" y="104"/>
                </a:cubicBezTo>
                <a:cubicBezTo>
                  <a:pt x="268" y="103"/>
                  <a:pt x="266" y="101"/>
                  <a:pt x="265" y="100"/>
                </a:cubicBezTo>
                <a:cubicBezTo>
                  <a:pt x="263" y="98"/>
                  <a:pt x="260" y="98"/>
                  <a:pt x="257" y="99"/>
                </a:cubicBezTo>
                <a:cubicBezTo>
                  <a:pt x="257" y="100"/>
                  <a:pt x="260" y="98"/>
                  <a:pt x="257" y="9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6" name="Freeform 26">
            <a:extLst>
              <a:ext uri="{FF2B5EF4-FFF2-40B4-BE49-F238E27FC236}">
                <a16:creationId xmlns:a16="http://schemas.microsoft.com/office/drawing/2014/main" id="{D91CE885-E02F-0623-22A3-7B046F8C9957}"/>
              </a:ext>
            </a:extLst>
          </p:cNvPr>
          <p:cNvSpPr>
            <a:spLocks/>
          </p:cNvSpPr>
          <p:nvPr/>
        </p:nvSpPr>
        <p:spPr bwMode="auto">
          <a:xfrm>
            <a:off x="9431338" y="5338763"/>
            <a:ext cx="234950" cy="165100"/>
          </a:xfrm>
          <a:custGeom>
            <a:avLst/>
            <a:gdLst>
              <a:gd name="T0" fmla="*/ 7 w 62"/>
              <a:gd name="T1" fmla="*/ 40 h 43"/>
              <a:gd name="T2" fmla="*/ 11 w 62"/>
              <a:gd name="T3" fmla="*/ 38 h 43"/>
              <a:gd name="T4" fmla="*/ 19 w 62"/>
              <a:gd name="T5" fmla="*/ 39 h 43"/>
              <a:gd name="T6" fmla="*/ 22 w 62"/>
              <a:gd name="T7" fmla="*/ 34 h 43"/>
              <a:gd name="T8" fmla="*/ 30 w 62"/>
              <a:gd name="T9" fmla="*/ 38 h 43"/>
              <a:gd name="T10" fmla="*/ 39 w 62"/>
              <a:gd name="T11" fmla="*/ 39 h 43"/>
              <a:gd name="T12" fmla="*/ 38 w 62"/>
              <a:gd name="T13" fmla="*/ 36 h 43"/>
              <a:gd name="T14" fmla="*/ 39 w 62"/>
              <a:gd name="T15" fmla="*/ 33 h 43"/>
              <a:gd name="T16" fmla="*/ 40 w 62"/>
              <a:gd name="T17" fmla="*/ 31 h 43"/>
              <a:gd name="T18" fmla="*/ 45 w 62"/>
              <a:gd name="T19" fmla="*/ 28 h 43"/>
              <a:gd name="T20" fmla="*/ 46 w 62"/>
              <a:gd name="T21" fmla="*/ 23 h 43"/>
              <a:gd name="T22" fmla="*/ 44 w 62"/>
              <a:gd name="T23" fmla="*/ 20 h 43"/>
              <a:gd name="T24" fmla="*/ 47 w 62"/>
              <a:gd name="T25" fmla="*/ 19 h 43"/>
              <a:gd name="T26" fmla="*/ 50 w 62"/>
              <a:gd name="T27" fmla="*/ 17 h 43"/>
              <a:gd name="T28" fmla="*/ 53 w 62"/>
              <a:gd name="T29" fmla="*/ 15 h 43"/>
              <a:gd name="T30" fmla="*/ 55 w 62"/>
              <a:gd name="T31" fmla="*/ 14 h 43"/>
              <a:gd name="T32" fmla="*/ 57 w 62"/>
              <a:gd name="T33" fmla="*/ 13 h 43"/>
              <a:gd name="T34" fmla="*/ 57 w 62"/>
              <a:gd name="T35" fmla="*/ 11 h 43"/>
              <a:gd name="T36" fmla="*/ 62 w 62"/>
              <a:gd name="T37" fmla="*/ 10 h 43"/>
              <a:gd name="T38" fmla="*/ 59 w 62"/>
              <a:gd name="T39" fmla="*/ 7 h 43"/>
              <a:gd name="T40" fmla="*/ 60 w 62"/>
              <a:gd name="T41" fmla="*/ 6 h 43"/>
              <a:gd name="T42" fmla="*/ 58 w 62"/>
              <a:gd name="T43" fmla="*/ 4 h 43"/>
              <a:gd name="T44" fmla="*/ 58 w 62"/>
              <a:gd name="T45" fmla="*/ 1 h 43"/>
              <a:gd name="T46" fmla="*/ 53 w 62"/>
              <a:gd name="T47" fmla="*/ 0 h 43"/>
              <a:gd name="T48" fmla="*/ 51 w 62"/>
              <a:gd name="T49" fmla="*/ 2 h 43"/>
              <a:gd name="T50" fmla="*/ 50 w 62"/>
              <a:gd name="T51" fmla="*/ 4 h 43"/>
              <a:gd name="T52" fmla="*/ 44 w 62"/>
              <a:gd name="T53" fmla="*/ 5 h 43"/>
              <a:gd name="T54" fmla="*/ 38 w 62"/>
              <a:gd name="T55" fmla="*/ 7 h 43"/>
              <a:gd name="T56" fmla="*/ 31 w 62"/>
              <a:gd name="T57" fmla="*/ 7 h 43"/>
              <a:gd name="T58" fmla="*/ 21 w 62"/>
              <a:gd name="T59" fmla="*/ 13 h 43"/>
              <a:gd name="T60" fmla="*/ 6 w 62"/>
              <a:gd name="T61" fmla="*/ 10 h 43"/>
              <a:gd name="T62" fmla="*/ 3 w 62"/>
              <a:gd name="T63" fmla="*/ 14 h 43"/>
              <a:gd name="T64" fmla="*/ 1 w 62"/>
              <a:gd name="T65" fmla="*/ 17 h 43"/>
              <a:gd name="T66" fmla="*/ 4 w 62"/>
              <a:gd name="T67" fmla="*/ 19 h 43"/>
              <a:gd name="T68" fmla="*/ 3 w 62"/>
              <a:gd name="T69" fmla="*/ 24 h 43"/>
              <a:gd name="T70" fmla="*/ 5 w 62"/>
              <a:gd name="T71" fmla="*/ 26 h 43"/>
              <a:gd name="T72" fmla="*/ 4 w 62"/>
              <a:gd name="T73" fmla="*/ 31 h 43"/>
              <a:gd name="T74" fmla="*/ 9 w 62"/>
              <a:gd name="T75" fmla="*/ 36 h 43"/>
              <a:gd name="T76" fmla="*/ 7 w 62"/>
              <a:gd name="T77" fmla="*/ 37 h 43"/>
              <a:gd name="T78" fmla="*/ 6 w 62"/>
              <a:gd name="T79" fmla="*/ 38 h 43"/>
              <a:gd name="T80" fmla="*/ 4 w 62"/>
              <a:gd name="T81" fmla="*/ 39 h 43"/>
              <a:gd name="T82" fmla="*/ 7 w 62"/>
              <a:gd name="T83" fmla="*/ 4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2" h="43">
                <a:moveTo>
                  <a:pt x="7" y="40"/>
                </a:moveTo>
                <a:cubicBezTo>
                  <a:pt x="9" y="40"/>
                  <a:pt x="12" y="41"/>
                  <a:pt x="11" y="38"/>
                </a:cubicBezTo>
                <a:cubicBezTo>
                  <a:pt x="14" y="38"/>
                  <a:pt x="16" y="40"/>
                  <a:pt x="19" y="39"/>
                </a:cubicBezTo>
                <a:cubicBezTo>
                  <a:pt x="21" y="38"/>
                  <a:pt x="22" y="36"/>
                  <a:pt x="22" y="34"/>
                </a:cubicBezTo>
                <a:cubicBezTo>
                  <a:pt x="24" y="34"/>
                  <a:pt x="29" y="41"/>
                  <a:pt x="30" y="38"/>
                </a:cubicBezTo>
                <a:cubicBezTo>
                  <a:pt x="32" y="39"/>
                  <a:pt x="38" y="43"/>
                  <a:pt x="39" y="39"/>
                </a:cubicBezTo>
                <a:cubicBezTo>
                  <a:pt x="39" y="38"/>
                  <a:pt x="37" y="37"/>
                  <a:pt x="38" y="36"/>
                </a:cubicBezTo>
                <a:cubicBezTo>
                  <a:pt x="38" y="35"/>
                  <a:pt x="40" y="35"/>
                  <a:pt x="39" y="33"/>
                </a:cubicBezTo>
                <a:cubicBezTo>
                  <a:pt x="36" y="33"/>
                  <a:pt x="39" y="32"/>
                  <a:pt x="40" y="31"/>
                </a:cubicBezTo>
                <a:cubicBezTo>
                  <a:pt x="42" y="30"/>
                  <a:pt x="44" y="31"/>
                  <a:pt x="45" y="28"/>
                </a:cubicBezTo>
                <a:cubicBezTo>
                  <a:pt x="45" y="27"/>
                  <a:pt x="46" y="25"/>
                  <a:pt x="46" y="23"/>
                </a:cubicBezTo>
                <a:cubicBezTo>
                  <a:pt x="45" y="22"/>
                  <a:pt x="43" y="21"/>
                  <a:pt x="44" y="20"/>
                </a:cubicBezTo>
                <a:cubicBezTo>
                  <a:pt x="45" y="19"/>
                  <a:pt x="46" y="19"/>
                  <a:pt x="47" y="19"/>
                </a:cubicBezTo>
                <a:cubicBezTo>
                  <a:pt x="48" y="18"/>
                  <a:pt x="49" y="18"/>
                  <a:pt x="50" y="17"/>
                </a:cubicBezTo>
                <a:cubicBezTo>
                  <a:pt x="52" y="16"/>
                  <a:pt x="52" y="16"/>
                  <a:pt x="53" y="15"/>
                </a:cubicBezTo>
                <a:cubicBezTo>
                  <a:pt x="54" y="14"/>
                  <a:pt x="54" y="14"/>
                  <a:pt x="55" y="14"/>
                </a:cubicBezTo>
                <a:cubicBezTo>
                  <a:pt x="56" y="14"/>
                  <a:pt x="56" y="15"/>
                  <a:pt x="57" y="13"/>
                </a:cubicBezTo>
                <a:cubicBezTo>
                  <a:pt x="57" y="13"/>
                  <a:pt x="57" y="12"/>
                  <a:pt x="57" y="11"/>
                </a:cubicBezTo>
                <a:cubicBezTo>
                  <a:pt x="58" y="8"/>
                  <a:pt x="60" y="11"/>
                  <a:pt x="62" y="10"/>
                </a:cubicBezTo>
                <a:cubicBezTo>
                  <a:pt x="61" y="8"/>
                  <a:pt x="60" y="8"/>
                  <a:pt x="59" y="7"/>
                </a:cubicBezTo>
                <a:cubicBezTo>
                  <a:pt x="59" y="6"/>
                  <a:pt x="60" y="6"/>
                  <a:pt x="60" y="6"/>
                </a:cubicBezTo>
                <a:cubicBezTo>
                  <a:pt x="59" y="4"/>
                  <a:pt x="59" y="5"/>
                  <a:pt x="58" y="4"/>
                </a:cubicBezTo>
                <a:cubicBezTo>
                  <a:pt x="57" y="3"/>
                  <a:pt x="58" y="2"/>
                  <a:pt x="58" y="1"/>
                </a:cubicBezTo>
                <a:cubicBezTo>
                  <a:pt x="58" y="0"/>
                  <a:pt x="55" y="0"/>
                  <a:pt x="53" y="0"/>
                </a:cubicBezTo>
                <a:cubicBezTo>
                  <a:pt x="52" y="0"/>
                  <a:pt x="51" y="1"/>
                  <a:pt x="51" y="2"/>
                </a:cubicBezTo>
                <a:cubicBezTo>
                  <a:pt x="50" y="3"/>
                  <a:pt x="51" y="4"/>
                  <a:pt x="50" y="4"/>
                </a:cubicBezTo>
                <a:cubicBezTo>
                  <a:pt x="49" y="5"/>
                  <a:pt x="46" y="4"/>
                  <a:pt x="44" y="5"/>
                </a:cubicBezTo>
                <a:cubicBezTo>
                  <a:pt x="41" y="6"/>
                  <a:pt x="41" y="7"/>
                  <a:pt x="38" y="7"/>
                </a:cubicBezTo>
                <a:cubicBezTo>
                  <a:pt x="35" y="6"/>
                  <a:pt x="33" y="6"/>
                  <a:pt x="31" y="7"/>
                </a:cubicBezTo>
                <a:cubicBezTo>
                  <a:pt x="27" y="9"/>
                  <a:pt x="26" y="14"/>
                  <a:pt x="21" y="13"/>
                </a:cubicBezTo>
                <a:cubicBezTo>
                  <a:pt x="15" y="12"/>
                  <a:pt x="11" y="9"/>
                  <a:pt x="6" y="10"/>
                </a:cubicBezTo>
                <a:cubicBezTo>
                  <a:pt x="10" y="11"/>
                  <a:pt x="4" y="13"/>
                  <a:pt x="3" y="14"/>
                </a:cubicBezTo>
                <a:cubicBezTo>
                  <a:pt x="2" y="15"/>
                  <a:pt x="0" y="16"/>
                  <a:pt x="1" y="17"/>
                </a:cubicBezTo>
                <a:cubicBezTo>
                  <a:pt x="1" y="18"/>
                  <a:pt x="3" y="18"/>
                  <a:pt x="4" y="19"/>
                </a:cubicBezTo>
                <a:cubicBezTo>
                  <a:pt x="8" y="20"/>
                  <a:pt x="3" y="22"/>
                  <a:pt x="3" y="24"/>
                </a:cubicBezTo>
                <a:cubicBezTo>
                  <a:pt x="3" y="26"/>
                  <a:pt x="5" y="25"/>
                  <a:pt x="5" y="26"/>
                </a:cubicBezTo>
                <a:cubicBezTo>
                  <a:pt x="6" y="28"/>
                  <a:pt x="5" y="29"/>
                  <a:pt x="4" y="31"/>
                </a:cubicBezTo>
                <a:cubicBezTo>
                  <a:pt x="6" y="30"/>
                  <a:pt x="12" y="34"/>
                  <a:pt x="9" y="36"/>
                </a:cubicBezTo>
                <a:cubicBezTo>
                  <a:pt x="9" y="36"/>
                  <a:pt x="8" y="36"/>
                  <a:pt x="7" y="37"/>
                </a:cubicBezTo>
                <a:cubicBezTo>
                  <a:pt x="6" y="37"/>
                  <a:pt x="6" y="38"/>
                  <a:pt x="6" y="38"/>
                </a:cubicBezTo>
                <a:cubicBezTo>
                  <a:pt x="5" y="39"/>
                  <a:pt x="4" y="38"/>
                  <a:pt x="4" y="39"/>
                </a:cubicBezTo>
                <a:cubicBezTo>
                  <a:pt x="5" y="40"/>
                  <a:pt x="6" y="40"/>
                  <a:pt x="7" y="4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7" name="Freeform 27">
            <a:extLst>
              <a:ext uri="{FF2B5EF4-FFF2-40B4-BE49-F238E27FC236}">
                <a16:creationId xmlns:a16="http://schemas.microsoft.com/office/drawing/2014/main" id="{A18793FA-46A5-DB07-AF9C-4AF90928B5F7}"/>
              </a:ext>
            </a:extLst>
          </p:cNvPr>
          <p:cNvSpPr>
            <a:spLocks/>
          </p:cNvSpPr>
          <p:nvPr/>
        </p:nvSpPr>
        <p:spPr bwMode="auto">
          <a:xfrm>
            <a:off x="9685338" y="5030788"/>
            <a:ext cx="427037" cy="209550"/>
          </a:xfrm>
          <a:custGeom>
            <a:avLst/>
            <a:gdLst>
              <a:gd name="T0" fmla="*/ 12 w 112"/>
              <a:gd name="T1" fmla="*/ 50 h 55"/>
              <a:gd name="T2" fmla="*/ 23 w 112"/>
              <a:gd name="T3" fmla="*/ 55 h 55"/>
              <a:gd name="T4" fmla="*/ 29 w 112"/>
              <a:gd name="T5" fmla="*/ 55 h 55"/>
              <a:gd name="T6" fmla="*/ 34 w 112"/>
              <a:gd name="T7" fmla="*/ 54 h 55"/>
              <a:gd name="T8" fmla="*/ 38 w 112"/>
              <a:gd name="T9" fmla="*/ 54 h 55"/>
              <a:gd name="T10" fmla="*/ 38 w 112"/>
              <a:gd name="T11" fmla="*/ 51 h 55"/>
              <a:gd name="T12" fmla="*/ 43 w 112"/>
              <a:gd name="T13" fmla="*/ 47 h 55"/>
              <a:gd name="T14" fmla="*/ 52 w 112"/>
              <a:gd name="T15" fmla="*/ 44 h 55"/>
              <a:gd name="T16" fmla="*/ 55 w 112"/>
              <a:gd name="T17" fmla="*/ 42 h 55"/>
              <a:gd name="T18" fmla="*/ 58 w 112"/>
              <a:gd name="T19" fmla="*/ 43 h 55"/>
              <a:gd name="T20" fmla="*/ 68 w 112"/>
              <a:gd name="T21" fmla="*/ 41 h 55"/>
              <a:gd name="T22" fmla="*/ 70 w 112"/>
              <a:gd name="T23" fmla="*/ 37 h 55"/>
              <a:gd name="T24" fmla="*/ 73 w 112"/>
              <a:gd name="T25" fmla="*/ 33 h 55"/>
              <a:gd name="T26" fmla="*/ 78 w 112"/>
              <a:gd name="T27" fmla="*/ 32 h 55"/>
              <a:gd name="T28" fmla="*/ 83 w 112"/>
              <a:gd name="T29" fmla="*/ 34 h 55"/>
              <a:gd name="T30" fmla="*/ 87 w 112"/>
              <a:gd name="T31" fmla="*/ 34 h 55"/>
              <a:gd name="T32" fmla="*/ 88 w 112"/>
              <a:gd name="T33" fmla="*/ 32 h 55"/>
              <a:gd name="T34" fmla="*/ 92 w 112"/>
              <a:gd name="T35" fmla="*/ 32 h 55"/>
              <a:gd name="T36" fmla="*/ 97 w 112"/>
              <a:gd name="T37" fmla="*/ 37 h 55"/>
              <a:gd name="T38" fmla="*/ 104 w 112"/>
              <a:gd name="T39" fmla="*/ 36 h 55"/>
              <a:gd name="T40" fmla="*/ 109 w 112"/>
              <a:gd name="T41" fmla="*/ 27 h 55"/>
              <a:gd name="T42" fmla="*/ 112 w 112"/>
              <a:gd name="T43" fmla="*/ 18 h 55"/>
              <a:gd name="T44" fmla="*/ 112 w 112"/>
              <a:gd name="T45" fmla="*/ 16 h 55"/>
              <a:gd name="T46" fmla="*/ 103 w 112"/>
              <a:gd name="T47" fmla="*/ 11 h 55"/>
              <a:gd name="T48" fmla="*/ 100 w 112"/>
              <a:gd name="T49" fmla="*/ 8 h 55"/>
              <a:gd name="T50" fmla="*/ 99 w 112"/>
              <a:gd name="T51" fmla="*/ 7 h 55"/>
              <a:gd name="T52" fmla="*/ 97 w 112"/>
              <a:gd name="T53" fmla="*/ 8 h 55"/>
              <a:gd name="T54" fmla="*/ 95 w 112"/>
              <a:gd name="T55" fmla="*/ 7 h 55"/>
              <a:gd name="T56" fmla="*/ 91 w 112"/>
              <a:gd name="T57" fmla="*/ 6 h 55"/>
              <a:gd name="T58" fmla="*/ 84 w 112"/>
              <a:gd name="T59" fmla="*/ 6 h 55"/>
              <a:gd name="T60" fmla="*/ 82 w 112"/>
              <a:gd name="T61" fmla="*/ 9 h 55"/>
              <a:gd name="T62" fmla="*/ 79 w 112"/>
              <a:gd name="T63" fmla="*/ 8 h 55"/>
              <a:gd name="T64" fmla="*/ 75 w 112"/>
              <a:gd name="T65" fmla="*/ 7 h 55"/>
              <a:gd name="T66" fmla="*/ 73 w 112"/>
              <a:gd name="T67" fmla="*/ 7 h 55"/>
              <a:gd name="T68" fmla="*/ 71 w 112"/>
              <a:gd name="T69" fmla="*/ 6 h 55"/>
              <a:gd name="T70" fmla="*/ 68 w 112"/>
              <a:gd name="T71" fmla="*/ 8 h 55"/>
              <a:gd name="T72" fmla="*/ 65 w 112"/>
              <a:gd name="T73" fmla="*/ 10 h 55"/>
              <a:gd name="T74" fmla="*/ 63 w 112"/>
              <a:gd name="T75" fmla="*/ 12 h 55"/>
              <a:gd name="T76" fmla="*/ 61 w 112"/>
              <a:gd name="T77" fmla="*/ 12 h 55"/>
              <a:gd name="T78" fmla="*/ 59 w 112"/>
              <a:gd name="T79" fmla="*/ 13 h 55"/>
              <a:gd name="T80" fmla="*/ 58 w 112"/>
              <a:gd name="T81" fmla="*/ 8 h 55"/>
              <a:gd name="T82" fmla="*/ 56 w 112"/>
              <a:gd name="T83" fmla="*/ 6 h 55"/>
              <a:gd name="T84" fmla="*/ 53 w 112"/>
              <a:gd name="T85" fmla="*/ 4 h 55"/>
              <a:gd name="T86" fmla="*/ 52 w 112"/>
              <a:gd name="T87" fmla="*/ 0 h 55"/>
              <a:gd name="T88" fmla="*/ 50 w 112"/>
              <a:gd name="T89" fmla="*/ 2 h 55"/>
              <a:gd name="T90" fmla="*/ 48 w 112"/>
              <a:gd name="T91" fmla="*/ 3 h 55"/>
              <a:gd name="T92" fmla="*/ 46 w 112"/>
              <a:gd name="T93" fmla="*/ 5 h 55"/>
              <a:gd name="T94" fmla="*/ 42 w 112"/>
              <a:gd name="T95" fmla="*/ 7 h 55"/>
              <a:gd name="T96" fmla="*/ 40 w 112"/>
              <a:gd name="T97" fmla="*/ 3 h 55"/>
              <a:gd name="T98" fmla="*/ 37 w 112"/>
              <a:gd name="T99" fmla="*/ 4 h 55"/>
              <a:gd name="T100" fmla="*/ 34 w 112"/>
              <a:gd name="T101" fmla="*/ 4 h 55"/>
              <a:gd name="T102" fmla="*/ 30 w 112"/>
              <a:gd name="T103" fmla="*/ 9 h 55"/>
              <a:gd name="T104" fmla="*/ 26 w 112"/>
              <a:gd name="T105" fmla="*/ 13 h 55"/>
              <a:gd name="T106" fmla="*/ 23 w 112"/>
              <a:gd name="T107" fmla="*/ 19 h 55"/>
              <a:gd name="T108" fmla="*/ 13 w 112"/>
              <a:gd name="T109" fmla="*/ 24 h 55"/>
              <a:gd name="T110" fmla="*/ 6 w 112"/>
              <a:gd name="T111" fmla="*/ 24 h 55"/>
              <a:gd name="T112" fmla="*/ 3 w 112"/>
              <a:gd name="T113" fmla="*/ 29 h 55"/>
              <a:gd name="T114" fmla="*/ 2 w 112"/>
              <a:gd name="T115" fmla="*/ 38 h 55"/>
              <a:gd name="T116" fmla="*/ 6 w 112"/>
              <a:gd name="T117" fmla="*/ 47 h 55"/>
              <a:gd name="T118" fmla="*/ 12 w 112"/>
              <a:gd name="T119" fmla="*/ 5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2" h="55">
                <a:moveTo>
                  <a:pt x="12" y="50"/>
                </a:moveTo>
                <a:cubicBezTo>
                  <a:pt x="16" y="53"/>
                  <a:pt x="18" y="54"/>
                  <a:pt x="23" y="55"/>
                </a:cubicBezTo>
                <a:cubicBezTo>
                  <a:pt x="25" y="55"/>
                  <a:pt x="27" y="55"/>
                  <a:pt x="29" y="55"/>
                </a:cubicBezTo>
                <a:cubicBezTo>
                  <a:pt x="31" y="55"/>
                  <a:pt x="32" y="54"/>
                  <a:pt x="34" y="54"/>
                </a:cubicBezTo>
                <a:cubicBezTo>
                  <a:pt x="36" y="54"/>
                  <a:pt x="37" y="55"/>
                  <a:pt x="38" y="54"/>
                </a:cubicBezTo>
                <a:cubicBezTo>
                  <a:pt x="40" y="53"/>
                  <a:pt x="39" y="52"/>
                  <a:pt x="38" y="51"/>
                </a:cubicBezTo>
                <a:cubicBezTo>
                  <a:pt x="37" y="48"/>
                  <a:pt x="40" y="47"/>
                  <a:pt x="43" y="47"/>
                </a:cubicBezTo>
                <a:cubicBezTo>
                  <a:pt x="46" y="46"/>
                  <a:pt x="50" y="46"/>
                  <a:pt x="52" y="44"/>
                </a:cubicBezTo>
                <a:cubicBezTo>
                  <a:pt x="53" y="44"/>
                  <a:pt x="54" y="42"/>
                  <a:pt x="55" y="42"/>
                </a:cubicBezTo>
                <a:cubicBezTo>
                  <a:pt x="56" y="41"/>
                  <a:pt x="57" y="43"/>
                  <a:pt x="58" y="43"/>
                </a:cubicBezTo>
                <a:cubicBezTo>
                  <a:pt x="61" y="45"/>
                  <a:pt x="65" y="42"/>
                  <a:pt x="68" y="41"/>
                </a:cubicBezTo>
                <a:cubicBezTo>
                  <a:pt x="69" y="40"/>
                  <a:pt x="69" y="39"/>
                  <a:pt x="70" y="37"/>
                </a:cubicBezTo>
                <a:cubicBezTo>
                  <a:pt x="70" y="36"/>
                  <a:pt x="72" y="34"/>
                  <a:pt x="73" y="33"/>
                </a:cubicBezTo>
                <a:cubicBezTo>
                  <a:pt x="75" y="33"/>
                  <a:pt x="76" y="32"/>
                  <a:pt x="78" y="32"/>
                </a:cubicBezTo>
                <a:cubicBezTo>
                  <a:pt x="80" y="32"/>
                  <a:pt x="81" y="33"/>
                  <a:pt x="83" y="34"/>
                </a:cubicBezTo>
                <a:cubicBezTo>
                  <a:pt x="84" y="34"/>
                  <a:pt x="86" y="34"/>
                  <a:pt x="87" y="34"/>
                </a:cubicBezTo>
                <a:cubicBezTo>
                  <a:pt x="88" y="33"/>
                  <a:pt x="88" y="33"/>
                  <a:pt x="88" y="32"/>
                </a:cubicBezTo>
                <a:cubicBezTo>
                  <a:pt x="89" y="32"/>
                  <a:pt x="91" y="32"/>
                  <a:pt x="92" y="32"/>
                </a:cubicBezTo>
                <a:cubicBezTo>
                  <a:pt x="93" y="34"/>
                  <a:pt x="95" y="35"/>
                  <a:pt x="97" y="37"/>
                </a:cubicBezTo>
                <a:cubicBezTo>
                  <a:pt x="99" y="39"/>
                  <a:pt x="101" y="37"/>
                  <a:pt x="104" y="36"/>
                </a:cubicBezTo>
                <a:cubicBezTo>
                  <a:pt x="104" y="32"/>
                  <a:pt x="107" y="30"/>
                  <a:pt x="109" y="27"/>
                </a:cubicBezTo>
                <a:cubicBezTo>
                  <a:pt x="110" y="24"/>
                  <a:pt x="110" y="20"/>
                  <a:pt x="112" y="18"/>
                </a:cubicBezTo>
                <a:cubicBezTo>
                  <a:pt x="112" y="17"/>
                  <a:pt x="112" y="17"/>
                  <a:pt x="112" y="16"/>
                </a:cubicBezTo>
                <a:cubicBezTo>
                  <a:pt x="109" y="16"/>
                  <a:pt x="105" y="14"/>
                  <a:pt x="103" y="11"/>
                </a:cubicBezTo>
                <a:cubicBezTo>
                  <a:pt x="102" y="10"/>
                  <a:pt x="101" y="9"/>
                  <a:pt x="100" y="8"/>
                </a:cubicBezTo>
                <a:cubicBezTo>
                  <a:pt x="100" y="8"/>
                  <a:pt x="99" y="7"/>
                  <a:pt x="99" y="7"/>
                </a:cubicBezTo>
                <a:cubicBezTo>
                  <a:pt x="98" y="7"/>
                  <a:pt x="98" y="8"/>
                  <a:pt x="97" y="8"/>
                </a:cubicBezTo>
                <a:cubicBezTo>
                  <a:pt x="96" y="8"/>
                  <a:pt x="96" y="8"/>
                  <a:pt x="95" y="7"/>
                </a:cubicBezTo>
                <a:cubicBezTo>
                  <a:pt x="94" y="6"/>
                  <a:pt x="93" y="6"/>
                  <a:pt x="91" y="6"/>
                </a:cubicBezTo>
                <a:cubicBezTo>
                  <a:pt x="89" y="6"/>
                  <a:pt x="85" y="5"/>
                  <a:pt x="84" y="6"/>
                </a:cubicBezTo>
                <a:cubicBezTo>
                  <a:pt x="83" y="7"/>
                  <a:pt x="83" y="8"/>
                  <a:pt x="82" y="9"/>
                </a:cubicBezTo>
                <a:cubicBezTo>
                  <a:pt x="81" y="9"/>
                  <a:pt x="80" y="9"/>
                  <a:pt x="79" y="8"/>
                </a:cubicBezTo>
                <a:cubicBezTo>
                  <a:pt x="78" y="8"/>
                  <a:pt x="77" y="7"/>
                  <a:pt x="75" y="7"/>
                </a:cubicBezTo>
                <a:cubicBezTo>
                  <a:pt x="75" y="7"/>
                  <a:pt x="74" y="7"/>
                  <a:pt x="73" y="7"/>
                </a:cubicBezTo>
                <a:cubicBezTo>
                  <a:pt x="73" y="7"/>
                  <a:pt x="72" y="7"/>
                  <a:pt x="71" y="6"/>
                </a:cubicBezTo>
                <a:cubicBezTo>
                  <a:pt x="70" y="6"/>
                  <a:pt x="69" y="7"/>
                  <a:pt x="68" y="8"/>
                </a:cubicBezTo>
                <a:cubicBezTo>
                  <a:pt x="67" y="9"/>
                  <a:pt x="66" y="9"/>
                  <a:pt x="65" y="10"/>
                </a:cubicBezTo>
                <a:cubicBezTo>
                  <a:pt x="64" y="12"/>
                  <a:pt x="64" y="12"/>
                  <a:pt x="63" y="12"/>
                </a:cubicBezTo>
                <a:cubicBezTo>
                  <a:pt x="62" y="13"/>
                  <a:pt x="61" y="12"/>
                  <a:pt x="61" y="12"/>
                </a:cubicBezTo>
                <a:cubicBezTo>
                  <a:pt x="60" y="12"/>
                  <a:pt x="59" y="13"/>
                  <a:pt x="59" y="13"/>
                </a:cubicBezTo>
                <a:cubicBezTo>
                  <a:pt x="58" y="11"/>
                  <a:pt x="59" y="9"/>
                  <a:pt x="58" y="8"/>
                </a:cubicBezTo>
                <a:cubicBezTo>
                  <a:pt x="58" y="7"/>
                  <a:pt x="57" y="7"/>
                  <a:pt x="56" y="6"/>
                </a:cubicBezTo>
                <a:cubicBezTo>
                  <a:pt x="55" y="6"/>
                  <a:pt x="54" y="5"/>
                  <a:pt x="53" y="4"/>
                </a:cubicBezTo>
                <a:cubicBezTo>
                  <a:pt x="52" y="3"/>
                  <a:pt x="53" y="2"/>
                  <a:pt x="52" y="0"/>
                </a:cubicBezTo>
                <a:cubicBezTo>
                  <a:pt x="52" y="1"/>
                  <a:pt x="51" y="2"/>
                  <a:pt x="50" y="2"/>
                </a:cubicBezTo>
                <a:cubicBezTo>
                  <a:pt x="50" y="3"/>
                  <a:pt x="49" y="2"/>
                  <a:pt x="48" y="3"/>
                </a:cubicBezTo>
                <a:cubicBezTo>
                  <a:pt x="46" y="3"/>
                  <a:pt x="46" y="4"/>
                  <a:pt x="46" y="5"/>
                </a:cubicBezTo>
                <a:cubicBezTo>
                  <a:pt x="45" y="7"/>
                  <a:pt x="44" y="7"/>
                  <a:pt x="42" y="7"/>
                </a:cubicBezTo>
                <a:cubicBezTo>
                  <a:pt x="40" y="6"/>
                  <a:pt x="41" y="5"/>
                  <a:pt x="40" y="3"/>
                </a:cubicBezTo>
                <a:cubicBezTo>
                  <a:pt x="39" y="3"/>
                  <a:pt x="38" y="4"/>
                  <a:pt x="37" y="4"/>
                </a:cubicBezTo>
                <a:cubicBezTo>
                  <a:pt x="36" y="4"/>
                  <a:pt x="35" y="4"/>
                  <a:pt x="34" y="4"/>
                </a:cubicBezTo>
                <a:cubicBezTo>
                  <a:pt x="32" y="5"/>
                  <a:pt x="32" y="8"/>
                  <a:pt x="30" y="9"/>
                </a:cubicBezTo>
                <a:cubicBezTo>
                  <a:pt x="28" y="11"/>
                  <a:pt x="27" y="10"/>
                  <a:pt x="26" y="13"/>
                </a:cubicBezTo>
                <a:cubicBezTo>
                  <a:pt x="25" y="15"/>
                  <a:pt x="25" y="17"/>
                  <a:pt x="23" y="19"/>
                </a:cubicBezTo>
                <a:cubicBezTo>
                  <a:pt x="20" y="21"/>
                  <a:pt x="17" y="24"/>
                  <a:pt x="13" y="24"/>
                </a:cubicBezTo>
                <a:cubicBezTo>
                  <a:pt x="11" y="24"/>
                  <a:pt x="8" y="22"/>
                  <a:pt x="6" y="24"/>
                </a:cubicBezTo>
                <a:cubicBezTo>
                  <a:pt x="4" y="25"/>
                  <a:pt x="5" y="28"/>
                  <a:pt x="3" y="29"/>
                </a:cubicBezTo>
                <a:cubicBezTo>
                  <a:pt x="3" y="33"/>
                  <a:pt x="0" y="35"/>
                  <a:pt x="2" y="38"/>
                </a:cubicBezTo>
                <a:cubicBezTo>
                  <a:pt x="4" y="41"/>
                  <a:pt x="5" y="44"/>
                  <a:pt x="6" y="47"/>
                </a:cubicBezTo>
                <a:cubicBezTo>
                  <a:pt x="8" y="47"/>
                  <a:pt x="10" y="49"/>
                  <a:pt x="12" y="5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8" name="Freeform 28">
            <a:extLst>
              <a:ext uri="{FF2B5EF4-FFF2-40B4-BE49-F238E27FC236}">
                <a16:creationId xmlns:a16="http://schemas.microsoft.com/office/drawing/2014/main" id="{C9A324CE-963D-82E1-28C8-2198B189F493}"/>
              </a:ext>
            </a:extLst>
          </p:cNvPr>
          <p:cNvSpPr>
            <a:spLocks/>
          </p:cNvSpPr>
          <p:nvPr/>
        </p:nvSpPr>
        <p:spPr bwMode="auto">
          <a:xfrm>
            <a:off x="9940925" y="5180013"/>
            <a:ext cx="708025" cy="498475"/>
          </a:xfrm>
          <a:custGeom>
            <a:avLst/>
            <a:gdLst>
              <a:gd name="T0" fmla="*/ 173 w 186"/>
              <a:gd name="T1" fmla="*/ 85 h 131"/>
              <a:gd name="T2" fmla="*/ 160 w 186"/>
              <a:gd name="T3" fmla="*/ 85 h 131"/>
              <a:gd name="T4" fmla="*/ 155 w 186"/>
              <a:gd name="T5" fmla="*/ 73 h 131"/>
              <a:gd name="T6" fmla="*/ 155 w 186"/>
              <a:gd name="T7" fmla="*/ 64 h 131"/>
              <a:gd name="T8" fmla="*/ 157 w 186"/>
              <a:gd name="T9" fmla="*/ 56 h 131"/>
              <a:gd name="T10" fmla="*/ 154 w 186"/>
              <a:gd name="T11" fmla="*/ 39 h 131"/>
              <a:gd name="T12" fmla="*/ 148 w 186"/>
              <a:gd name="T13" fmla="*/ 31 h 131"/>
              <a:gd name="T14" fmla="*/ 142 w 186"/>
              <a:gd name="T15" fmla="*/ 24 h 131"/>
              <a:gd name="T16" fmla="*/ 134 w 186"/>
              <a:gd name="T17" fmla="*/ 7 h 131"/>
              <a:gd name="T18" fmla="*/ 125 w 186"/>
              <a:gd name="T19" fmla="*/ 1 h 131"/>
              <a:gd name="T20" fmla="*/ 118 w 186"/>
              <a:gd name="T21" fmla="*/ 4 h 131"/>
              <a:gd name="T22" fmla="*/ 102 w 186"/>
              <a:gd name="T23" fmla="*/ 11 h 131"/>
              <a:gd name="T24" fmla="*/ 94 w 186"/>
              <a:gd name="T25" fmla="*/ 16 h 131"/>
              <a:gd name="T26" fmla="*/ 82 w 186"/>
              <a:gd name="T27" fmla="*/ 10 h 131"/>
              <a:gd name="T28" fmla="*/ 76 w 186"/>
              <a:gd name="T29" fmla="*/ 11 h 131"/>
              <a:gd name="T30" fmla="*/ 68 w 186"/>
              <a:gd name="T31" fmla="*/ 9 h 131"/>
              <a:gd name="T32" fmla="*/ 60 w 186"/>
              <a:gd name="T33" fmla="*/ 7 h 131"/>
              <a:gd name="T34" fmla="*/ 50 w 186"/>
              <a:gd name="T35" fmla="*/ 14 h 131"/>
              <a:gd name="T36" fmla="*/ 41 w 186"/>
              <a:gd name="T37" fmla="*/ 17 h 131"/>
              <a:gd name="T38" fmla="*/ 35 w 186"/>
              <a:gd name="T39" fmla="*/ 24 h 131"/>
              <a:gd name="T40" fmla="*/ 33 w 186"/>
              <a:gd name="T41" fmla="*/ 28 h 131"/>
              <a:gd name="T42" fmla="*/ 28 w 186"/>
              <a:gd name="T43" fmla="*/ 36 h 131"/>
              <a:gd name="T44" fmla="*/ 24 w 186"/>
              <a:gd name="T45" fmla="*/ 45 h 131"/>
              <a:gd name="T46" fmla="*/ 21 w 186"/>
              <a:gd name="T47" fmla="*/ 50 h 131"/>
              <a:gd name="T48" fmla="*/ 18 w 186"/>
              <a:gd name="T49" fmla="*/ 57 h 131"/>
              <a:gd name="T50" fmla="*/ 10 w 186"/>
              <a:gd name="T51" fmla="*/ 60 h 131"/>
              <a:gd name="T52" fmla="*/ 6 w 186"/>
              <a:gd name="T53" fmla="*/ 62 h 131"/>
              <a:gd name="T54" fmla="*/ 2 w 186"/>
              <a:gd name="T55" fmla="*/ 67 h 131"/>
              <a:gd name="T56" fmla="*/ 11 w 186"/>
              <a:gd name="T57" fmla="*/ 73 h 131"/>
              <a:gd name="T58" fmla="*/ 11 w 186"/>
              <a:gd name="T59" fmla="*/ 79 h 131"/>
              <a:gd name="T60" fmla="*/ 16 w 186"/>
              <a:gd name="T61" fmla="*/ 85 h 131"/>
              <a:gd name="T62" fmla="*/ 25 w 186"/>
              <a:gd name="T63" fmla="*/ 90 h 131"/>
              <a:gd name="T64" fmla="*/ 23 w 186"/>
              <a:gd name="T65" fmla="*/ 94 h 131"/>
              <a:gd name="T66" fmla="*/ 23 w 186"/>
              <a:gd name="T67" fmla="*/ 98 h 131"/>
              <a:gd name="T68" fmla="*/ 30 w 186"/>
              <a:gd name="T69" fmla="*/ 104 h 131"/>
              <a:gd name="T70" fmla="*/ 37 w 186"/>
              <a:gd name="T71" fmla="*/ 108 h 131"/>
              <a:gd name="T72" fmla="*/ 44 w 186"/>
              <a:gd name="T73" fmla="*/ 102 h 131"/>
              <a:gd name="T74" fmla="*/ 46 w 186"/>
              <a:gd name="T75" fmla="*/ 107 h 131"/>
              <a:gd name="T76" fmla="*/ 45 w 186"/>
              <a:gd name="T77" fmla="*/ 111 h 131"/>
              <a:gd name="T78" fmla="*/ 48 w 186"/>
              <a:gd name="T79" fmla="*/ 116 h 131"/>
              <a:gd name="T80" fmla="*/ 55 w 186"/>
              <a:gd name="T81" fmla="*/ 119 h 131"/>
              <a:gd name="T82" fmla="*/ 59 w 186"/>
              <a:gd name="T83" fmla="*/ 125 h 131"/>
              <a:gd name="T84" fmla="*/ 67 w 186"/>
              <a:gd name="T85" fmla="*/ 126 h 131"/>
              <a:gd name="T86" fmla="*/ 77 w 186"/>
              <a:gd name="T87" fmla="*/ 128 h 131"/>
              <a:gd name="T88" fmla="*/ 89 w 186"/>
              <a:gd name="T89" fmla="*/ 129 h 131"/>
              <a:gd name="T90" fmla="*/ 102 w 186"/>
              <a:gd name="T91" fmla="*/ 131 h 131"/>
              <a:gd name="T92" fmla="*/ 113 w 186"/>
              <a:gd name="T93" fmla="*/ 125 h 131"/>
              <a:gd name="T94" fmla="*/ 125 w 186"/>
              <a:gd name="T95" fmla="*/ 120 h 131"/>
              <a:gd name="T96" fmla="*/ 142 w 186"/>
              <a:gd name="T97" fmla="*/ 121 h 131"/>
              <a:gd name="T98" fmla="*/ 148 w 186"/>
              <a:gd name="T99" fmla="*/ 123 h 131"/>
              <a:gd name="T100" fmla="*/ 153 w 186"/>
              <a:gd name="T101" fmla="*/ 126 h 131"/>
              <a:gd name="T102" fmla="*/ 163 w 186"/>
              <a:gd name="T103" fmla="*/ 129 h 131"/>
              <a:gd name="T104" fmla="*/ 164 w 186"/>
              <a:gd name="T105" fmla="*/ 120 h 131"/>
              <a:gd name="T106" fmla="*/ 166 w 186"/>
              <a:gd name="T107" fmla="*/ 112 h 131"/>
              <a:gd name="T108" fmla="*/ 166 w 186"/>
              <a:gd name="T109" fmla="*/ 106 h 131"/>
              <a:gd name="T110" fmla="*/ 170 w 186"/>
              <a:gd name="T111" fmla="*/ 95 h 131"/>
              <a:gd name="T112" fmla="*/ 175 w 186"/>
              <a:gd name="T113" fmla="*/ 99 h 131"/>
              <a:gd name="T114" fmla="*/ 184 w 186"/>
              <a:gd name="T115" fmla="*/ 94 h 131"/>
              <a:gd name="T116" fmla="*/ 181 w 186"/>
              <a:gd name="T117" fmla="*/ 83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86" h="131">
                <a:moveTo>
                  <a:pt x="181" y="83"/>
                </a:moveTo>
                <a:cubicBezTo>
                  <a:pt x="178" y="82"/>
                  <a:pt x="175" y="83"/>
                  <a:pt x="173" y="85"/>
                </a:cubicBezTo>
                <a:cubicBezTo>
                  <a:pt x="171" y="86"/>
                  <a:pt x="168" y="85"/>
                  <a:pt x="167" y="87"/>
                </a:cubicBezTo>
                <a:cubicBezTo>
                  <a:pt x="164" y="88"/>
                  <a:pt x="162" y="87"/>
                  <a:pt x="160" y="85"/>
                </a:cubicBezTo>
                <a:cubicBezTo>
                  <a:pt x="158" y="83"/>
                  <a:pt x="154" y="80"/>
                  <a:pt x="154" y="77"/>
                </a:cubicBezTo>
                <a:cubicBezTo>
                  <a:pt x="155" y="76"/>
                  <a:pt x="155" y="75"/>
                  <a:pt x="155" y="73"/>
                </a:cubicBezTo>
                <a:cubicBezTo>
                  <a:pt x="155" y="72"/>
                  <a:pt x="155" y="70"/>
                  <a:pt x="155" y="69"/>
                </a:cubicBezTo>
                <a:cubicBezTo>
                  <a:pt x="154" y="67"/>
                  <a:pt x="155" y="65"/>
                  <a:pt x="155" y="64"/>
                </a:cubicBezTo>
                <a:cubicBezTo>
                  <a:pt x="155" y="62"/>
                  <a:pt x="155" y="61"/>
                  <a:pt x="155" y="59"/>
                </a:cubicBezTo>
                <a:cubicBezTo>
                  <a:pt x="155" y="58"/>
                  <a:pt x="156" y="57"/>
                  <a:pt x="157" y="56"/>
                </a:cubicBezTo>
                <a:cubicBezTo>
                  <a:pt x="157" y="54"/>
                  <a:pt x="157" y="52"/>
                  <a:pt x="157" y="51"/>
                </a:cubicBezTo>
                <a:cubicBezTo>
                  <a:pt x="157" y="47"/>
                  <a:pt x="156" y="43"/>
                  <a:pt x="154" y="39"/>
                </a:cubicBezTo>
                <a:cubicBezTo>
                  <a:pt x="153" y="38"/>
                  <a:pt x="152" y="37"/>
                  <a:pt x="150" y="36"/>
                </a:cubicBezTo>
                <a:cubicBezTo>
                  <a:pt x="149" y="34"/>
                  <a:pt x="149" y="33"/>
                  <a:pt x="148" y="31"/>
                </a:cubicBezTo>
                <a:cubicBezTo>
                  <a:pt x="147" y="30"/>
                  <a:pt x="145" y="29"/>
                  <a:pt x="144" y="28"/>
                </a:cubicBezTo>
                <a:cubicBezTo>
                  <a:pt x="144" y="26"/>
                  <a:pt x="144" y="25"/>
                  <a:pt x="142" y="24"/>
                </a:cubicBezTo>
                <a:cubicBezTo>
                  <a:pt x="141" y="22"/>
                  <a:pt x="139" y="20"/>
                  <a:pt x="138" y="17"/>
                </a:cubicBezTo>
                <a:cubicBezTo>
                  <a:pt x="136" y="14"/>
                  <a:pt x="136" y="10"/>
                  <a:pt x="134" y="7"/>
                </a:cubicBezTo>
                <a:cubicBezTo>
                  <a:pt x="133" y="5"/>
                  <a:pt x="129" y="0"/>
                  <a:pt x="127" y="0"/>
                </a:cubicBezTo>
                <a:cubicBezTo>
                  <a:pt x="126" y="0"/>
                  <a:pt x="126" y="1"/>
                  <a:pt x="125" y="1"/>
                </a:cubicBezTo>
                <a:cubicBezTo>
                  <a:pt x="124" y="1"/>
                  <a:pt x="123" y="2"/>
                  <a:pt x="122" y="2"/>
                </a:cubicBezTo>
                <a:cubicBezTo>
                  <a:pt x="120" y="2"/>
                  <a:pt x="119" y="3"/>
                  <a:pt x="118" y="4"/>
                </a:cubicBezTo>
                <a:cubicBezTo>
                  <a:pt x="117" y="7"/>
                  <a:pt x="116" y="9"/>
                  <a:pt x="113" y="10"/>
                </a:cubicBezTo>
                <a:cubicBezTo>
                  <a:pt x="109" y="11"/>
                  <a:pt x="105" y="11"/>
                  <a:pt x="102" y="11"/>
                </a:cubicBezTo>
                <a:cubicBezTo>
                  <a:pt x="100" y="12"/>
                  <a:pt x="99" y="12"/>
                  <a:pt x="97" y="13"/>
                </a:cubicBezTo>
                <a:cubicBezTo>
                  <a:pt x="96" y="14"/>
                  <a:pt x="95" y="16"/>
                  <a:pt x="94" y="16"/>
                </a:cubicBezTo>
                <a:cubicBezTo>
                  <a:pt x="91" y="18"/>
                  <a:pt x="88" y="14"/>
                  <a:pt x="86" y="12"/>
                </a:cubicBezTo>
                <a:cubicBezTo>
                  <a:pt x="85" y="11"/>
                  <a:pt x="84" y="10"/>
                  <a:pt x="82" y="10"/>
                </a:cubicBezTo>
                <a:cubicBezTo>
                  <a:pt x="81" y="11"/>
                  <a:pt x="79" y="12"/>
                  <a:pt x="78" y="12"/>
                </a:cubicBezTo>
                <a:cubicBezTo>
                  <a:pt x="77" y="12"/>
                  <a:pt x="76" y="11"/>
                  <a:pt x="76" y="11"/>
                </a:cubicBezTo>
                <a:cubicBezTo>
                  <a:pt x="75" y="11"/>
                  <a:pt x="73" y="11"/>
                  <a:pt x="72" y="10"/>
                </a:cubicBezTo>
                <a:cubicBezTo>
                  <a:pt x="71" y="10"/>
                  <a:pt x="69" y="9"/>
                  <a:pt x="68" y="9"/>
                </a:cubicBezTo>
                <a:cubicBezTo>
                  <a:pt x="66" y="8"/>
                  <a:pt x="66" y="9"/>
                  <a:pt x="64" y="9"/>
                </a:cubicBezTo>
                <a:cubicBezTo>
                  <a:pt x="62" y="10"/>
                  <a:pt x="61" y="9"/>
                  <a:pt x="60" y="7"/>
                </a:cubicBezTo>
                <a:cubicBezTo>
                  <a:pt x="56" y="5"/>
                  <a:pt x="56" y="10"/>
                  <a:pt x="52" y="10"/>
                </a:cubicBezTo>
                <a:cubicBezTo>
                  <a:pt x="52" y="11"/>
                  <a:pt x="51" y="13"/>
                  <a:pt x="50" y="14"/>
                </a:cubicBezTo>
                <a:cubicBezTo>
                  <a:pt x="48" y="16"/>
                  <a:pt x="47" y="15"/>
                  <a:pt x="45" y="15"/>
                </a:cubicBezTo>
                <a:cubicBezTo>
                  <a:pt x="44" y="15"/>
                  <a:pt x="42" y="16"/>
                  <a:pt x="41" y="17"/>
                </a:cubicBezTo>
                <a:cubicBezTo>
                  <a:pt x="39" y="18"/>
                  <a:pt x="39" y="19"/>
                  <a:pt x="38" y="20"/>
                </a:cubicBezTo>
                <a:cubicBezTo>
                  <a:pt x="37" y="22"/>
                  <a:pt x="35" y="22"/>
                  <a:pt x="35" y="24"/>
                </a:cubicBezTo>
                <a:cubicBezTo>
                  <a:pt x="34" y="24"/>
                  <a:pt x="35" y="25"/>
                  <a:pt x="35" y="26"/>
                </a:cubicBezTo>
                <a:cubicBezTo>
                  <a:pt x="34" y="27"/>
                  <a:pt x="34" y="27"/>
                  <a:pt x="33" y="28"/>
                </a:cubicBezTo>
                <a:cubicBezTo>
                  <a:pt x="32" y="29"/>
                  <a:pt x="32" y="31"/>
                  <a:pt x="32" y="32"/>
                </a:cubicBezTo>
                <a:cubicBezTo>
                  <a:pt x="31" y="34"/>
                  <a:pt x="30" y="35"/>
                  <a:pt x="28" y="36"/>
                </a:cubicBezTo>
                <a:cubicBezTo>
                  <a:pt x="29" y="38"/>
                  <a:pt x="27" y="41"/>
                  <a:pt x="26" y="43"/>
                </a:cubicBezTo>
                <a:cubicBezTo>
                  <a:pt x="26" y="44"/>
                  <a:pt x="25" y="44"/>
                  <a:pt x="24" y="45"/>
                </a:cubicBezTo>
                <a:cubicBezTo>
                  <a:pt x="24" y="47"/>
                  <a:pt x="24" y="47"/>
                  <a:pt x="23" y="48"/>
                </a:cubicBezTo>
                <a:cubicBezTo>
                  <a:pt x="22" y="49"/>
                  <a:pt x="21" y="49"/>
                  <a:pt x="21" y="50"/>
                </a:cubicBezTo>
                <a:cubicBezTo>
                  <a:pt x="20" y="51"/>
                  <a:pt x="20" y="52"/>
                  <a:pt x="20" y="53"/>
                </a:cubicBezTo>
                <a:cubicBezTo>
                  <a:pt x="20" y="55"/>
                  <a:pt x="19" y="56"/>
                  <a:pt x="18" y="57"/>
                </a:cubicBezTo>
                <a:cubicBezTo>
                  <a:pt x="17" y="59"/>
                  <a:pt x="16" y="60"/>
                  <a:pt x="14" y="60"/>
                </a:cubicBezTo>
                <a:cubicBezTo>
                  <a:pt x="12" y="59"/>
                  <a:pt x="12" y="58"/>
                  <a:pt x="10" y="60"/>
                </a:cubicBezTo>
                <a:cubicBezTo>
                  <a:pt x="10" y="61"/>
                  <a:pt x="10" y="62"/>
                  <a:pt x="9" y="62"/>
                </a:cubicBezTo>
                <a:cubicBezTo>
                  <a:pt x="8" y="63"/>
                  <a:pt x="8" y="62"/>
                  <a:pt x="6" y="62"/>
                </a:cubicBezTo>
                <a:cubicBezTo>
                  <a:pt x="4" y="62"/>
                  <a:pt x="2" y="63"/>
                  <a:pt x="0" y="63"/>
                </a:cubicBezTo>
                <a:cubicBezTo>
                  <a:pt x="1" y="64"/>
                  <a:pt x="1" y="66"/>
                  <a:pt x="2" y="67"/>
                </a:cubicBezTo>
                <a:cubicBezTo>
                  <a:pt x="3" y="68"/>
                  <a:pt x="5" y="68"/>
                  <a:pt x="6" y="69"/>
                </a:cubicBezTo>
                <a:cubicBezTo>
                  <a:pt x="7" y="70"/>
                  <a:pt x="9" y="75"/>
                  <a:pt x="11" y="73"/>
                </a:cubicBezTo>
                <a:cubicBezTo>
                  <a:pt x="12" y="74"/>
                  <a:pt x="10" y="76"/>
                  <a:pt x="10" y="77"/>
                </a:cubicBezTo>
                <a:cubicBezTo>
                  <a:pt x="10" y="78"/>
                  <a:pt x="11" y="78"/>
                  <a:pt x="11" y="79"/>
                </a:cubicBezTo>
                <a:cubicBezTo>
                  <a:pt x="11" y="80"/>
                  <a:pt x="11" y="80"/>
                  <a:pt x="11" y="81"/>
                </a:cubicBezTo>
                <a:cubicBezTo>
                  <a:pt x="12" y="82"/>
                  <a:pt x="14" y="84"/>
                  <a:pt x="16" y="85"/>
                </a:cubicBezTo>
                <a:cubicBezTo>
                  <a:pt x="17" y="86"/>
                  <a:pt x="19" y="87"/>
                  <a:pt x="21" y="88"/>
                </a:cubicBezTo>
                <a:cubicBezTo>
                  <a:pt x="22" y="88"/>
                  <a:pt x="25" y="89"/>
                  <a:pt x="25" y="90"/>
                </a:cubicBezTo>
                <a:cubicBezTo>
                  <a:pt x="25" y="91"/>
                  <a:pt x="24" y="91"/>
                  <a:pt x="24" y="92"/>
                </a:cubicBezTo>
                <a:cubicBezTo>
                  <a:pt x="23" y="92"/>
                  <a:pt x="23" y="93"/>
                  <a:pt x="23" y="94"/>
                </a:cubicBezTo>
                <a:cubicBezTo>
                  <a:pt x="23" y="95"/>
                  <a:pt x="25" y="95"/>
                  <a:pt x="25" y="96"/>
                </a:cubicBezTo>
                <a:cubicBezTo>
                  <a:pt x="26" y="98"/>
                  <a:pt x="23" y="97"/>
                  <a:pt x="23" y="98"/>
                </a:cubicBezTo>
                <a:cubicBezTo>
                  <a:pt x="22" y="100"/>
                  <a:pt x="25" y="100"/>
                  <a:pt x="26" y="100"/>
                </a:cubicBezTo>
                <a:cubicBezTo>
                  <a:pt x="27" y="101"/>
                  <a:pt x="28" y="104"/>
                  <a:pt x="30" y="104"/>
                </a:cubicBezTo>
                <a:cubicBezTo>
                  <a:pt x="32" y="104"/>
                  <a:pt x="33" y="102"/>
                  <a:pt x="35" y="104"/>
                </a:cubicBezTo>
                <a:cubicBezTo>
                  <a:pt x="36" y="105"/>
                  <a:pt x="35" y="108"/>
                  <a:pt x="37" y="108"/>
                </a:cubicBezTo>
                <a:cubicBezTo>
                  <a:pt x="38" y="109"/>
                  <a:pt x="40" y="107"/>
                  <a:pt x="40" y="106"/>
                </a:cubicBezTo>
                <a:cubicBezTo>
                  <a:pt x="41" y="104"/>
                  <a:pt x="42" y="103"/>
                  <a:pt x="44" y="102"/>
                </a:cubicBezTo>
                <a:cubicBezTo>
                  <a:pt x="45" y="103"/>
                  <a:pt x="50" y="105"/>
                  <a:pt x="50" y="106"/>
                </a:cubicBezTo>
                <a:cubicBezTo>
                  <a:pt x="50" y="107"/>
                  <a:pt x="47" y="106"/>
                  <a:pt x="46" y="107"/>
                </a:cubicBezTo>
                <a:cubicBezTo>
                  <a:pt x="46" y="107"/>
                  <a:pt x="44" y="108"/>
                  <a:pt x="44" y="108"/>
                </a:cubicBezTo>
                <a:cubicBezTo>
                  <a:pt x="44" y="109"/>
                  <a:pt x="45" y="110"/>
                  <a:pt x="45" y="111"/>
                </a:cubicBezTo>
                <a:cubicBezTo>
                  <a:pt x="46" y="112"/>
                  <a:pt x="46" y="112"/>
                  <a:pt x="47" y="113"/>
                </a:cubicBezTo>
                <a:cubicBezTo>
                  <a:pt x="48" y="114"/>
                  <a:pt x="49" y="114"/>
                  <a:pt x="48" y="116"/>
                </a:cubicBezTo>
                <a:cubicBezTo>
                  <a:pt x="50" y="116"/>
                  <a:pt x="50" y="117"/>
                  <a:pt x="52" y="118"/>
                </a:cubicBezTo>
                <a:cubicBezTo>
                  <a:pt x="52" y="118"/>
                  <a:pt x="55" y="119"/>
                  <a:pt x="55" y="119"/>
                </a:cubicBezTo>
                <a:cubicBezTo>
                  <a:pt x="56" y="121"/>
                  <a:pt x="52" y="121"/>
                  <a:pt x="51" y="123"/>
                </a:cubicBezTo>
                <a:cubicBezTo>
                  <a:pt x="50" y="127"/>
                  <a:pt x="57" y="126"/>
                  <a:pt x="59" y="125"/>
                </a:cubicBezTo>
                <a:cubicBezTo>
                  <a:pt x="61" y="125"/>
                  <a:pt x="62" y="125"/>
                  <a:pt x="64" y="125"/>
                </a:cubicBezTo>
                <a:cubicBezTo>
                  <a:pt x="65" y="125"/>
                  <a:pt x="66" y="126"/>
                  <a:pt x="67" y="126"/>
                </a:cubicBezTo>
                <a:cubicBezTo>
                  <a:pt x="69" y="127"/>
                  <a:pt x="70" y="127"/>
                  <a:pt x="72" y="127"/>
                </a:cubicBezTo>
                <a:cubicBezTo>
                  <a:pt x="73" y="127"/>
                  <a:pt x="75" y="128"/>
                  <a:pt x="77" y="128"/>
                </a:cubicBezTo>
                <a:cubicBezTo>
                  <a:pt x="80" y="128"/>
                  <a:pt x="83" y="127"/>
                  <a:pt x="85" y="128"/>
                </a:cubicBezTo>
                <a:cubicBezTo>
                  <a:pt x="87" y="128"/>
                  <a:pt x="88" y="129"/>
                  <a:pt x="89" y="129"/>
                </a:cubicBezTo>
                <a:cubicBezTo>
                  <a:pt x="91" y="129"/>
                  <a:pt x="92" y="129"/>
                  <a:pt x="94" y="128"/>
                </a:cubicBezTo>
                <a:cubicBezTo>
                  <a:pt x="97" y="128"/>
                  <a:pt x="99" y="131"/>
                  <a:pt x="102" y="131"/>
                </a:cubicBezTo>
                <a:cubicBezTo>
                  <a:pt x="104" y="131"/>
                  <a:pt x="109" y="130"/>
                  <a:pt x="110" y="128"/>
                </a:cubicBezTo>
                <a:cubicBezTo>
                  <a:pt x="111" y="127"/>
                  <a:pt x="112" y="126"/>
                  <a:pt x="113" y="125"/>
                </a:cubicBezTo>
                <a:cubicBezTo>
                  <a:pt x="114" y="124"/>
                  <a:pt x="115" y="123"/>
                  <a:pt x="117" y="122"/>
                </a:cubicBezTo>
                <a:cubicBezTo>
                  <a:pt x="119" y="121"/>
                  <a:pt x="122" y="120"/>
                  <a:pt x="125" y="120"/>
                </a:cubicBezTo>
                <a:cubicBezTo>
                  <a:pt x="128" y="119"/>
                  <a:pt x="131" y="117"/>
                  <a:pt x="134" y="117"/>
                </a:cubicBezTo>
                <a:cubicBezTo>
                  <a:pt x="137" y="118"/>
                  <a:pt x="139" y="121"/>
                  <a:pt x="142" y="121"/>
                </a:cubicBezTo>
                <a:cubicBezTo>
                  <a:pt x="143" y="121"/>
                  <a:pt x="144" y="121"/>
                  <a:pt x="146" y="122"/>
                </a:cubicBezTo>
                <a:cubicBezTo>
                  <a:pt x="146" y="122"/>
                  <a:pt x="147" y="123"/>
                  <a:pt x="148" y="123"/>
                </a:cubicBezTo>
                <a:cubicBezTo>
                  <a:pt x="149" y="123"/>
                  <a:pt x="149" y="122"/>
                  <a:pt x="150" y="122"/>
                </a:cubicBezTo>
                <a:cubicBezTo>
                  <a:pt x="152" y="122"/>
                  <a:pt x="152" y="125"/>
                  <a:pt x="153" y="126"/>
                </a:cubicBezTo>
                <a:cubicBezTo>
                  <a:pt x="154" y="129"/>
                  <a:pt x="158" y="129"/>
                  <a:pt x="161" y="129"/>
                </a:cubicBezTo>
                <a:cubicBezTo>
                  <a:pt x="161" y="129"/>
                  <a:pt x="163" y="129"/>
                  <a:pt x="163" y="129"/>
                </a:cubicBezTo>
                <a:cubicBezTo>
                  <a:pt x="163" y="129"/>
                  <a:pt x="164" y="126"/>
                  <a:pt x="164" y="125"/>
                </a:cubicBezTo>
                <a:cubicBezTo>
                  <a:pt x="164" y="124"/>
                  <a:pt x="164" y="122"/>
                  <a:pt x="164" y="120"/>
                </a:cubicBezTo>
                <a:cubicBezTo>
                  <a:pt x="165" y="118"/>
                  <a:pt x="165" y="118"/>
                  <a:pt x="165" y="116"/>
                </a:cubicBezTo>
                <a:cubicBezTo>
                  <a:pt x="165" y="114"/>
                  <a:pt x="165" y="113"/>
                  <a:pt x="166" y="112"/>
                </a:cubicBezTo>
                <a:cubicBezTo>
                  <a:pt x="167" y="110"/>
                  <a:pt x="171" y="108"/>
                  <a:pt x="170" y="105"/>
                </a:cubicBezTo>
                <a:cubicBezTo>
                  <a:pt x="169" y="106"/>
                  <a:pt x="167" y="108"/>
                  <a:pt x="166" y="106"/>
                </a:cubicBezTo>
                <a:cubicBezTo>
                  <a:pt x="166" y="103"/>
                  <a:pt x="169" y="103"/>
                  <a:pt x="169" y="101"/>
                </a:cubicBezTo>
                <a:cubicBezTo>
                  <a:pt x="170" y="98"/>
                  <a:pt x="168" y="97"/>
                  <a:pt x="170" y="95"/>
                </a:cubicBezTo>
                <a:cubicBezTo>
                  <a:pt x="171" y="94"/>
                  <a:pt x="173" y="94"/>
                  <a:pt x="174" y="95"/>
                </a:cubicBezTo>
                <a:cubicBezTo>
                  <a:pt x="175" y="96"/>
                  <a:pt x="174" y="98"/>
                  <a:pt x="175" y="99"/>
                </a:cubicBezTo>
                <a:cubicBezTo>
                  <a:pt x="176" y="100"/>
                  <a:pt x="181" y="100"/>
                  <a:pt x="182" y="99"/>
                </a:cubicBezTo>
                <a:cubicBezTo>
                  <a:pt x="184" y="98"/>
                  <a:pt x="183" y="96"/>
                  <a:pt x="184" y="94"/>
                </a:cubicBezTo>
                <a:cubicBezTo>
                  <a:pt x="184" y="92"/>
                  <a:pt x="184" y="89"/>
                  <a:pt x="186" y="87"/>
                </a:cubicBezTo>
                <a:cubicBezTo>
                  <a:pt x="184" y="85"/>
                  <a:pt x="183" y="83"/>
                  <a:pt x="181" y="8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59" name="Freeform 29">
            <a:extLst>
              <a:ext uri="{FF2B5EF4-FFF2-40B4-BE49-F238E27FC236}">
                <a16:creationId xmlns:a16="http://schemas.microsoft.com/office/drawing/2014/main" id="{51620036-3A7C-B143-1C9D-A03A3A055A8B}"/>
              </a:ext>
            </a:extLst>
          </p:cNvPr>
          <p:cNvSpPr>
            <a:spLocks/>
          </p:cNvSpPr>
          <p:nvPr/>
        </p:nvSpPr>
        <p:spPr bwMode="auto">
          <a:xfrm>
            <a:off x="7727950" y="5830888"/>
            <a:ext cx="244475" cy="503237"/>
          </a:xfrm>
          <a:custGeom>
            <a:avLst/>
            <a:gdLst>
              <a:gd name="T0" fmla="*/ 40 w 64"/>
              <a:gd name="T1" fmla="*/ 119 h 132"/>
              <a:gd name="T2" fmla="*/ 42 w 64"/>
              <a:gd name="T3" fmla="*/ 111 h 132"/>
              <a:gd name="T4" fmla="*/ 50 w 64"/>
              <a:gd name="T5" fmla="*/ 103 h 132"/>
              <a:gd name="T6" fmla="*/ 48 w 64"/>
              <a:gd name="T7" fmla="*/ 102 h 132"/>
              <a:gd name="T8" fmla="*/ 42 w 64"/>
              <a:gd name="T9" fmla="*/ 93 h 132"/>
              <a:gd name="T10" fmla="*/ 43 w 64"/>
              <a:gd name="T11" fmla="*/ 90 h 132"/>
              <a:gd name="T12" fmla="*/ 49 w 64"/>
              <a:gd name="T13" fmla="*/ 82 h 132"/>
              <a:gd name="T14" fmla="*/ 47 w 64"/>
              <a:gd name="T15" fmla="*/ 79 h 132"/>
              <a:gd name="T16" fmla="*/ 44 w 64"/>
              <a:gd name="T17" fmla="*/ 76 h 132"/>
              <a:gd name="T18" fmla="*/ 43 w 64"/>
              <a:gd name="T19" fmla="*/ 72 h 132"/>
              <a:gd name="T20" fmla="*/ 39 w 64"/>
              <a:gd name="T21" fmla="*/ 64 h 132"/>
              <a:gd name="T22" fmla="*/ 49 w 64"/>
              <a:gd name="T23" fmla="*/ 62 h 132"/>
              <a:gd name="T24" fmla="*/ 51 w 64"/>
              <a:gd name="T25" fmla="*/ 55 h 132"/>
              <a:gd name="T26" fmla="*/ 50 w 64"/>
              <a:gd name="T27" fmla="*/ 49 h 132"/>
              <a:gd name="T28" fmla="*/ 52 w 64"/>
              <a:gd name="T29" fmla="*/ 46 h 132"/>
              <a:gd name="T30" fmla="*/ 52 w 64"/>
              <a:gd name="T31" fmla="*/ 42 h 132"/>
              <a:gd name="T32" fmla="*/ 53 w 64"/>
              <a:gd name="T33" fmla="*/ 39 h 132"/>
              <a:gd name="T34" fmla="*/ 52 w 64"/>
              <a:gd name="T35" fmla="*/ 34 h 132"/>
              <a:gd name="T36" fmla="*/ 52 w 64"/>
              <a:gd name="T37" fmla="*/ 29 h 132"/>
              <a:gd name="T38" fmla="*/ 56 w 64"/>
              <a:gd name="T39" fmla="*/ 24 h 132"/>
              <a:gd name="T40" fmla="*/ 64 w 64"/>
              <a:gd name="T41" fmla="*/ 16 h 132"/>
              <a:gd name="T42" fmla="*/ 58 w 64"/>
              <a:gd name="T43" fmla="*/ 7 h 132"/>
              <a:gd name="T44" fmla="*/ 56 w 64"/>
              <a:gd name="T45" fmla="*/ 6 h 132"/>
              <a:gd name="T46" fmla="*/ 52 w 64"/>
              <a:gd name="T47" fmla="*/ 5 h 132"/>
              <a:gd name="T48" fmla="*/ 49 w 64"/>
              <a:gd name="T49" fmla="*/ 5 h 132"/>
              <a:gd name="T50" fmla="*/ 45 w 64"/>
              <a:gd name="T51" fmla="*/ 5 h 132"/>
              <a:gd name="T52" fmla="*/ 43 w 64"/>
              <a:gd name="T53" fmla="*/ 8 h 132"/>
              <a:gd name="T54" fmla="*/ 38 w 64"/>
              <a:gd name="T55" fmla="*/ 9 h 132"/>
              <a:gd name="T56" fmla="*/ 34 w 64"/>
              <a:gd name="T57" fmla="*/ 7 h 132"/>
              <a:gd name="T58" fmla="*/ 28 w 64"/>
              <a:gd name="T59" fmla="*/ 9 h 132"/>
              <a:gd name="T60" fmla="*/ 27 w 64"/>
              <a:gd name="T61" fmla="*/ 4 h 132"/>
              <a:gd name="T62" fmla="*/ 24 w 64"/>
              <a:gd name="T63" fmla="*/ 0 h 132"/>
              <a:gd name="T64" fmla="*/ 12 w 64"/>
              <a:gd name="T65" fmla="*/ 8 h 132"/>
              <a:gd name="T66" fmla="*/ 13 w 64"/>
              <a:gd name="T67" fmla="*/ 12 h 132"/>
              <a:gd name="T68" fmla="*/ 15 w 64"/>
              <a:gd name="T69" fmla="*/ 23 h 132"/>
              <a:gd name="T70" fmla="*/ 16 w 64"/>
              <a:gd name="T71" fmla="*/ 38 h 132"/>
              <a:gd name="T72" fmla="*/ 8 w 64"/>
              <a:gd name="T73" fmla="*/ 66 h 132"/>
              <a:gd name="T74" fmla="*/ 3 w 64"/>
              <a:gd name="T75" fmla="*/ 75 h 132"/>
              <a:gd name="T76" fmla="*/ 1 w 64"/>
              <a:gd name="T77" fmla="*/ 88 h 132"/>
              <a:gd name="T78" fmla="*/ 5 w 64"/>
              <a:gd name="T79" fmla="*/ 96 h 132"/>
              <a:gd name="T80" fmla="*/ 13 w 64"/>
              <a:gd name="T81" fmla="*/ 98 h 132"/>
              <a:gd name="T82" fmla="*/ 12 w 64"/>
              <a:gd name="T83" fmla="*/ 121 h 132"/>
              <a:gd name="T84" fmla="*/ 10 w 64"/>
              <a:gd name="T85" fmla="*/ 131 h 132"/>
              <a:gd name="T86" fmla="*/ 24 w 64"/>
              <a:gd name="T87" fmla="*/ 129 h 132"/>
              <a:gd name="T88" fmla="*/ 35 w 64"/>
              <a:gd name="T89" fmla="*/ 130 h 132"/>
              <a:gd name="T90" fmla="*/ 48 w 64"/>
              <a:gd name="T91" fmla="*/ 126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4" h="132">
                <a:moveTo>
                  <a:pt x="40" y="126"/>
                </a:moveTo>
                <a:cubicBezTo>
                  <a:pt x="40" y="124"/>
                  <a:pt x="40" y="121"/>
                  <a:pt x="40" y="119"/>
                </a:cubicBezTo>
                <a:cubicBezTo>
                  <a:pt x="39" y="117"/>
                  <a:pt x="39" y="118"/>
                  <a:pt x="39" y="116"/>
                </a:cubicBezTo>
                <a:cubicBezTo>
                  <a:pt x="40" y="114"/>
                  <a:pt x="41" y="113"/>
                  <a:pt x="42" y="111"/>
                </a:cubicBezTo>
                <a:cubicBezTo>
                  <a:pt x="43" y="110"/>
                  <a:pt x="43" y="107"/>
                  <a:pt x="44" y="107"/>
                </a:cubicBezTo>
                <a:cubicBezTo>
                  <a:pt x="46" y="105"/>
                  <a:pt x="49" y="106"/>
                  <a:pt x="50" y="103"/>
                </a:cubicBezTo>
                <a:cubicBezTo>
                  <a:pt x="50" y="103"/>
                  <a:pt x="50" y="102"/>
                  <a:pt x="50" y="101"/>
                </a:cubicBezTo>
                <a:cubicBezTo>
                  <a:pt x="49" y="101"/>
                  <a:pt x="49" y="101"/>
                  <a:pt x="48" y="102"/>
                </a:cubicBezTo>
                <a:cubicBezTo>
                  <a:pt x="46" y="102"/>
                  <a:pt x="45" y="100"/>
                  <a:pt x="44" y="98"/>
                </a:cubicBezTo>
                <a:cubicBezTo>
                  <a:pt x="43" y="96"/>
                  <a:pt x="42" y="95"/>
                  <a:pt x="42" y="93"/>
                </a:cubicBezTo>
                <a:cubicBezTo>
                  <a:pt x="43" y="93"/>
                  <a:pt x="43" y="92"/>
                  <a:pt x="44" y="92"/>
                </a:cubicBezTo>
                <a:cubicBezTo>
                  <a:pt x="44" y="91"/>
                  <a:pt x="43" y="90"/>
                  <a:pt x="43" y="90"/>
                </a:cubicBezTo>
                <a:cubicBezTo>
                  <a:pt x="44" y="87"/>
                  <a:pt x="45" y="87"/>
                  <a:pt x="47" y="86"/>
                </a:cubicBezTo>
                <a:cubicBezTo>
                  <a:pt x="48" y="85"/>
                  <a:pt x="49" y="83"/>
                  <a:pt x="49" y="82"/>
                </a:cubicBezTo>
                <a:cubicBezTo>
                  <a:pt x="49" y="81"/>
                  <a:pt x="50" y="79"/>
                  <a:pt x="49" y="79"/>
                </a:cubicBezTo>
                <a:cubicBezTo>
                  <a:pt x="48" y="78"/>
                  <a:pt x="48" y="79"/>
                  <a:pt x="47" y="79"/>
                </a:cubicBezTo>
                <a:cubicBezTo>
                  <a:pt x="46" y="78"/>
                  <a:pt x="47" y="78"/>
                  <a:pt x="46" y="78"/>
                </a:cubicBezTo>
                <a:cubicBezTo>
                  <a:pt x="45" y="77"/>
                  <a:pt x="44" y="76"/>
                  <a:pt x="44" y="76"/>
                </a:cubicBezTo>
                <a:cubicBezTo>
                  <a:pt x="43" y="75"/>
                  <a:pt x="43" y="74"/>
                  <a:pt x="43" y="74"/>
                </a:cubicBezTo>
                <a:cubicBezTo>
                  <a:pt x="43" y="73"/>
                  <a:pt x="43" y="73"/>
                  <a:pt x="43" y="72"/>
                </a:cubicBezTo>
                <a:cubicBezTo>
                  <a:pt x="43" y="72"/>
                  <a:pt x="43" y="71"/>
                  <a:pt x="43" y="71"/>
                </a:cubicBezTo>
                <a:cubicBezTo>
                  <a:pt x="42" y="69"/>
                  <a:pt x="37" y="67"/>
                  <a:pt x="39" y="64"/>
                </a:cubicBezTo>
                <a:cubicBezTo>
                  <a:pt x="41" y="62"/>
                  <a:pt x="46" y="65"/>
                  <a:pt x="48" y="64"/>
                </a:cubicBezTo>
                <a:cubicBezTo>
                  <a:pt x="49" y="63"/>
                  <a:pt x="49" y="63"/>
                  <a:pt x="49" y="62"/>
                </a:cubicBezTo>
                <a:cubicBezTo>
                  <a:pt x="49" y="61"/>
                  <a:pt x="50" y="60"/>
                  <a:pt x="50" y="60"/>
                </a:cubicBezTo>
                <a:cubicBezTo>
                  <a:pt x="51" y="59"/>
                  <a:pt x="51" y="57"/>
                  <a:pt x="51" y="55"/>
                </a:cubicBezTo>
                <a:cubicBezTo>
                  <a:pt x="51" y="54"/>
                  <a:pt x="49" y="53"/>
                  <a:pt x="49" y="52"/>
                </a:cubicBezTo>
                <a:cubicBezTo>
                  <a:pt x="48" y="51"/>
                  <a:pt x="50" y="50"/>
                  <a:pt x="50" y="49"/>
                </a:cubicBezTo>
                <a:cubicBezTo>
                  <a:pt x="51" y="49"/>
                  <a:pt x="52" y="48"/>
                  <a:pt x="53" y="48"/>
                </a:cubicBezTo>
                <a:cubicBezTo>
                  <a:pt x="53" y="47"/>
                  <a:pt x="52" y="47"/>
                  <a:pt x="52" y="46"/>
                </a:cubicBezTo>
                <a:cubicBezTo>
                  <a:pt x="52" y="45"/>
                  <a:pt x="52" y="45"/>
                  <a:pt x="52" y="44"/>
                </a:cubicBezTo>
                <a:cubicBezTo>
                  <a:pt x="52" y="43"/>
                  <a:pt x="53" y="43"/>
                  <a:pt x="52" y="42"/>
                </a:cubicBezTo>
                <a:cubicBezTo>
                  <a:pt x="52" y="42"/>
                  <a:pt x="52" y="41"/>
                  <a:pt x="52" y="41"/>
                </a:cubicBezTo>
                <a:cubicBezTo>
                  <a:pt x="52" y="40"/>
                  <a:pt x="53" y="40"/>
                  <a:pt x="53" y="39"/>
                </a:cubicBezTo>
                <a:cubicBezTo>
                  <a:pt x="53" y="38"/>
                  <a:pt x="52" y="39"/>
                  <a:pt x="52" y="38"/>
                </a:cubicBezTo>
                <a:cubicBezTo>
                  <a:pt x="52" y="37"/>
                  <a:pt x="53" y="35"/>
                  <a:pt x="52" y="34"/>
                </a:cubicBezTo>
                <a:cubicBezTo>
                  <a:pt x="52" y="33"/>
                  <a:pt x="49" y="31"/>
                  <a:pt x="50" y="29"/>
                </a:cubicBezTo>
                <a:cubicBezTo>
                  <a:pt x="51" y="29"/>
                  <a:pt x="52" y="29"/>
                  <a:pt x="52" y="29"/>
                </a:cubicBezTo>
                <a:cubicBezTo>
                  <a:pt x="53" y="29"/>
                  <a:pt x="53" y="29"/>
                  <a:pt x="53" y="28"/>
                </a:cubicBezTo>
                <a:cubicBezTo>
                  <a:pt x="54" y="27"/>
                  <a:pt x="55" y="25"/>
                  <a:pt x="56" y="24"/>
                </a:cubicBezTo>
                <a:cubicBezTo>
                  <a:pt x="58" y="22"/>
                  <a:pt x="59" y="22"/>
                  <a:pt x="61" y="20"/>
                </a:cubicBezTo>
                <a:cubicBezTo>
                  <a:pt x="62" y="19"/>
                  <a:pt x="64" y="17"/>
                  <a:pt x="64" y="16"/>
                </a:cubicBezTo>
                <a:cubicBezTo>
                  <a:pt x="63" y="11"/>
                  <a:pt x="58" y="15"/>
                  <a:pt x="57" y="12"/>
                </a:cubicBezTo>
                <a:cubicBezTo>
                  <a:pt x="57" y="10"/>
                  <a:pt x="58" y="9"/>
                  <a:pt x="58" y="7"/>
                </a:cubicBezTo>
                <a:cubicBezTo>
                  <a:pt x="58" y="7"/>
                  <a:pt x="57" y="6"/>
                  <a:pt x="57" y="6"/>
                </a:cubicBezTo>
                <a:cubicBezTo>
                  <a:pt x="57" y="5"/>
                  <a:pt x="56" y="6"/>
                  <a:pt x="56" y="6"/>
                </a:cubicBezTo>
                <a:cubicBezTo>
                  <a:pt x="55" y="6"/>
                  <a:pt x="55" y="6"/>
                  <a:pt x="54" y="5"/>
                </a:cubicBezTo>
                <a:cubicBezTo>
                  <a:pt x="53" y="5"/>
                  <a:pt x="53" y="5"/>
                  <a:pt x="52" y="5"/>
                </a:cubicBezTo>
                <a:cubicBezTo>
                  <a:pt x="52" y="5"/>
                  <a:pt x="51" y="6"/>
                  <a:pt x="51" y="6"/>
                </a:cubicBezTo>
                <a:cubicBezTo>
                  <a:pt x="50" y="6"/>
                  <a:pt x="50" y="5"/>
                  <a:pt x="49" y="5"/>
                </a:cubicBezTo>
                <a:cubicBezTo>
                  <a:pt x="49" y="5"/>
                  <a:pt x="48" y="6"/>
                  <a:pt x="47" y="6"/>
                </a:cubicBezTo>
                <a:cubicBezTo>
                  <a:pt x="47" y="4"/>
                  <a:pt x="45" y="5"/>
                  <a:pt x="45" y="5"/>
                </a:cubicBezTo>
                <a:cubicBezTo>
                  <a:pt x="45" y="6"/>
                  <a:pt x="45" y="6"/>
                  <a:pt x="45" y="7"/>
                </a:cubicBezTo>
                <a:cubicBezTo>
                  <a:pt x="44" y="8"/>
                  <a:pt x="44" y="8"/>
                  <a:pt x="43" y="8"/>
                </a:cubicBezTo>
                <a:cubicBezTo>
                  <a:pt x="43" y="8"/>
                  <a:pt x="40" y="9"/>
                  <a:pt x="41" y="9"/>
                </a:cubicBezTo>
                <a:cubicBezTo>
                  <a:pt x="40" y="9"/>
                  <a:pt x="38" y="7"/>
                  <a:pt x="38" y="9"/>
                </a:cubicBezTo>
                <a:cubicBezTo>
                  <a:pt x="37" y="10"/>
                  <a:pt x="37" y="8"/>
                  <a:pt x="37" y="8"/>
                </a:cubicBezTo>
                <a:cubicBezTo>
                  <a:pt x="36" y="8"/>
                  <a:pt x="35" y="7"/>
                  <a:pt x="34" y="7"/>
                </a:cubicBezTo>
                <a:cubicBezTo>
                  <a:pt x="33" y="9"/>
                  <a:pt x="32" y="7"/>
                  <a:pt x="31" y="6"/>
                </a:cubicBezTo>
                <a:cubicBezTo>
                  <a:pt x="31" y="6"/>
                  <a:pt x="29" y="9"/>
                  <a:pt x="28" y="9"/>
                </a:cubicBezTo>
                <a:cubicBezTo>
                  <a:pt x="27" y="9"/>
                  <a:pt x="26" y="9"/>
                  <a:pt x="25" y="8"/>
                </a:cubicBezTo>
                <a:cubicBezTo>
                  <a:pt x="25" y="6"/>
                  <a:pt x="26" y="6"/>
                  <a:pt x="27" y="4"/>
                </a:cubicBezTo>
                <a:cubicBezTo>
                  <a:pt x="29" y="2"/>
                  <a:pt x="27" y="4"/>
                  <a:pt x="26" y="2"/>
                </a:cubicBezTo>
                <a:cubicBezTo>
                  <a:pt x="24" y="2"/>
                  <a:pt x="26" y="0"/>
                  <a:pt x="24" y="0"/>
                </a:cubicBezTo>
                <a:cubicBezTo>
                  <a:pt x="23" y="0"/>
                  <a:pt x="22" y="1"/>
                  <a:pt x="20" y="2"/>
                </a:cubicBezTo>
                <a:cubicBezTo>
                  <a:pt x="17" y="2"/>
                  <a:pt x="15" y="5"/>
                  <a:pt x="12" y="8"/>
                </a:cubicBezTo>
                <a:cubicBezTo>
                  <a:pt x="12" y="8"/>
                  <a:pt x="12" y="9"/>
                  <a:pt x="12" y="9"/>
                </a:cubicBezTo>
                <a:cubicBezTo>
                  <a:pt x="13" y="10"/>
                  <a:pt x="13" y="11"/>
                  <a:pt x="13" y="12"/>
                </a:cubicBezTo>
                <a:cubicBezTo>
                  <a:pt x="14" y="13"/>
                  <a:pt x="13" y="14"/>
                  <a:pt x="13" y="15"/>
                </a:cubicBezTo>
                <a:cubicBezTo>
                  <a:pt x="13" y="18"/>
                  <a:pt x="14" y="21"/>
                  <a:pt x="15" y="23"/>
                </a:cubicBezTo>
                <a:cubicBezTo>
                  <a:pt x="15" y="26"/>
                  <a:pt x="17" y="28"/>
                  <a:pt x="17" y="31"/>
                </a:cubicBezTo>
                <a:cubicBezTo>
                  <a:pt x="16" y="33"/>
                  <a:pt x="16" y="36"/>
                  <a:pt x="16" y="38"/>
                </a:cubicBezTo>
                <a:cubicBezTo>
                  <a:pt x="15" y="42"/>
                  <a:pt x="12" y="47"/>
                  <a:pt x="12" y="51"/>
                </a:cubicBezTo>
                <a:cubicBezTo>
                  <a:pt x="12" y="56"/>
                  <a:pt x="9" y="61"/>
                  <a:pt x="8" y="66"/>
                </a:cubicBezTo>
                <a:cubicBezTo>
                  <a:pt x="7" y="68"/>
                  <a:pt x="6" y="69"/>
                  <a:pt x="5" y="70"/>
                </a:cubicBezTo>
                <a:cubicBezTo>
                  <a:pt x="2" y="72"/>
                  <a:pt x="3" y="72"/>
                  <a:pt x="3" y="75"/>
                </a:cubicBezTo>
                <a:cubicBezTo>
                  <a:pt x="3" y="77"/>
                  <a:pt x="2" y="80"/>
                  <a:pt x="1" y="82"/>
                </a:cubicBezTo>
                <a:cubicBezTo>
                  <a:pt x="1" y="84"/>
                  <a:pt x="0" y="87"/>
                  <a:pt x="1" y="88"/>
                </a:cubicBezTo>
                <a:cubicBezTo>
                  <a:pt x="2" y="89"/>
                  <a:pt x="4" y="89"/>
                  <a:pt x="5" y="90"/>
                </a:cubicBezTo>
                <a:cubicBezTo>
                  <a:pt x="7" y="92"/>
                  <a:pt x="6" y="94"/>
                  <a:pt x="5" y="96"/>
                </a:cubicBezTo>
                <a:cubicBezTo>
                  <a:pt x="7" y="96"/>
                  <a:pt x="8" y="94"/>
                  <a:pt x="11" y="95"/>
                </a:cubicBezTo>
                <a:cubicBezTo>
                  <a:pt x="12" y="95"/>
                  <a:pt x="12" y="97"/>
                  <a:pt x="13" y="98"/>
                </a:cubicBezTo>
                <a:cubicBezTo>
                  <a:pt x="15" y="102"/>
                  <a:pt x="12" y="105"/>
                  <a:pt x="13" y="108"/>
                </a:cubicBezTo>
                <a:cubicBezTo>
                  <a:pt x="14" y="113"/>
                  <a:pt x="13" y="117"/>
                  <a:pt x="12" y="121"/>
                </a:cubicBezTo>
                <a:cubicBezTo>
                  <a:pt x="12" y="123"/>
                  <a:pt x="12" y="125"/>
                  <a:pt x="11" y="127"/>
                </a:cubicBezTo>
                <a:cubicBezTo>
                  <a:pt x="11" y="128"/>
                  <a:pt x="9" y="130"/>
                  <a:pt x="10" y="131"/>
                </a:cubicBezTo>
                <a:cubicBezTo>
                  <a:pt x="13" y="131"/>
                  <a:pt x="15" y="128"/>
                  <a:pt x="19" y="128"/>
                </a:cubicBezTo>
                <a:cubicBezTo>
                  <a:pt x="20" y="128"/>
                  <a:pt x="22" y="129"/>
                  <a:pt x="24" y="129"/>
                </a:cubicBezTo>
                <a:cubicBezTo>
                  <a:pt x="25" y="129"/>
                  <a:pt x="26" y="129"/>
                  <a:pt x="28" y="130"/>
                </a:cubicBezTo>
                <a:cubicBezTo>
                  <a:pt x="30" y="131"/>
                  <a:pt x="32" y="132"/>
                  <a:pt x="35" y="130"/>
                </a:cubicBezTo>
                <a:cubicBezTo>
                  <a:pt x="37" y="129"/>
                  <a:pt x="38" y="126"/>
                  <a:pt x="41" y="126"/>
                </a:cubicBezTo>
                <a:cubicBezTo>
                  <a:pt x="43" y="126"/>
                  <a:pt x="46" y="125"/>
                  <a:pt x="48" y="126"/>
                </a:cubicBezTo>
                <a:cubicBezTo>
                  <a:pt x="46" y="125"/>
                  <a:pt x="43" y="126"/>
                  <a:pt x="40" y="12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0" name="Freeform 30">
            <a:extLst>
              <a:ext uri="{FF2B5EF4-FFF2-40B4-BE49-F238E27FC236}">
                <a16:creationId xmlns:a16="http://schemas.microsoft.com/office/drawing/2014/main" id="{3CF878FC-893F-2321-6678-8F52A79EBE57}"/>
              </a:ext>
            </a:extLst>
          </p:cNvPr>
          <p:cNvSpPr>
            <a:spLocks noEditPoints="1"/>
          </p:cNvSpPr>
          <p:nvPr/>
        </p:nvSpPr>
        <p:spPr bwMode="auto">
          <a:xfrm>
            <a:off x="9488488" y="4394200"/>
            <a:ext cx="741362" cy="709613"/>
          </a:xfrm>
          <a:custGeom>
            <a:avLst/>
            <a:gdLst>
              <a:gd name="T0" fmla="*/ 2 w 195"/>
              <a:gd name="T1" fmla="*/ 33 h 186"/>
              <a:gd name="T2" fmla="*/ 5 w 195"/>
              <a:gd name="T3" fmla="*/ 31 h 186"/>
              <a:gd name="T4" fmla="*/ 17 w 195"/>
              <a:gd name="T5" fmla="*/ 127 h 186"/>
              <a:gd name="T6" fmla="*/ 24 w 195"/>
              <a:gd name="T7" fmla="*/ 131 h 186"/>
              <a:gd name="T8" fmla="*/ 33 w 195"/>
              <a:gd name="T9" fmla="*/ 133 h 186"/>
              <a:gd name="T10" fmla="*/ 41 w 195"/>
              <a:gd name="T11" fmla="*/ 135 h 186"/>
              <a:gd name="T12" fmla="*/ 40 w 195"/>
              <a:gd name="T13" fmla="*/ 142 h 186"/>
              <a:gd name="T14" fmla="*/ 46 w 195"/>
              <a:gd name="T15" fmla="*/ 148 h 186"/>
              <a:gd name="T16" fmla="*/ 54 w 195"/>
              <a:gd name="T17" fmla="*/ 149 h 186"/>
              <a:gd name="T18" fmla="*/ 54 w 195"/>
              <a:gd name="T19" fmla="*/ 142 h 186"/>
              <a:gd name="T20" fmla="*/ 64 w 195"/>
              <a:gd name="T21" fmla="*/ 147 h 186"/>
              <a:gd name="T22" fmla="*/ 68 w 195"/>
              <a:gd name="T23" fmla="*/ 151 h 186"/>
              <a:gd name="T24" fmla="*/ 73 w 195"/>
              <a:gd name="T25" fmla="*/ 156 h 186"/>
              <a:gd name="T26" fmla="*/ 83 w 195"/>
              <a:gd name="T27" fmla="*/ 157 h 186"/>
              <a:gd name="T28" fmla="*/ 90 w 195"/>
              <a:gd name="T29" fmla="*/ 166 h 186"/>
              <a:gd name="T30" fmla="*/ 97 w 195"/>
              <a:gd name="T31" fmla="*/ 174 h 186"/>
              <a:gd name="T32" fmla="*/ 102 w 195"/>
              <a:gd name="T33" fmla="*/ 169 h 186"/>
              <a:gd name="T34" fmla="*/ 105 w 195"/>
              <a:gd name="T35" fmla="*/ 171 h 186"/>
              <a:gd name="T36" fmla="*/ 110 w 195"/>
              <a:gd name="T37" fmla="*/ 175 h 186"/>
              <a:gd name="T38" fmla="*/ 113 w 195"/>
              <a:gd name="T39" fmla="*/ 179 h 186"/>
              <a:gd name="T40" fmla="*/ 117 w 195"/>
              <a:gd name="T41" fmla="*/ 178 h 186"/>
              <a:gd name="T42" fmla="*/ 124 w 195"/>
              <a:gd name="T43" fmla="*/ 174 h 186"/>
              <a:gd name="T44" fmla="*/ 130 w 195"/>
              <a:gd name="T45" fmla="*/ 175 h 186"/>
              <a:gd name="T46" fmla="*/ 137 w 195"/>
              <a:gd name="T47" fmla="*/ 173 h 186"/>
              <a:gd name="T48" fmla="*/ 146 w 195"/>
              <a:gd name="T49" fmla="*/ 173 h 186"/>
              <a:gd name="T50" fmla="*/ 151 w 195"/>
              <a:gd name="T51" fmla="*/ 174 h 186"/>
              <a:gd name="T52" fmla="*/ 162 w 195"/>
              <a:gd name="T53" fmla="*/ 183 h 186"/>
              <a:gd name="T54" fmla="*/ 169 w 195"/>
              <a:gd name="T55" fmla="*/ 186 h 186"/>
              <a:gd name="T56" fmla="*/ 167 w 195"/>
              <a:gd name="T57" fmla="*/ 179 h 186"/>
              <a:gd name="T58" fmla="*/ 167 w 195"/>
              <a:gd name="T59" fmla="*/ 167 h 186"/>
              <a:gd name="T60" fmla="*/ 178 w 195"/>
              <a:gd name="T61" fmla="*/ 153 h 186"/>
              <a:gd name="T62" fmla="*/ 188 w 195"/>
              <a:gd name="T63" fmla="*/ 144 h 186"/>
              <a:gd name="T64" fmla="*/ 194 w 195"/>
              <a:gd name="T65" fmla="*/ 133 h 186"/>
              <a:gd name="T66" fmla="*/ 193 w 195"/>
              <a:gd name="T67" fmla="*/ 127 h 186"/>
              <a:gd name="T68" fmla="*/ 187 w 195"/>
              <a:gd name="T69" fmla="*/ 116 h 186"/>
              <a:gd name="T70" fmla="*/ 185 w 195"/>
              <a:gd name="T71" fmla="*/ 106 h 186"/>
              <a:gd name="T72" fmla="*/ 178 w 195"/>
              <a:gd name="T73" fmla="*/ 85 h 186"/>
              <a:gd name="T74" fmla="*/ 192 w 195"/>
              <a:gd name="T75" fmla="*/ 71 h 186"/>
              <a:gd name="T76" fmla="*/ 190 w 195"/>
              <a:gd name="T77" fmla="*/ 52 h 186"/>
              <a:gd name="T78" fmla="*/ 183 w 195"/>
              <a:gd name="T79" fmla="*/ 31 h 186"/>
              <a:gd name="T80" fmla="*/ 175 w 195"/>
              <a:gd name="T81" fmla="*/ 19 h 186"/>
              <a:gd name="T82" fmla="*/ 168 w 195"/>
              <a:gd name="T83" fmla="*/ 16 h 186"/>
              <a:gd name="T84" fmla="*/ 139 w 195"/>
              <a:gd name="T85" fmla="*/ 16 h 186"/>
              <a:gd name="T86" fmla="*/ 108 w 195"/>
              <a:gd name="T87" fmla="*/ 13 h 186"/>
              <a:gd name="T88" fmla="*/ 90 w 195"/>
              <a:gd name="T89" fmla="*/ 15 h 186"/>
              <a:gd name="T90" fmla="*/ 84 w 195"/>
              <a:gd name="T91" fmla="*/ 2 h 186"/>
              <a:gd name="T92" fmla="*/ 92 w 195"/>
              <a:gd name="T93" fmla="*/ 8 h 186"/>
              <a:gd name="T94" fmla="*/ 80 w 195"/>
              <a:gd name="T95" fmla="*/ 0 h 186"/>
              <a:gd name="T96" fmla="*/ 55 w 195"/>
              <a:gd name="T97" fmla="*/ 8 h 186"/>
              <a:gd name="T98" fmla="*/ 39 w 195"/>
              <a:gd name="T99" fmla="*/ 20 h 186"/>
              <a:gd name="T100" fmla="*/ 22 w 195"/>
              <a:gd name="T101" fmla="*/ 25 h 186"/>
              <a:gd name="T102" fmla="*/ 7 w 195"/>
              <a:gd name="T103" fmla="*/ 30 h 186"/>
              <a:gd name="T104" fmla="*/ 9 w 195"/>
              <a:gd name="T105" fmla="*/ 39 h 186"/>
              <a:gd name="T106" fmla="*/ 8 w 195"/>
              <a:gd name="T107" fmla="*/ 39 h 186"/>
              <a:gd name="T108" fmla="*/ 5 w 195"/>
              <a:gd name="T109" fmla="*/ 45 h 186"/>
              <a:gd name="T110" fmla="*/ 4 w 195"/>
              <a:gd name="T111" fmla="*/ 60 h 186"/>
              <a:gd name="T112" fmla="*/ 9 w 195"/>
              <a:gd name="T113" fmla="*/ 74 h 186"/>
              <a:gd name="T114" fmla="*/ 11 w 195"/>
              <a:gd name="T115" fmla="*/ 85 h 186"/>
              <a:gd name="T116" fmla="*/ 12 w 195"/>
              <a:gd name="T117" fmla="*/ 93 h 186"/>
              <a:gd name="T118" fmla="*/ 11 w 195"/>
              <a:gd name="T119" fmla="*/ 98 h 186"/>
              <a:gd name="T120" fmla="*/ 14 w 195"/>
              <a:gd name="T121" fmla="*/ 110 h 186"/>
              <a:gd name="T122" fmla="*/ 16 w 195"/>
              <a:gd name="T123" fmla="*/ 123 h 186"/>
              <a:gd name="T124" fmla="*/ 17 w 195"/>
              <a:gd name="T125" fmla="*/ 127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5" h="186">
                <a:moveTo>
                  <a:pt x="5" y="34"/>
                </a:moveTo>
                <a:cubicBezTo>
                  <a:pt x="3" y="35"/>
                  <a:pt x="3" y="33"/>
                  <a:pt x="2" y="33"/>
                </a:cubicBezTo>
                <a:cubicBezTo>
                  <a:pt x="2" y="31"/>
                  <a:pt x="2" y="31"/>
                  <a:pt x="2" y="31"/>
                </a:cubicBezTo>
                <a:cubicBezTo>
                  <a:pt x="3" y="31"/>
                  <a:pt x="4" y="30"/>
                  <a:pt x="5" y="31"/>
                </a:cubicBezTo>
                <a:cubicBezTo>
                  <a:pt x="6" y="32"/>
                  <a:pt x="5" y="33"/>
                  <a:pt x="5" y="34"/>
                </a:cubicBezTo>
                <a:close/>
                <a:moveTo>
                  <a:pt x="17" y="127"/>
                </a:moveTo>
                <a:cubicBezTo>
                  <a:pt x="17" y="125"/>
                  <a:pt x="19" y="123"/>
                  <a:pt x="21" y="125"/>
                </a:cubicBezTo>
                <a:cubicBezTo>
                  <a:pt x="22" y="127"/>
                  <a:pt x="23" y="130"/>
                  <a:pt x="24" y="131"/>
                </a:cubicBezTo>
                <a:cubicBezTo>
                  <a:pt x="26" y="132"/>
                  <a:pt x="29" y="132"/>
                  <a:pt x="31" y="133"/>
                </a:cubicBezTo>
                <a:cubicBezTo>
                  <a:pt x="32" y="133"/>
                  <a:pt x="33" y="133"/>
                  <a:pt x="33" y="133"/>
                </a:cubicBezTo>
                <a:cubicBezTo>
                  <a:pt x="34" y="134"/>
                  <a:pt x="35" y="135"/>
                  <a:pt x="36" y="136"/>
                </a:cubicBezTo>
                <a:cubicBezTo>
                  <a:pt x="38" y="137"/>
                  <a:pt x="40" y="136"/>
                  <a:pt x="41" y="135"/>
                </a:cubicBezTo>
                <a:cubicBezTo>
                  <a:pt x="43" y="135"/>
                  <a:pt x="46" y="137"/>
                  <a:pt x="44" y="139"/>
                </a:cubicBezTo>
                <a:cubicBezTo>
                  <a:pt x="43" y="141"/>
                  <a:pt x="41" y="140"/>
                  <a:pt x="40" y="142"/>
                </a:cubicBezTo>
                <a:cubicBezTo>
                  <a:pt x="39" y="144"/>
                  <a:pt x="42" y="144"/>
                  <a:pt x="43" y="144"/>
                </a:cubicBezTo>
                <a:cubicBezTo>
                  <a:pt x="44" y="145"/>
                  <a:pt x="46" y="147"/>
                  <a:pt x="46" y="148"/>
                </a:cubicBezTo>
                <a:cubicBezTo>
                  <a:pt x="47" y="149"/>
                  <a:pt x="46" y="151"/>
                  <a:pt x="48" y="152"/>
                </a:cubicBezTo>
                <a:cubicBezTo>
                  <a:pt x="49" y="152"/>
                  <a:pt x="53" y="150"/>
                  <a:pt x="54" y="149"/>
                </a:cubicBezTo>
                <a:cubicBezTo>
                  <a:pt x="56" y="148"/>
                  <a:pt x="55" y="148"/>
                  <a:pt x="54" y="146"/>
                </a:cubicBezTo>
                <a:cubicBezTo>
                  <a:pt x="54" y="145"/>
                  <a:pt x="53" y="143"/>
                  <a:pt x="54" y="142"/>
                </a:cubicBezTo>
                <a:cubicBezTo>
                  <a:pt x="55" y="142"/>
                  <a:pt x="59" y="144"/>
                  <a:pt x="60" y="145"/>
                </a:cubicBezTo>
                <a:cubicBezTo>
                  <a:pt x="61" y="145"/>
                  <a:pt x="62" y="147"/>
                  <a:pt x="64" y="147"/>
                </a:cubicBezTo>
                <a:cubicBezTo>
                  <a:pt x="66" y="148"/>
                  <a:pt x="68" y="145"/>
                  <a:pt x="71" y="146"/>
                </a:cubicBezTo>
                <a:cubicBezTo>
                  <a:pt x="71" y="149"/>
                  <a:pt x="67" y="150"/>
                  <a:pt x="68" y="151"/>
                </a:cubicBezTo>
                <a:cubicBezTo>
                  <a:pt x="68" y="152"/>
                  <a:pt x="70" y="153"/>
                  <a:pt x="70" y="153"/>
                </a:cubicBezTo>
                <a:cubicBezTo>
                  <a:pt x="71" y="154"/>
                  <a:pt x="73" y="155"/>
                  <a:pt x="73" y="156"/>
                </a:cubicBezTo>
                <a:cubicBezTo>
                  <a:pt x="75" y="156"/>
                  <a:pt x="75" y="154"/>
                  <a:pt x="77" y="154"/>
                </a:cubicBezTo>
                <a:cubicBezTo>
                  <a:pt x="79" y="155"/>
                  <a:pt x="81" y="157"/>
                  <a:pt x="83" y="157"/>
                </a:cubicBezTo>
                <a:cubicBezTo>
                  <a:pt x="86" y="158"/>
                  <a:pt x="86" y="159"/>
                  <a:pt x="87" y="161"/>
                </a:cubicBezTo>
                <a:cubicBezTo>
                  <a:pt x="87" y="164"/>
                  <a:pt x="88" y="164"/>
                  <a:pt x="90" y="166"/>
                </a:cubicBezTo>
                <a:cubicBezTo>
                  <a:pt x="92" y="168"/>
                  <a:pt x="92" y="170"/>
                  <a:pt x="93" y="172"/>
                </a:cubicBezTo>
                <a:cubicBezTo>
                  <a:pt x="93" y="174"/>
                  <a:pt x="96" y="175"/>
                  <a:pt x="97" y="174"/>
                </a:cubicBezTo>
                <a:cubicBezTo>
                  <a:pt x="98" y="173"/>
                  <a:pt x="98" y="171"/>
                  <a:pt x="99" y="170"/>
                </a:cubicBezTo>
                <a:cubicBezTo>
                  <a:pt x="100" y="169"/>
                  <a:pt x="101" y="170"/>
                  <a:pt x="102" y="169"/>
                </a:cubicBezTo>
                <a:cubicBezTo>
                  <a:pt x="103" y="169"/>
                  <a:pt x="103" y="168"/>
                  <a:pt x="104" y="167"/>
                </a:cubicBezTo>
                <a:cubicBezTo>
                  <a:pt x="105" y="168"/>
                  <a:pt x="104" y="170"/>
                  <a:pt x="105" y="171"/>
                </a:cubicBezTo>
                <a:cubicBezTo>
                  <a:pt x="105" y="172"/>
                  <a:pt x="107" y="173"/>
                  <a:pt x="108" y="173"/>
                </a:cubicBezTo>
                <a:cubicBezTo>
                  <a:pt x="109" y="174"/>
                  <a:pt x="110" y="174"/>
                  <a:pt x="110" y="175"/>
                </a:cubicBezTo>
                <a:cubicBezTo>
                  <a:pt x="111" y="176"/>
                  <a:pt x="110" y="178"/>
                  <a:pt x="111" y="180"/>
                </a:cubicBezTo>
                <a:cubicBezTo>
                  <a:pt x="112" y="180"/>
                  <a:pt x="112" y="179"/>
                  <a:pt x="113" y="179"/>
                </a:cubicBezTo>
                <a:cubicBezTo>
                  <a:pt x="114" y="179"/>
                  <a:pt x="115" y="180"/>
                  <a:pt x="116" y="179"/>
                </a:cubicBezTo>
                <a:cubicBezTo>
                  <a:pt x="116" y="179"/>
                  <a:pt x="116" y="178"/>
                  <a:pt x="117" y="178"/>
                </a:cubicBezTo>
                <a:cubicBezTo>
                  <a:pt x="118" y="177"/>
                  <a:pt x="119" y="176"/>
                  <a:pt x="120" y="175"/>
                </a:cubicBezTo>
                <a:cubicBezTo>
                  <a:pt x="122" y="174"/>
                  <a:pt x="122" y="173"/>
                  <a:pt x="124" y="174"/>
                </a:cubicBezTo>
                <a:cubicBezTo>
                  <a:pt x="125" y="174"/>
                  <a:pt x="126" y="174"/>
                  <a:pt x="127" y="174"/>
                </a:cubicBezTo>
                <a:cubicBezTo>
                  <a:pt x="128" y="174"/>
                  <a:pt x="129" y="174"/>
                  <a:pt x="130" y="175"/>
                </a:cubicBezTo>
                <a:cubicBezTo>
                  <a:pt x="131" y="175"/>
                  <a:pt x="132" y="177"/>
                  <a:pt x="134" y="176"/>
                </a:cubicBezTo>
                <a:cubicBezTo>
                  <a:pt x="135" y="175"/>
                  <a:pt x="135" y="174"/>
                  <a:pt x="137" y="173"/>
                </a:cubicBezTo>
                <a:cubicBezTo>
                  <a:pt x="138" y="172"/>
                  <a:pt x="141" y="173"/>
                  <a:pt x="142" y="173"/>
                </a:cubicBezTo>
                <a:cubicBezTo>
                  <a:pt x="144" y="173"/>
                  <a:pt x="145" y="173"/>
                  <a:pt x="146" y="173"/>
                </a:cubicBezTo>
                <a:cubicBezTo>
                  <a:pt x="147" y="174"/>
                  <a:pt x="147" y="175"/>
                  <a:pt x="148" y="175"/>
                </a:cubicBezTo>
                <a:cubicBezTo>
                  <a:pt x="150" y="175"/>
                  <a:pt x="150" y="174"/>
                  <a:pt x="151" y="174"/>
                </a:cubicBezTo>
                <a:cubicBezTo>
                  <a:pt x="153" y="175"/>
                  <a:pt x="154" y="178"/>
                  <a:pt x="155" y="179"/>
                </a:cubicBezTo>
                <a:cubicBezTo>
                  <a:pt x="157" y="181"/>
                  <a:pt x="160" y="182"/>
                  <a:pt x="162" y="183"/>
                </a:cubicBezTo>
                <a:cubicBezTo>
                  <a:pt x="163" y="183"/>
                  <a:pt x="165" y="183"/>
                  <a:pt x="166" y="184"/>
                </a:cubicBezTo>
                <a:cubicBezTo>
                  <a:pt x="167" y="184"/>
                  <a:pt x="168" y="185"/>
                  <a:pt x="169" y="186"/>
                </a:cubicBezTo>
                <a:cubicBezTo>
                  <a:pt x="170" y="186"/>
                  <a:pt x="171" y="185"/>
                  <a:pt x="170" y="183"/>
                </a:cubicBezTo>
                <a:cubicBezTo>
                  <a:pt x="169" y="181"/>
                  <a:pt x="167" y="181"/>
                  <a:pt x="167" y="179"/>
                </a:cubicBezTo>
                <a:cubicBezTo>
                  <a:pt x="167" y="176"/>
                  <a:pt x="168" y="175"/>
                  <a:pt x="167" y="172"/>
                </a:cubicBezTo>
                <a:cubicBezTo>
                  <a:pt x="166" y="170"/>
                  <a:pt x="166" y="169"/>
                  <a:pt x="167" y="167"/>
                </a:cubicBezTo>
                <a:cubicBezTo>
                  <a:pt x="169" y="164"/>
                  <a:pt x="171" y="162"/>
                  <a:pt x="173" y="159"/>
                </a:cubicBezTo>
                <a:cubicBezTo>
                  <a:pt x="175" y="157"/>
                  <a:pt x="176" y="155"/>
                  <a:pt x="178" y="153"/>
                </a:cubicBezTo>
                <a:cubicBezTo>
                  <a:pt x="181" y="151"/>
                  <a:pt x="183" y="149"/>
                  <a:pt x="185" y="147"/>
                </a:cubicBezTo>
                <a:cubicBezTo>
                  <a:pt x="186" y="146"/>
                  <a:pt x="187" y="145"/>
                  <a:pt x="188" y="144"/>
                </a:cubicBezTo>
                <a:cubicBezTo>
                  <a:pt x="190" y="144"/>
                  <a:pt x="192" y="144"/>
                  <a:pt x="193" y="143"/>
                </a:cubicBezTo>
                <a:cubicBezTo>
                  <a:pt x="193" y="139"/>
                  <a:pt x="195" y="137"/>
                  <a:pt x="194" y="133"/>
                </a:cubicBezTo>
                <a:cubicBezTo>
                  <a:pt x="192" y="132"/>
                  <a:pt x="193" y="130"/>
                  <a:pt x="195" y="130"/>
                </a:cubicBezTo>
                <a:cubicBezTo>
                  <a:pt x="195" y="128"/>
                  <a:pt x="194" y="128"/>
                  <a:pt x="193" y="127"/>
                </a:cubicBezTo>
                <a:cubicBezTo>
                  <a:pt x="192" y="126"/>
                  <a:pt x="191" y="124"/>
                  <a:pt x="191" y="123"/>
                </a:cubicBezTo>
                <a:cubicBezTo>
                  <a:pt x="190" y="121"/>
                  <a:pt x="188" y="118"/>
                  <a:pt x="187" y="116"/>
                </a:cubicBezTo>
                <a:cubicBezTo>
                  <a:pt x="185" y="115"/>
                  <a:pt x="186" y="114"/>
                  <a:pt x="187" y="113"/>
                </a:cubicBezTo>
                <a:cubicBezTo>
                  <a:pt x="187" y="110"/>
                  <a:pt x="185" y="109"/>
                  <a:pt x="185" y="106"/>
                </a:cubicBezTo>
                <a:cubicBezTo>
                  <a:pt x="183" y="102"/>
                  <a:pt x="188" y="97"/>
                  <a:pt x="186" y="92"/>
                </a:cubicBezTo>
                <a:cubicBezTo>
                  <a:pt x="185" y="89"/>
                  <a:pt x="180" y="88"/>
                  <a:pt x="178" y="85"/>
                </a:cubicBezTo>
                <a:cubicBezTo>
                  <a:pt x="175" y="81"/>
                  <a:pt x="182" y="77"/>
                  <a:pt x="185" y="76"/>
                </a:cubicBezTo>
                <a:cubicBezTo>
                  <a:pt x="187" y="74"/>
                  <a:pt x="191" y="74"/>
                  <a:pt x="192" y="71"/>
                </a:cubicBezTo>
                <a:cubicBezTo>
                  <a:pt x="193" y="67"/>
                  <a:pt x="191" y="63"/>
                  <a:pt x="191" y="59"/>
                </a:cubicBezTo>
                <a:cubicBezTo>
                  <a:pt x="190" y="57"/>
                  <a:pt x="190" y="54"/>
                  <a:pt x="190" y="52"/>
                </a:cubicBezTo>
                <a:cubicBezTo>
                  <a:pt x="189" y="50"/>
                  <a:pt x="188" y="47"/>
                  <a:pt x="186" y="45"/>
                </a:cubicBezTo>
                <a:cubicBezTo>
                  <a:pt x="185" y="41"/>
                  <a:pt x="183" y="36"/>
                  <a:pt x="183" y="31"/>
                </a:cubicBezTo>
                <a:cubicBezTo>
                  <a:pt x="183" y="26"/>
                  <a:pt x="183" y="23"/>
                  <a:pt x="178" y="20"/>
                </a:cubicBezTo>
                <a:cubicBezTo>
                  <a:pt x="177" y="19"/>
                  <a:pt x="176" y="19"/>
                  <a:pt x="175" y="19"/>
                </a:cubicBezTo>
                <a:cubicBezTo>
                  <a:pt x="174" y="18"/>
                  <a:pt x="174" y="17"/>
                  <a:pt x="173" y="17"/>
                </a:cubicBezTo>
                <a:cubicBezTo>
                  <a:pt x="171" y="16"/>
                  <a:pt x="170" y="17"/>
                  <a:pt x="168" y="16"/>
                </a:cubicBezTo>
                <a:cubicBezTo>
                  <a:pt x="164" y="17"/>
                  <a:pt x="159" y="16"/>
                  <a:pt x="155" y="16"/>
                </a:cubicBezTo>
                <a:cubicBezTo>
                  <a:pt x="149" y="16"/>
                  <a:pt x="144" y="16"/>
                  <a:pt x="139" y="16"/>
                </a:cubicBezTo>
                <a:cubicBezTo>
                  <a:pt x="134" y="16"/>
                  <a:pt x="129" y="14"/>
                  <a:pt x="124" y="14"/>
                </a:cubicBezTo>
                <a:cubicBezTo>
                  <a:pt x="119" y="14"/>
                  <a:pt x="113" y="14"/>
                  <a:pt x="108" y="13"/>
                </a:cubicBezTo>
                <a:cubicBezTo>
                  <a:pt x="104" y="16"/>
                  <a:pt x="100" y="16"/>
                  <a:pt x="96" y="16"/>
                </a:cubicBezTo>
                <a:cubicBezTo>
                  <a:pt x="93" y="16"/>
                  <a:pt x="92" y="16"/>
                  <a:pt x="90" y="15"/>
                </a:cubicBezTo>
                <a:cubicBezTo>
                  <a:pt x="87" y="14"/>
                  <a:pt x="87" y="14"/>
                  <a:pt x="87" y="11"/>
                </a:cubicBezTo>
                <a:cubicBezTo>
                  <a:pt x="86" y="10"/>
                  <a:pt x="83" y="3"/>
                  <a:pt x="84" y="2"/>
                </a:cubicBezTo>
                <a:cubicBezTo>
                  <a:pt x="86" y="2"/>
                  <a:pt x="88" y="4"/>
                  <a:pt x="89" y="5"/>
                </a:cubicBezTo>
                <a:cubicBezTo>
                  <a:pt x="90" y="6"/>
                  <a:pt x="91" y="8"/>
                  <a:pt x="92" y="8"/>
                </a:cubicBezTo>
                <a:cubicBezTo>
                  <a:pt x="92" y="5"/>
                  <a:pt x="89" y="4"/>
                  <a:pt x="88" y="2"/>
                </a:cubicBezTo>
                <a:cubicBezTo>
                  <a:pt x="85" y="0"/>
                  <a:pt x="83" y="0"/>
                  <a:pt x="80" y="0"/>
                </a:cubicBezTo>
                <a:cubicBezTo>
                  <a:pt x="74" y="0"/>
                  <a:pt x="69" y="2"/>
                  <a:pt x="63" y="4"/>
                </a:cubicBezTo>
                <a:cubicBezTo>
                  <a:pt x="61" y="5"/>
                  <a:pt x="58" y="7"/>
                  <a:pt x="55" y="8"/>
                </a:cubicBezTo>
                <a:cubicBezTo>
                  <a:pt x="53" y="9"/>
                  <a:pt x="49" y="9"/>
                  <a:pt x="47" y="11"/>
                </a:cubicBezTo>
                <a:cubicBezTo>
                  <a:pt x="44" y="13"/>
                  <a:pt x="43" y="19"/>
                  <a:pt x="39" y="20"/>
                </a:cubicBezTo>
                <a:cubicBezTo>
                  <a:pt x="36" y="20"/>
                  <a:pt x="33" y="20"/>
                  <a:pt x="31" y="22"/>
                </a:cubicBezTo>
                <a:cubicBezTo>
                  <a:pt x="28" y="23"/>
                  <a:pt x="25" y="24"/>
                  <a:pt x="22" y="25"/>
                </a:cubicBezTo>
                <a:cubicBezTo>
                  <a:pt x="19" y="25"/>
                  <a:pt x="17" y="26"/>
                  <a:pt x="14" y="28"/>
                </a:cubicBezTo>
                <a:cubicBezTo>
                  <a:pt x="12" y="28"/>
                  <a:pt x="8" y="29"/>
                  <a:pt x="7" y="30"/>
                </a:cubicBezTo>
                <a:cubicBezTo>
                  <a:pt x="5" y="33"/>
                  <a:pt x="9" y="33"/>
                  <a:pt x="10" y="34"/>
                </a:cubicBezTo>
                <a:cubicBezTo>
                  <a:pt x="11" y="36"/>
                  <a:pt x="9" y="37"/>
                  <a:pt x="9" y="39"/>
                </a:cubicBezTo>
                <a:cubicBezTo>
                  <a:pt x="9" y="39"/>
                  <a:pt x="11" y="41"/>
                  <a:pt x="10" y="41"/>
                </a:cubicBezTo>
                <a:cubicBezTo>
                  <a:pt x="9" y="41"/>
                  <a:pt x="8" y="40"/>
                  <a:pt x="8" y="39"/>
                </a:cubicBezTo>
                <a:cubicBezTo>
                  <a:pt x="7" y="39"/>
                  <a:pt x="3" y="37"/>
                  <a:pt x="2" y="37"/>
                </a:cubicBezTo>
                <a:cubicBezTo>
                  <a:pt x="3" y="40"/>
                  <a:pt x="3" y="43"/>
                  <a:pt x="5" y="45"/>
                </a:cubicBezTo>
                <a:cubicBezTo>
                  <a:pt x="6" y="48"/>
                  <a:pt x="6" y="51"/>
                  <a:pt x="6" y="54"/>
                </a:cubicBezTo>
                <a:cubicBezTo>
                  <a:pt x="6" y="56"/>
                  <a:pt x="5" y="58"/>
                  <a:pt x="4" y="60"/>
                </a:cubicBezTo>
                <a:cubicBezTo>
                  <a:pt x="2" y="62"/>
                  <a:pt x="0" y="64"/>
                  <a:pt x="0" y="67"/>
                </a:cubicBezTo>
                <a:cubicBezTo>
                  <a:pt x="3" y="69"/>
                  <a:pt x="7" y="71"/>
                  <a:pt x="9" y="74"/>
                </a:cubicBezTo>
                <a:cubicBezTo>
                  <a:pt x="11" y="77"/>
                  <a:pt x="8" y="79"/>
                  <a:pt x="9" y="82"/>
                </a:cubicBezTo>
                <a:cubicBezTo>
                  <a:pt x="9" y="83"/>
                  <a:pt x="10" y="84"/>
                  <a:pt x="11" y="85"/>
                </a:cubicBezTo>
                <a:cubicBezTo>
                  <a:pt x="11" y="87"/>
                  <a:pt x="11" y="88"/>
                  <a:pt x="11" y="90"/>
                </a:cubicBezTo>
                <a:cubicBezTo>
                  <a:pt x="12" y="91"/>
                  <a:pt x="13" y="91"/>
                  <a:pt x="12" y="93"/>
                </a:cubicBezTo>
                <a:cubicBezTo>
                  <a:pt x="12" y="94"/>
                  <a:pt x="11" y="94"/>
                  <a:pt x="11" y="95"/>
                </a:cubicBezTo>
                <a:cubicBezTo>
                  <a:pt x="11" y="96"/>
                  <a:pt x="11" y="97"/>
                  <a:pt x="11" y="98"/>
                </a:cubicBezTo>
                <a:cubicBezTo>
                  <a:pt x="8" y="98"/>
                  <a:pt x="10" y="102"/>
                  <a:pt x="11" y="104"/>
                </a:cubicBezTo>
                <a:cubicBezTo>
                  <a:pt x="12" y="106"/>
                  <a:pt x="12" y="108"/>
                  <a:pt x="14" y="110"/>
                </a:cubicBezTo>
                <a:cubicBezTo>
                  <a:pt x="16" y="112"/>
                  <a:pt x="18" y="115"/>
                  <a:pt x="17" y="118"/>
                </a:cubicBezTo>
                <a:cubicBezTo>
                  <a:pt x="17" y="120"/>
                  <a:pt x="16" y="121"/>
                  <a:pt x="16" y="123"/>
                </a:cubicBezTo>
                <a:cubicBezTo>
                  <a:pt x="16" y="125"/>
                  <a:pt x="15" y="127"/>
                  <a:pt x="14" y="129"/>
                </a:cubicBezTo>
                <a:cubicBezTo>
                  <a:pt x="15" y="129"/>
                  <a:pt x="16" y="129"/>
                  <a:pt x="17" y="12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2" name="Freeform 31">
            <a:extLst>
              <a:ext uri="{FF2B5EF4-FFF2-40B4-BE49-F238E27FC236}">
                <a16:creationId xmlns:a16="http://schemas.microsoft.com/office/drawing/2014/main" id="{DD8215EB-B162-A90A-AA4E-8BEE5473EDEE}"/>
              </a:ext>
            </a:extLst>
          </p:cNvPr>
          <p:cNvSpPr>
            <a:spLocks/>
          </p:cNvSpPr>
          <p:nvPr/>
        </p:nvSpPr>
        <p:spPr bwMode="auto">
          <a:xfrm>
            <a:off x="10425113" y="5160963"/>
            <a:ext cx="254000" cy="327025"/>
          </a:xfrm>
          <a:custGeom>
            <a:avLst/>
            <a:gdLst>
              <a:gd name="T0" fmla="*/ 35 w 67"/>
              <a:gd name="T1" fmla="*/ 82 h 86"/>
              <a:gd name="T2" fmla="*/ 40 w 67"/>
              <a:gd name="T3" fmla="*/ 73 h 86"/>
              <a:gd name="T4" fmla="*/ 44 w 67"/>
              <a:gd name="T5" fmla="*/ 70 h 86"/>
              <a:gd name="T6" fmla="*/ 44 w 67"/>
              <a:gd name="T7" fmla="*/ 65 h 86"/>
              <a:gd name="T8" fmla="*/ 48 w 67"/>
              <a:gd name="T9" fmla="*/ 57 h 86"/>
              <a:gd name="T10" fmla="*/ 51 w 67"/>
              <a:gd name="T11" fmla="*/ 59 h 86"/>
              <a:gd name="T12" fmla="*/ 57 w 67"/>
              <a:gd name="T13" fmla="*/ 61 h 86"/>
              <a:gd name="T14" fmla="*/ 61 w 67"/>
              <a:gd name="T15" fmla="*/ 61 h 86"/>
              <a:gd name="T16" fmla="*/ 63 w 67"/>
              <a:gd name="T17" fmla="*/ 57 h 86"/>
              <a:gd name="T18" fmla="*/ 60 w 67"/>
              <a:gd name="T19" fmla="*/ 47 h 86"/>
              <a:gd name="T20" fmla="*/ 56 w 67"/>
              <a:gd name="T21" fmla="*/ 42 h 86"/>
              <a:gd name="T22" fmla="*/ 55 w 67"/>
              <a:gd name="T23" fmla="*/ 38 h 86"/>
              <a:gd name="T24" fmla="*/ 54 w 67"/>
              <a:gd name="T25" fmla="*/ 34 h 86"/>
              <a:gd name="T26" fmla="*/ 49 w 67"/>
              <a:gd name="T27" fmla="*/ 30 h 86"/>
              <a:gd name="T28" fmla="*/ 49 w 67"/>
              <a:gd name="T29" fmla="*/ 23 h 86"/>
              <a:gd name="T30" fmla="*/ 49 w 67"/>
              <a:gd name="T31" fmla="*/ 20 h 86"/>
              <a:gd name="T32" fmla="*/ 46 w 67"/>
              <a:gd name="T33" fmla="*/ 16 h 86"/>
              <a:gd name="T34" fmla="*/ 41 w 67"/>
              <a:gd name="T35" fmla="*/ 11 h 86"/>
              <a:gd name="T36" fmla="*/ 35 w 67"/>
              <a:gd name="T37" fmla="*/ 10 h 86"/>
              <a:gd name="T38" fmla="*/ 32 w 67"/>
              <a:gd name="T39" fmla="*/ 10 h 86"/>
              <a:gd name="T40" fmla="*/ 29 w 67"/>
              <a:gd name="T41" fmla="*/ 7 h 86"/>
              <a:gd name="T42" fmla="*/ 28 w 67"/>
              <a:gd name="T43" fmla="*/ 7 h 86"/>
              <a:gd name="T44" fmla="*/ 24 w 67"/>
              <a:gd name="T45" fmla="*/ 4 h 86"/>
              <a:gd name="T46" fmla="*/ 19 w 67"/>
              <a:gd name="T47" fmla="*/ 1 h 86"/>
              <a:gd name="T48" fmla="*/ 14 w 67"/>
              <a:gd name="T49" fmla="*/ 1 h 86"/>
              <a:gd name="T50" fmla="*/ 11 w 67"/>
              <a:gd name="T51" fmla="*/ 3 h 86"/>
              <a:gd name="T52" fmla="*/ 6 w 67"/>
              <a:gd name="T53" fmla="*/ 3 h 86"/>
              <a:gd name="T54" fmla="*/ 0 w 67"/>
              <a:gd name="T55" fmla="*/ 5 h 86"/>
              <a:gd name="T56" fmla="*/ 10 w 67"/>
              <a:gd name="T57" fmla="*/ 20 h 86"/>
              <a:gd name="T58" fmla="*/ 16 w 67"/>
              <a:gd name="T59" fmla="*/ 29 h 86"/>
              <a:gd name="T60" fmla="*/ 22 w 67"/>
              <a:gd name="T61" fmla="*/ 38 h 86"/>
              <a:gd name="T62" fmla="*/ 30 w 67"/>
              <a:gd name="T63" fmla="*/ 55 h 86"/>
              <a:gd name="T64" fmla="*/ 28 w 67"/>
              <a:gd name="T65" fmla="*/ 65 h 86"/>
              <a:gd name="T66" fmla="*/ 28 w 67"/>
              <a:gd name="T67" fmla="*/ 81 h 86"/>
              <a:gd name="T68" fmla="*/ 35 w 67"/>
              <a:gd name="T69" fmla="*/ 85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7" h="86">
                <a:moveTo>
                  <a:pt x="35" y="85"/>
                </a:moveTo>
                <a:cubicBezTo>
                  <a:pt x="36" y="83"/>
                  <a:pt x="36" y="83"/>
                  <a:pt x="35" y="82"/>
                </a:cubicBezTo>
                <a:cubicBezTo>
                  <a:pt x="36" y="81"/>
                  <a:pt x="37" y="79"/>
                  <a:pt x="39" y="77"/>
                </a:cubicBezTo>
                <a:cubicBezTo>
                  <a:pt x="40" y="76"/>
                  <a:pt x="39" y="74"/>
                  <a:pt x="40" y="73"/>
                </a:cubicBezTo>
                <a:cubicBezTo>
                  <a:pt x="41" y="72"/>
                  <a:pt x="42" y="73"/>
                  <a:pt x="43" y="72"/>
                </a:cubicBezTo>
                <a:cubicBezTo>
                  <a:pt x="44" y="72"/>
                  <a:pt x="43" y="72"/>
                  <a:pt x="44" y="70"/>
                </a:cubicBezTo>
                <a:cubicBezTo>
                  <a:pt x="44" y="70"/>
                  <a:pt x="45" y="68"/>
                  <a:pt x="45" y="67"/>
                </a:cubicBezTo>
                <a:cubicBezTo>
                  <a:pt x="45" y="66"/>
                  <a:pt x="44" y="66"/>
                  <a:pt x="44" y="65"/>
                </a:cubicBezTo>
                <a:cubicBezTo>
                  <a:pt x="43" y="64"/>
                  <a:pt x="43" y="61"/>
                  <a:pt x="43" y="60"/>
                </a:cubicBezTo>
                <a:cubicBezTo>
                  <a:pt x="44" y="59"/>
                  <a:pt x="47" y="56"/>
                  <a:pt x="48" y="57"/>
                </a:cubicBezTo>
                <a:cubicBezTo>
                  <a:pt x="50" y="57"/>
                  <a:pt x="48" y="59"/>
                  <a:pt x="49" y="61"/>
                </a:cubicBezTo>
                <a:cubicBezTo>
                  <a:pt x="50" y="62"/>
                  <a:pt x="51" y="60"/>
                  <a:pt x="51" y="59"/>
                </a:cubicBezTo>
                <a:cubicBezTo>
                  <a:pt x="51" y="61"/>
                  <a:pt x="54" y="59"/>
                  <a:pt x="54" y="58"/>
                </a:cubicBezTo>
                <a:cubicBezTo>
                  <a:pt x="54" y="59"/>
                  <a:pt x="56" y="61"/>
                  <a:pt x="57" y="61"/>
                </a:cubicBezTo>
                <a:cubicBezTo>
                  <a:pt x="58" y="61"/>
                  <a:pt x="59" y="59"/>
                  <a:pt x="59" y="58"/>
                </a:cubicBezTo>
                <a:cubicBezTo>
                  <a:pt x="59" y="58"/>
                  <a:pt x="61" y="61"/>
                  <a:pt x="61" y="61"/>
                </a:cubicBezTo>
                <a:cubicBezTo>
                  <a:pt x="62" y="62"/>
                  <a:pt x="66" y="61"/>
                  <a:pt x="67" y="60"/>
                </a:cubicBezTo>
                <a:cubicBezTo>
                  <a:pt x="66" y="59"/>
                  <a:pt x="64" y="58"/>
                  <a:pt x="63" y="57"/>
                </a:cubicBezTo>
                <a:cubicBezTo>
                  <a:pt x="63" y="54"/>
                  <a:pt x="64" y="50"/>
                  <a:pt x="62" y="48"/>
                </a:cubicBezTo>
                <a:cubicBezTo>
                  <a:pt x="61" y="47"/>
                  <a:pt x="60" y="47"/>
                  <a:pt x="60" y="47"/>
                </a:cubicBezTo>
                <a:cubicBezTo>
                  <a:pt x="59" y="46"/>
                  <a:pt x="57" y="45"/>
                  <a:pt x="56" y="45"/>
                </a:cubicBezTo>
                <a:cubicBezTo>
                  <a:pt x="57" y="44"/>
                  <a:pt x="57" y="43"/>
                  <a:pt x="56" y="42"/>
                </a:cubicBezTo>
                <a:cubicBezTo>
                  <a:pt x="56" y="41"/>
                  <a:pt x="55" y="41"/>
                  <a:pt x="55" y="41"/>
                </a:cubicBezTo>
                <a:cubicBezTo>
                  <a:pt x="54" y="40"/>
                  <a:pt x="55" y="40"/>
                  <a:pt x="55" y="38"/>
                </a:cubicBezTo>
                <a:cubicBezTo>
                  <a:pt x="55" y="38"/>
                  <a:pt x="56" y="35"/>
                  <a:pt x="56" y="35"/>
                </a:cubicBezTo>
                <a:cubicBezTo>
                  <a:pt x="55" y="33"/>
                  <a:pt x="55" y="34"/>
                  <a:pt x="54" y="34"/>
                </a:cubicBezTo>
                <a:cubicBezTo>
                  <a:pt x="52" y="34"/>
                  <a:pt x="52" y="34"/>
                  <a:pt x="51" y="33"/>
                </a:cubicBezTo>
                <a:cubicBezTo>
                  <a:pt x="50" y="31"/>
                  <a:pt x="50" y="31"/>
                  <a:pt x="49" y="30"/>
                </a:cubicBezTo>
                <a:cubicBezTo>
                  <a:pt x="48" y="30"/>
                  <a:pt x="48" y="30"/>
                  <a:pt x="47" y="29"/>
                </a:cubicBezTo>
                <a:cubicBezTo>
                  <a:pt x="47" y="26"/>
                  <a:pt x="49" y="25"/>
                  <a:pt x="49" y="23"/>
                </a:cubicBezTo>
                <a:cubicBezTo>
                  <a:pt x="49" y="23"/>
                  <a:pt x="49" y="21"/>
                  <a:pt x="49" y="21"/>
                </a:cubicBezTo>
                <a:cubicBezTo>
                  <a:pt x="49" y="21"/>
                  <a:pt x="49" y="20"/>
                  <a:pt x="49" y="20"/>
                </a:cubicBezTo>
                <a:cubicBezTo>
                  <a:pt x="49" y="19"/>
                  <a:pt x="49" y="16"/>
                  <a:pt x="48" y="15"/>
                </a:cubicBezTo>
                <a:cubicBezTo>
                  <a:pt x="46" y="14"/>
                  <a:pt x="46" y="16"/>
                  <a:pt x="46" y="16"/>
                </a:cubicBezTo>
                <a:cubicBezTo>
                  <a:pt x="44" y="16"/>
                  <a:pt x="43" y="15"/>
                  <a:pt x="42" y="15"/>
                </a:cubicBezTo>
                <a:cubicBezTo>
                  <a:pt x="42" y="13"/>
                  <a:pt x="41" y="12"/>
                  <a:pt x="41" y="11"/>
                </a:cubicBezTo>
                <a:cubicBezTo>
                  <a:pt x="40" y="11"/>
                  <a:pt x="38" y="10"/>
                  <a:pt x="37" y="10"/>
                </a:cubicBezTo>
                <a:cubicBezTo>
                  <a:pt x="36" y="10"/>
                  <a:pt x="36" y="10"/>
                  <a:pt x="35" y="10"/>
                </a:cubicBezTo>
                <a:cubicBezTo>
                  <a:pt x="35" y="11"/>
                  <a:pt x="35" y="12"/>
                  <a:pt x="34" y="12"/>
                </a:cubicBezTo>
                <a:cubicBezTo>
                  <a:pt x="34" y="11"/>
                  <a:pt x="33" y="9"/>
                  <a:pt x="32" y="10"/>
                </a:cubicBezTo>
                <a:cubicBezTo>
                  <a:pt x="32" y="9"/>
                  <a:pt x="32" y="8"/>
                  <a:pt x="32" y="7"/>
                </a:cubicBezTo>
                <a:cubicBezTo>
                  <a:pt x="31" y="7"/>
                  <a:pt x="30" y="8"/>
                  <a:pt x="29" y="7"/>
                </a:cubicBezTo>
                <a:cubicBezTo>
                  <a:pt x="29" y="7"/>
                  <a:pt x="29" y="7"/>
                  <a:pt x="29" y="6"/>
                </a:cubicBezTo>
                <a:cubicBezTo>
                  <a:pt x="28" y="6"/>
                  <a:pt x="28" y="6"/>
                  <a:pt x="28" y="7"/>
                </a:cubicBezTo>
                <a:cubicBezTo>
                  <a:pt x="27" y="6"/>
                  <a:pt x="27" y="5"/>
                  <a:pt x="27" y="5"/>
                </a:cubicBezTo>
                <a:cubicBezTo>
                  <a:pt x="26" y="4"/>
                  <a:pt x="25" y="5"/>
                  <a:pt x="24" y="4"/>
                </a:cubicBezTo>
                <a:cubicBezTo>
                  <a:pt x="23" y="4"/>
                  <a:pt x="23" y="2"/>
                  <a:pt x="21" y="1"/>
                </a:cubicBezTo>
                <a:cubicBezTo>
                  <a:pt x="20" y="1"/>
                  <a:pt x="20" y="1"/>
                  <a:pt x="19" y="1"/>
                </a:cubicBezTo>
                <a:cubicBezTo>
                  <a:pt x="19" y="1"/>
                  <a:pt x="17" y="0"/>
                  <a:pt x="17" y="0"/>
                </a:cubicBezTo>
                <a:cubicBezTo>
                  <a:pt x="16" y="0"/>
                  <a:pt x="16" y="1"/>
                  <a:pt x="14" y="1"/>
                </a:cubicBezTo>
                <a:cubicBezTo>
                  <a:pt x="14" y="2"/>
                  <a:pt x="13" y="1"/>
                  <a:pt x="13" y="1"/>
                </a:cubicBezTo>
                <a:cubicBezTo>
                  <a:pt x="12" y="2"/>
                  <a:pt x="11" y="2"/>
                  <a:pt x="11" y="3"/>
                </a:cubicBezTo>
                <a:cubicBezTo>
                  <a:pt x="9" y="3"/>
                  <a:pt x="8" y="2"/>
                  <a:pt x="7" y="2"/>
                </a:cubicBezTo>
                <a:cubicBezTo>
                  <a:pt x="6" y="2"/>
                  <a:pt x="6" y="3"/>
                  <a:pt x="6" y="3"/>
                </a:cubicBezTo>
                <a:cubicBezTo>
                  <a:pt x="4" y="4"/>
                  <a:pt x="5" y="3"/>
                  <a:pt x="4" y="3"/>
                </a:cubicBezTo>
                <a:cubicBezTo>
                  <a:pt x="2" y="3"/>
                  <a:pt x="1" y="3"/>
                  <a:pt x="0" y="5"/>
                </a:cubicBezTo>
                <a:cubicBezTo>
                  <a:pt x="4" y="7"/>
                  <a:pt x="7" y="11"/>
                  <a:pt x="8" y="14"/>
                </a:cubicBezTo>
                <a:cubicBezTo>
                  <a:pt x="9" y="16"/>
                  <a:pt x="10" y="18"/>
                  <a:pt x="10" y="20"/>
                </a:cubicBezTo>
                <a:cubicBezTo>
                  <a:pt x="11" y="22"/>
                  <a:pt x="12" y="24"/>
                  <a:pt x="13" y="25"/>
                </a:cubicBezTo>
                <a:cubicBezTo>
                  <a:pt x="14" y="27"/>
                  <a:pt x="15" y="28"/>
                  <a:pt x="16" y="29"/>
                </a:cubicBezTo>
                <a:cubicBezTo>
                  <a:pt x="17" y="30"/>
                  <a:pt x="17" y="32"/>
                  <a:pt x="18" y="33"/>
                </a:cubicBezTo>
                <a:cubicBezTo>
                  <a:pt x="19" y="35"/>
                  <a:pt x="21" y="36"/>
                  <a:pt x="22" y="38"/>
                </a:cubicBezTo>
                <a:cubicBezTo>
                  <a:pt x="23" y="40"/>
                  <a:pt x="24" y="41"/>
                  <a:pt x="26" y="43"/>
                </a:cubicBezTo>
                <a:cubicBezTo>
                  <a:pt x="28" y="45"/>
                  <a:pt x="30" y="51"/>
                  <a:pt x="30" y="55"/>
                </a:cubicBezTo>
                <a:cubicBezTo>
                  <a:pt x="30" y="57"/>
                  <a:pt x="30" y="59"/>
                  <a:pt x="30" y="61"/>
                </a:cubicBezTo>
                <a:cubicBezTo>
                  <a:pt x="29" y="62"/>
                  <a:pt x="28" y="63"/>
                  <a:pt x="28" y="65"/>
                </a:cubicBezTo>
                <a:cubicBezTo>
                  <a:pt x="27" y="69"/>
                  <a:pt x="27" y="72"/>
                  <a:pt x="28" y="76"/>
                </a:cubicBezTo>
                <a:cubicBezTo>
                  <a:pt x="28" y="78"/>
                  <a:pt x="29" y="79"/>
                  <a:pt x="28" y="81"/>
                </a:cubicBezTo>
                <a:cubicBezTo>
                  <a:pt x="27" y="84"/>
                  <a:pt x="27" y="84"/>
                  <a:pt x="29" y="86"/>
                </a:cubicBezTo>
                <a:cubicBezTo>
                  <a:pt x="31" y="85"/>
                  <a:pt x="33" y="85"/>
                  <a:pt x="35" y="85"/>
                </a:cubicBezTo>
                <a:cubicBezTo>
                  <a:pt x="35" y="85"/>
                  <a:pt x="33" y="85"/>
                  <a:pt x="35" y="8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3" name="Freeform 32">
            <a:extLst>
              <a:ext uri="{FF2B5EF4-FFF2-40B4-BE49-F238E27FC236}">
                <a16:creationId xmlns:a16="http://schemas.microsoft.com/office/drawing/2014/main" id="{0F90853F-B3D0-D682-00FE-CAA83E26D06C}"/>
              </a:ext>
            </a:extLst>
          </p:cNvPr>
          <p:cNvSpPr>
            <a:spLocks/>
          </p:cNvSpPr>
          <p:nvPr/>
        </p:nvSpPr>
        <p:spPr bwMode="auto">
          <a:xfrm>
            <a:off x="9380538" y="6680200"/>
            <a:ext cx="26987" cy="15875"/>
          </a:xfrm>
          <a:custGeom>
            <a:avLst/>
            <a:gdLst>
              <a:gd name="T0" fmla="*/ 1 w 7"/>
              <a:gd name="T1" fmla="*/ 2 h 4"/>
              <a:gd name="T2" fmla="*/ 1 w 7"/>
              <a:gd name="T3" fmla="*/ 1 h 4"/>
              <a:gd name="T4" fmla="*/ 1 w 7"/>
              <a:gd name="T5" fmla="*/ 1 h 4"/>
              <a:gd name="T6" fmla="*/ 0 w 7"/>
              <a:gd name="T7" fmla="*/ 0 h 4"/>
              <a:gd name="T8" fmla="*/ 1 w 7"/>
              <a:gd name="T9" fmla="*/ 0 h 4"/>
              <a:gd name="T10" fmla="*/ 1 w 7"/>
              <a:gd name="T11" fmla="*/ 0 h 4"/>
              <a:gd name="T12" fmla="*/ 2 w 7"/>
              <a:gd name="T13" fmla="*/ 0 h 4"/>
              <a:gd name="T14" fmla="*/ 2 w 7"/>
              <a:gd name="T15" fmla="*/ 0 h 4"/>
              <a:gd name="T16" fmla="*/ 3 w 7"/>
              <a:gd name="T17" fmla="*/ 0 h 4"/>
              <a:gd name="T18" fmla="*/ 3 w 7"/>
              <a:gd name="T19" fmla="*/ 0 h 4"/>
              <a:gd name="T20" fmla="*/ 4 w 7"/>
              <a:gd name="T21" fmla="*/ 0 h 4"/>
              <a:gd name="T22" fmla="*/ 5 w 7"/>
              <a:gd name="T23" fmla="*/ 1 h 4"/>
              <a:gd name="T24" fmla="*/ 5 w 7"/>
              <a:gd name="T25" fmla="*/ 1 h 4"/>
              <a:gd name="T26" fmla="*/ 5 w 7"/>
              <a:gd name="T27" fmla="*/ 1 h 4"/>
              <a:gd name="T28" fmla="*/ 6 w 7"/>
              <a:gd name="T29" fmla="*/ 1 h 4"/>
              <a:gd name="T30" fmla="*/ 6 w 7"/>
              <a:gd name="T31" fmla="*/ 1 h 4"/>
              <a:gd name="T32" fmla="*/ 6 w 7"/>
              <a:gd name="T33" fmla="*/ 2 h 4"/>
              <a:gd name="T34" fmla="*/ 7 w 7"/>
              <a:gd name="T35" fmla="*/ 2 h 4"/>
              <a:gd name="T36" fmla="*/ 7 w 7"/>
              <a:gd name="T37" fmla="*/ 2 h 4"/>
              <a:gd name="T38" fmla="*/ 6 w 7"/>
              <a:gd name="T39" fmla="*/ 3 h 4"/>
              <a:gd name="T40" fmla="*/ 5 w 7"/>
              <a:gd name="T41" fmla="*/ 3 h 4"/>
              <a:gd name="T42" fmla="*/ 5 w 7"/>
              <a:gd name="T43" fmla="*/ 3 h 4"/>
              <a:gd name="T44" fmla="*/ 5 w 7"/>
              <a:gd name="T45" fmla="*/ 3 h 4"/>
              <a:gd name="T46" fmla="*/ 4 w 7"/>
              <a:gd name="T47" fmla="*/ 3 h 4"/>
              <a:gd name="T48" fmla="*/ 4 w 7"/>
              <a:gd name="T49" fmla="*/ 3 h 4"/>
              <a:gd name="T50" fmla="*/ 3 w 7"/>
              <a:gd name="T51" fmla="*/ 3 h 4"/>
              <a:gd name="T52" fmla="*/ 2 w 7"/>
              <a:gd name="T53" fmla="*/ 3 h 4"/>
              <a:gd name="T54" fmla="*/ 2 w 7"/>
              <a:gd name="T55" fmla="*/ 3 h 4"/>
              <a:gd name="T56" fmla="*/ 2 w 7"/>
              <a:gd name="T57" fmla="*/ 3 h 4"/>
              <a:gd name="T58" fmla="*/ 2 w 7"/>
              <a:gd name="T59" fmla="*/ 2 h 4"/>
              <a:gd name="T60" fmla="*/ 1 w 7"/>
              <a:gd name="T61" fmla="*/ 2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" h="4">
                <a:moveTo>
                  <a:pt x="1" y="2"/>
                </a:moveTo>
                <a:cubicBezTo>
                  <a:pt x="0" y="2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0"/>
                  <a:pt x="0" y="0"/>
                  <a:pt x="0" y="0"/>
                </a:cubicBezTo>
                <a:cubicBezTo>
                  <a:pt x="0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3" y="0"/>
                </a:cubicBezTo>
                <a:cubicBezTo>
                  <a:pt x="4" y="0"/>
                  <a:pt x="4" y="0"/>
                  <a:pt x="4" y="0"/>
                </a:cubicBezTo>
                <a:cubicBezTo>
                  <a:pt x="4" y="0"/>
                  <a:pt x="4" y="1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1"/>
                  <a:pt x="6" y="1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7" y="2"/>
                  <a:pt x="7" y="2"/>
                  <a:pt x="7" y="2"/>
                </a:cubicBezTo>
                <a:cubicBezTo>
                  <a:pt x="7" y="3"/>
                  <a:pt x="6" y="3"/>
                  <a:pt x="6" y="3"/>
                </a:cubicBezTo>
                <a:cubicBezTo>
                  <a:pt x="6" y="3"/>
                  <a:pt x="5" y="3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4"/>
                  <a:pt x="3" y="3"/>
                  <a:pt x="3" y="3"/>
                </a:cubicBezTo>
                <a:cubicBezTo>
                  <a:pt x="3" y="3"/>
                  <a:pt x="3" y="3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2" y="3"/>
                  <a:pt x="2" y="3"/>
                  <a:pt x="2" y="3"/>
                </a:cubicBezTo>
                <a:cubicBezTo>
                  <a:pt x="2" y="3"/>
                  <a:pt x="2" y="3"/>
                  <a:pt x="2" y="2"/>
                </a:cubicBezTo>
                <a:cubicBezTo>
                  <a:pt x="1" y="2"/>
                  <a:pt x="1" y="2"/>
                  <a:pt x="1" y="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4" name="Freeform 33">
            <a:extLst>
              <a:ext uri="{FF2B5EF4-FFF2-40B4-BE49-F238E27FC236}">
                <a16:creationId xmlns:a16="http://schemas.microsoft.com/office/drawing/2014/main" id="{87E500B0-02C3-E6FC-29C1-D89A978944A2}"/>
              </a:ext>
            </a:extLst>
          </p:cNvPr>
          <p:cNvSpPr>
            <a:spLocks/>
          </p:cNvSpPr>
          <p:nvPr/>
        </p:nvSpPr>
        <p:spPr bwMode="auto">
          <a:xfrm>
            <a:off x="9404350" y="6692900"/>
            <a:ext cx="7938" cy="3175"/>
          </a:xfrm>
          <a:custGeom>
            <a:avLst/>
            <a:gdLst>
              <a:gd name="T0" fmla="*/ 1 w 2"/>
              <a:gd name="T1" fmla="*/ 1 h 1"/>
              <a:gd name="T2" fmla="*/ 0 w 2"/>
              <a:gd name="T3" fmla="*/ 0 h 1"/>
              <a:gd name="T4" fmla="*/ 0 w 2"/>
              <a:gd name="T5" fmla="*/ 0 h 1"/>
              <a:gd name="T6" fmla="*/ 1 w 2"/>
              <a:gd name="T7" fmla="*/ 0 h 1"/>
              <a:gd name="T8" fmla="*/ 1 w 2"/>
              <a:gd name="T9" fmla="*/ 0 h 1"/>
              <a:gd name="T10" fmla="*/ 1 w 2"/>
              <a:gd name="T11" fmla="*/ 0 h 1"/>
              <a:gd name="T12" fmla="*/ 1 w 2"/>
              <a:gd name="T13" fmla="*/ 0 h 1"/>
              <a:gd name="T14" fmla="*/ 1 w 2"/>
              <a:gd name="T15" fmla="*/ 1 h 1"/>
              <a:gd name="T16" fmla="*/ 1 w 2"/>
              <a:gd name="T1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" h="1">
                <a:moveTo>
                  <a:pt x="1" y="1"/>
                </a:move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2" y="0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5" name="Freeform 34">
            <a:extLst>
              <a:ext uri="{FF2B5EF4-FFF2-40B4-BE49-F238E27FC236}">
                <a16:creationId xmlns:a16="http://schemas.microsoft.com/office/drawing/2014/main" id="{04F0CD0D-C00D-7307-8539-EFC221423159}"/>
              </a:ext>
            </a:extLst>
          </p:cNvPr>
          <p:cNvSpPr>
            <a:spLocks/>
          </p:cNvSpPr>
          <p:nvPr/>
        </p:nvSpPr>
        <p:spPr bwMode="auto">
          <a:xfrm>
            <a:off x="9404350" y="6696075"/>
            <a:ext cx="41275" cy="41275"/>
          </a:xfrm>
          <a:custGeom>
            <a:avLst/>
            <a:gdLst>
              <a:gd name="T0" fmla="*/ 2 w 11"/>
              <a:gd name="T1" fmla="*/ 1 h 11"/>
              <a:gd name="T2" fmla="*/ 2 w 11"/>
              <a:gd name="T3" fmla="*/ 1 h 11"/>
              <a:gd name="T4" fmla="*/ 2 w 11"/>
              <a:gd name="T5" fmla="*/ 2 h 11"/>
              <a:gd name="T6" fmla="*/ 3 w 11"/>
              <a:gd name="T7" fmla="*/ 2 h 11"/>
              <a:gd name="T8" fmla="*/ 4 w 11"/>
              <a:gd name="T9" fmla="*/ 3 h 11"/>
              <a:gd name="T10" fmla="*/ 4 w 11"/>
              <a:gd name="T11" fmla="*/ 3 h 11"/>
              <a:gd name="T12" fmla="*/ 5 w 11"/>
              <a:gd name="T13" fmla="*/ 3 h 11"/>
              <a:gd name="T14" fmla="*/ 6 w 11"/>
              <a:gd name="T15" fmla="*/ 3 h 11"/>
              <a:gd name="T16" fmla="*/ 6 w 11"/>
              <a:gd name="T17" fmla="*/ 3 h 11"/>
              <a:gd name="T18" fmla="*/ 7 w 11"/>
              <a:gd name="T19" fmla="*/ 3 h 11"/>
              <a:gd name="T20" fmla="*/ 8 w 11"/>
              <a:gd name="T21" fmla="*/ 4 h 11"/>
              <a:gd name="T22" fmla="*/ 8 w 11"/>
              <a:gd name="T23" fmla="*/ 5 h 11"/>
              <a:gd name="T24" fmla="*/ 8 w 11"/>
              <a:gd name="T25" fmla="*/ 5 h 11"/>
              <a:gd name="T26" fmla="*/ 8 w 11"/>
              <a:gd name="T27" fmla="*/ 6 h 11"/>
              <a:gd name="T28" fmla="*/ 8 w 11"/>
              <a:gd name="T29" fmla="*/ 6 h 11"/>
              <a:gd name="T30" fmla="*/ 9 w 11"/>
              <a:gd name="T31" fmla="*/ 6 h 11"/>
              <a:gd name="T32" fmla="*/ 8 w 11"/>
              <a:gd name="T33" fmla="*/ 7 h 11"/>
              <a:gd name="T34" fmla="*/ 9 w 11"/>
              <a:gd name="T35" fmla="*/ 6 h 11"/>
              <a:gd name="T36" fmla="*/ 9 w 11"/>
              <a:gd name="T37" fmla="*/ 6 h 11"/>
              <a:gd name="T38" fmla="*/ 9 w 11"/>
              <a:gd name="T39" fmla="*/ 6 h 11"/>
              <a:gd name="T40" fmla="*/ 10 w 11"/>
              <a:gd name="T41" fmla="*/ 6 h 11"/>
              <a:gd name="T42" fmla="*/ 10 w 11"/>
              <a:gd name="T43" fmla="*/ 6 h 11"/>
              <a:gd name="T44" fmla="*/ 11 w 11"/>
              <a:gd name="T45" fmla="*/ 7 h 11"/>
              <a:gd name="T46" fmla="*/ 11 w 11"/>
              <a:gd name="T47" fmla="*/ 7 h 11"/>
              <a:gd name="T48" fmla="*/ 11 w 11"/>
              <a:gd name="T49" fmla="*/ 8 h 11"/>
              <a:gd name="T50" fmla="*/ 11 w 11"/>
              <a:gd name="T51" fmla="*/ 8 h 11"/>
              <a:gd name="T52" fmla="*/ 11 w 11"/>
              <a:gd name="T53" fmla="*/ 9 h 11"/>
              <a:gd name="T54" fmla="*/ 11 w 11"/>
              <a:gd name="T55" fmla="*/ 9 h 11"/>
              <a:gd name="T56" fmla="*/ 11 w 11"/>
              <a:gd name="T57" fmla="*/ 9 h 11"/>
              <a:gd name="T58" fmla="*/ 10 w 11"/>
              <a:gd name="T59" fmla="*/ 9 h 11"/>
              <a:gd name="T60" fmla="*/ 9 w 11"/>
              <a:gd name="T61" fmla="*/ 9 h 11"/>
              <a:gd name="T62" fmla="*/ 10 w 11"/>
              <a:gd name="T63" fmla="*/ 10 h 11"/>
              <a:gd name="T64" fmla="*/ 10 w 11"/>
              <a:gd name="T65" fmla="*/ 10 h 11"/>
              <a:gd name="T66" fmla="*/ 10 w 11"/>
              <a:gd name="T67" fmla="*/ 10 h 11"/>
              <a:gd name="T68" fmla="*/ 8 w 11"/>
              <a:gd name="T69" fmla="*/ 10 h 11"/>
              <a:gd name="T70" fmla="*/ 7 w 11"/>
              <a:gd name="T71" fmla="*/ 10 h 11"/>
              <a:gd name="T72" fmla="*/ 6 w 11"/>
              <a:gd name="T73" fmla="*/ 10 h 11"/>
              <a:gd name="T74" fmla="*/ 5 w 11"/>
              <a:gd name="T75" fmla="*/ 9 h 11"/>
              <a:gd name="T76" fmla="*/ 4 w 11"/>
              <a:gd name="T77" fmla="*/ 9 h 11"/>
              <a:gd name="T78" fmla="*/ 3 w 11"/>
              <a:gd name="T79" fmla="*/ 8 h 11"/>
              <a:gd name="T80" fmla="*/ 3 w 11"/>
              <a:gd name="T81" fmla="*/ 8 h 11"/>
              <a:gd name="T82" fmla="*/ 2 w 11"/>
              <a:gd name="T83" fmla="*/ 8 h 11"/>
              <a:gd name="T84" fmla="*/ 2 w 11"/>
              <a:gd name="T85" fmla="*/ 7 h 11"/>
              <a:gd name="T86" fmla="*/ 1 w 11"/>
              <a:gd name="T87" fmla="*/ 6 h 11"/>
              <a:gd name="T88" fmla="*/ 1 w 11"/>
              <a:gd name="T89" fmla="*/ 5 h 11"/>
              <a:gd name="T90" fmla="*/ 1 w 11"/>
              <a:gd name="T91" fmla="*/ 5 h 11"/>
              <a:gd name="T92" fmla="*/ 1 w 11"/>
              <a:gd name="T93" fmla="*/ 4 h 11"/>
              <a:gd name="T94" fmla="*/ 1 w 11"/>
              <a:gd name="T95" fmla="*/ 4 h 11"/>
              <a:gd name="T96" fmla="*/ 1 w 11"/>
              <a:gd name="T97" fmla="*/ 3 h 11"/>
              <a:gd name="T98" fmla="*/ 1 w 11"/>
              <a:gd name="T99" fmla="*/ 3 h 11"/>
              <a:gd name="T100" fmla="*/ 1 w 11"/>
              <a:gd name="T101" fmla="*/ 2 h 11"/>
              <a:gd name="T102" fmla="*/ 0 w 11"/>
              <a:gd name="T103" fmla="*/ 2 h 11"/>
              <a:gd name="T104" fmla="*/ 1 w 11"/>
              <a:gd name="T105" fmla="*/ 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" h="11">
                <a:moveTo>
                  <a:pt x="1" y="1"/>
                </a:moveTo>
                <a:cubicBezTo>
                  <a:pt x="1" y="1"/>
                  <a:pt x="1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3" y="0"/>
                </a:cubicBezTo>
                <a:cubicBezTo>
                  <a:pt x="3" y="0"/>
                  <a:pt x="3" y="1"/>
                  <a:pt x="3" y="1"/>
                </a:cubicBezTo>
                <a:cubicBezTo>
                  <a:pt x="3" y="1"/>
                  <a:pt x="2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2"/>
                  <a:pt x="1" y="2"/>
                  <a:pt x="2" y="2"/>
                </a:cubicBezTo>
                <a:cubicBezTo>
                  <a:pt x="2" y="2"/>
                  <a:pt x="2" y="2"/>
                  <a:pt x="2" y="2"/>
                </a:cubicBez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cubicBezTo>
                  <a:pt x="3" y="2"/>
                  <a:pt x="3" y="2"/>
                  <a:pt x="3" y="2"/>
                </a:cubicBezTo>
                <a:cubicBezTo>
                  <a:pt x="4" y="2"/>
                  <a:pt x="3" y="2"/>
                  <a:pt x="3" y="2"/>
                </a:cubicBezTo>
                <a:cubicBezTo>
                  <a:pt x="3" y="3"/>
                  <a:pt x="3" y="3"/>
                  <a:pt x="3" y="3"/>
                </a:cubicBezTo>
                <a:cubicBezTo>
                  <a:pt x="3" y="3"/>
                  <a:pt x="3" y="3"/>
                  <a:pt x="4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3"/>
                  <a:pt x="4" y="3"/>
                  <a:pt x="4" y="3"/>
                </a:cubicBezTo>
                <a:cubicBezTo>
                  <a:pt x="4" y="3"/>
                  <a:pt x="4" y="2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5" y="2"/>
                  <a:pt x="5" y="3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5" y="3"/>
                  <a:pt x="5" y="3"/>
                  <a:pt x="5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7" y="4"/>
                  <a:pt x="7" y="3"/>
                  <a:pt x="7" y="3"/>
                </a:cubicBezTo>
                <a:cubicBezTo>
                  <a:pt x="7" y="3"/>
                  <a:pt x="7" y="4"/>
                  <a:pt x="8" y="4"/>
                </a:cubicBezTo>
                <a:cubicBezTo>
                  <a:pt x="8" y="4"/>
                  <a:pt x="8" y="4"/>
                  <a:pt x="8" y="4"/>
                </a:cubicBezTo>
                <a:cubicBezTo>
                  <a:pt x="8" y="4"/>
                  <a:pt x="8" y="4"/>
                  <a:pt x="8" y="4"/>
                </a:cubicBezTo>
                <a:cubicBezTo>
                  <a:pt x="8" y="4"/>
                  <a:pt x="8" y="4"/>
                  <a:pt x="8" y="4"/>
                </a:cubicBezTo>
                <a:cubicBezTo>
                  <a:pt x="8" y="4"/>
                  <a:pt x="8" y="4"/>
                  <a:pt x="8" y="4"/>
                </a:cubicBezTo>
                <a:cubicBezTo>
                  <a:pt x="8" y="4"/>
                  <a:pt x="8" y="4"/>
                  <a:pt x="8" y="4"/>
                </a:cubicBezTo>
                <a:cubicBezTo>
                  <a:pt x="8" y="4"/>
                  <a:pt x="8" y="4"/>
                  <a:pt x="8" y="4"/>
                </a:cubicBezTo>
                <a:cubicBezTo>
                  <a:pt x="8" y="5"/>
                  <a:pt x="8" y="5"/>
                  <a:pt x="8" y="5"/>
                </a:cubicBezTo>
                <a:cubicBezTo>
                  <a:pt x="8" y="5"/>
                  <a:pt x="8" y="5"/>
                  <a:pt x="8" y="5"/>
                </a:cubicBezTo>
                <a:cubicBezTo>
                  <a:pt x="8" y="5"/>
                  <a:pt x="8" y="4"/>
                  <a:pt x="8" y="4"/>
                </a:cubicBezTo>
                <a:cubicBezTo>
                  <a:pt x="8" y="4"/>
                  <a:pt x="8" y="5"/>
                  <a:pt x="8" y="5"/>
                </a:cubicBezTo>
                <a:cubicBezTo>
                  <a:pt x="8" y="5"/>
                  <a:pt x="8" y="5"/>
                  <a:pt x="8" y="5"/>
                </a:cubicBezTo>
                <a:cubicBezTo>
                  <a:pt x="8" y="5"/>
                  <a:pt x="9" y="5"/>
                  <a:pt x="9" y="5"/>
                </a:cubicBezTo>
                <a:cubicBezTo>
                  <a:pt x="9" y="5"/>
                  <a:pt x="8" y="5"/>
                  <a:pt x="8" y="5"/>
                </a:cubicBezTo>
                <a:cubicBezTo>
                  <a:pt x="8" y="5"/>
                  <a:pt x="8" y="5"/>
                  <a:pt x="8" y="5"/>
                </a:cubicBezTo>
                <a:cubicBezTo>
                  <a:pt x="8" y="5"/>
                  <a:pt x="8" y="5"/>
                  <a:pt x="8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6"/>
                  <a:pt x="9" y="5"/>
                  <a:pt x="9" y="5"/>
                </a:cubicBezTo>
                <a:cubicBezTo>
                  <a:pt x="9" y="5"/>
                  <a:pt x="9" y="5"/>
                  <a:pt x="9" y="5"/>
                </a:cubicBezTo>
                <a:cubicBezTo>
                  <a:pt x="9" y="5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7"/>
                  <a:pt x="8" y="7"/>
                  <a:pt x="8" y="7"/>
                </a:cubicBezTo>
                <a:cubicBezTo>
                  <a:pt x="8" y="7"/>
                  <a:pt x="8" y="7"/>
                  <a:pt x="8" y="7"/>
                </a:cubicBezTo>
                <a:cubicBezTo>
                  <a:pt x="8" y="7"/>
                  <a:pt x="8" y="7"/>
                  <a:pt x="8" y="7"/>
                </a:cubicBezTo>
                <a:cubicBezTo>
                  <a:pt x="8" y="6"/>
                  <a:pt x="8" y="6"/>
                  <a:pt x="8" y="6"/>
                </a:cubicBezTo>
                <a:cubicBezTo>
                  <a:pt x="8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6"/>
                  <a:pt x="9" y="6"/>
                  <a:pt x="9" y="6"/>
                </a:cubicBezTo>
                <a:cubicBezTo>
                  <a:pt x="9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0" y="6"/>
                  <a:pt x="10" y="6"/>
                  <a:pt x="10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7"/>
                  <a:pt x="11" y="8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1" y="8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1" y="9"/>
                  <a:pt x="11" y="9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10"/>
                  <a:pt x="11" y="10"/>
                  <a:pt x="11" y="10"/>
                </a:cubicBezTo>
                <a:cubicBezTo>
                  <a:pt x="11" y="10"/>
                  <a:pt x="11" y="10"/>
                  <a:pt x="11" y="9"/>
                </a:cubicBezTo>
                <a:cubicBezTo>
                  <a:pt x="11" y="9"/>
                  <a:pt x="10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10" y="9"/>
                  <a:pt x="9" y="9"/>
                  <a:pt x="9" y="9"/>
                </a:cubicBezTo>
                <a:cubicBezTo>
                  <a:pt x="9" y="9"/>
                  <a:pt x="9" y="9"/>
                  <a:pt x="9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9" y="9"/>
                  <a:pt x="9" y="9"/>
                  <a:pt x="9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9" y="10"/>
                  <a:pt x="9" y="10"/>
                  <a:pt x="9" y="11"/>
                </a:cubicBezTo>
                <a:cubicBezTo>
                  <a:pt x="9" y="11"/>
                  <a:pt x="9" y="10"/>
                  <a:pt x="9" y="10"/>
                </a:cubicBezTo>
                <a:cubicBezTo>
                  <a:pt x="9" y="10"/>
                  <a:pt x="9" y="11"/>
                  <a:pt x="9" y="11"/>
                </a:cubicBezTo>
                <a:cubicBezTo>
                  <a:pt x="9" y="11"/>
                  <a:pt x="8" y="10"/>
                  <a:pt x="8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8" y="10"/>
                  <a:pt x="7" y="10"/>
                  <a:pt x="7" y="10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10"/>
                  <a:pt x="6" y="10"/>
                  <a:pt x="6" y="10"/>
                </a:cubicBezTo>
                <a:cubicBezTo>
                  <a:pt x="6" y="10"/>
                  <a:pt x="6" y="10"/>
                  <a:pt x="6" y="10"/>
                </a:cubicBezTo>
                <a:cubicBezTo>
                  <a:pt x="6" y="10"/>
                  <a:pt x="6" y="10"/>
                  <a:pt x="6" y="10"/>
                </a:cubicBezTo>
                <a:cubicBezTo>
                  <a:pt x="6" y="10"/>
                  <a:pt x="6" y="10"/>
                  <a:pt x="6" y="10"/>
                </a:cubicBezTo>
                <a:cubicBezTo>
                  <a:pt x="6" y="10"/>
                  <a:pt x="6" y="10"/>
                  <a:pt x="5" y="10"/>
                </a:cubicBezTo>
                <a:cubicBezTo>
                  <a:pt x="5" y="10"/>
                  <a:pt x="5" y="10"/>
                  <a:pt x="5" y="9"/>
                </a:cubicBezTo>
                <a:cubicBezTo>
                  <a:pt x="5" y="9"/>
                  <a:pt x="5" y="9"/>
                  <a:pt x="5" y="9"/>
                </a:cubicBezTo>
                <a:cubicBezTo>
                  <a:pt x="5" y="9"/>
                  <a:pt x="5" y="9"/>
                  <a:pt x="5" y="9"/>
                </a:cubicBezTo>
                <a:cubicBezTo>
                  <a:pt x="5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cubicBezTo>
                  <a:pt x="4" y="9"/>
                  <a:pt x="4" y="9"/>
                  <a:pt x="4" y="9"/>
                </a:cubicBezTo>
                <a:cubicBezTo>
                  <a:pt x="4" y="9"/>
                  <a:pt x="3" y="9"/>
                  <a:pt x="3" y="8"/>
                </a:cubicBez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cubicBezTo>
                  <a:pt x="3" y="8"/>
                  <a:pt x="3" y="8"/>
                  <a:pt x="3" y="8"/>
                </a:cubicBezTo>
                <a:cubicBezTo>
                  <a:pt x="3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2" y="7"/>
                  <a:pt x="1" y="7"/>
                  <a:pt x="1" y="7"/>
                </a:cubicBezTo>
                <a:cubicBezTo>
                  <a:pt x="1" y="7"/>
                  <a:pt x="1" y="7"/>
                  <a:pt x="1" y="7"/>
                </a:cubicBezTo>
                <a:cubicBezTo>
                  <a:pt x="1" y="7"/>
                  <a:pt x="1" y="7"/>
                  <a:pt x="1" y="7"/>
                </a:cubicBezTo>
                <a:cubicBezTo>
                  <a:pt x="1" y="7"/>
                  <a:pt x="1" y="7"/>
                  <a:pt x="1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6"/>
                </a:cubicBezTo>
                <a:cubicBezTo>
                  <a:pt x="1" y="6"/>
                  <a:pt x="1" y="6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5"/>
                  <a:pt x="1" y="5"/>
                </a:cubicBezTo>
                <a:cubicBezTo>
                  <a:pt x="1" y="5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6" name="Freeform 35">
            <a:extLst>
              <a:ext uri="{FF2B5EF4-FFF2-40B4-BE49-F238E27FC236}">
                <a16:creationId xmlns:a16="http://schemas.microsoft.com/office/drawing/2014/main" id="{ACDFA9C5-10C9-6068-405C-39493CB61C55}"/>
              </a:ext>
            </a:extLst>
          </p:cNvPr>
          <p:cNvSpPr>
            <a:spLocks noEditPoints="1"/>
          </p:cNvSpPr>
          <p:nvPr/>
        </p:nvSpPr>
        <p:spPr bwMode="auto">
          <a:xfrm>
            <a:off x="8683625" y="4549775"/>
            <a:ext cx="290513" cy="350838"/>
          </a:xfrm>
          <a:custGeom>
            <a:avLst/>
            <a:gdLst>
              <a:gd name="T0" fmla="*/ 51 w 76"/>
              <a:gd name="T1" fmla="*/ 92 h 92"/>
              <a:gd name="T2" fmla="*/ 46 w 76"/>
              <a:gd name="T3" fmla="*/ 87 h 92"/>
              <a:gd name="T4" fmla="*/ 47 w 76"/>
              <a:gd name="T5" fmla="*/ 78 h 92"/>
              <a:gd name="T6" fmla="*/ 43 w 76"/>
              <a:gd name="T7" fmla="*/ 76 h 92"/>
              <a:gd name="T8" fmla="*/ 36 w 76"/>
              <a:gd name="T9" fmla="*/ 73 h 92"/>
              <a:gd name="T10" fmla="*/ 33 w 76"/>
              <a:gd name="T11" fmla="*/ 69 h 92"/>
              <a:gd name="T12" fmla="*/ 29 w 76"/>
              <a:gd name="T13" fmla="*/ 68 h 92"/>
              <a:gd name="T14" fmla="*/ 23 w 76"/>
              <a:gd name="T15" fmla="*/ 69 h 92"/>
              <a:gd name="T16" fmla="*/ 19 w 76"/>
              <a:gd name="T17" fmla="*/ 74 h 92"/>
              <a:gd name="T18" fmla="*/ 16 w 76"/>
              <a:gd name="T19" fmla="*/ 75 h 92"/>
              <a:gd name="T20" fmla="*/ 7 w 76"/>
              <a:gd name="T21" fmla="*/ 75 h 92"/>
              <a:gd name="T22" fmla="*/ 1 w 76"/>
              <a:gd name="T23" fmla="*/ 76 h 92"/>
              <a:gd name="T24" fmla="*/ 4 w 76"/>
              <a:gd name="T25" fmla="*/ 71 h 92"/>
              <a:gd name="T26" fmla="*/ 13 w 76"/>
              <a:gd name="T27" fmla="*/ 72 h 92"/>
              <a:gd name="T28" fmla="*/ 16 w 76"/>
              <a:gd name="T29" fmla="*/ 72 h 92"/>
              <a:gd name="T30" fmla="*/ 14 w 76"/>
              <a:gd name="T31" fmla="*/ 66 h 92"/>
              <a:gd name="T32" fmla="*/ 7 w 76"/>
              <a:gd name="T33" fmla="*/ 62 h 92"/>
              <a:gd name="T34" fmla="*/ 15 w 76"/>
              <a:gd name="T35" fmla="*/ 64 h 92"/>
              <a:gd name="T36" fmla="*/ 14 w 76"/>
              <a:gd name="T37" fmla="*/ 59 h 92"/>
              <a:gd name="T38" fmla="*/ 14 w 76"/>
              <a:gd name="T39" fmla="*/ 57 h 92"/>
              <a:gd name="T40" fmla="*/ 17 w 76"/>
              <a:gd name="T41" fmla="*/ 51 h 92"/>
              <a:gd name="T42" fmla="*/ 23 w 76"/>
              <a:gd name="T43" fmla="*/ 43 h 92"/>
              <a:gd name="T44" fmla="*/ 28 w 76"/>
              <a:gd name="T45" fmla="*/ 22 h 92"/>
              <a:gd name="T46" fmla="*/ 35 w 76"/>
              <a:gd name="T47" fmla="*/ 21 h 92"/>
              <a:gd name="T48" fmla="*/ 40 w 76"/>
              <a:gd name="T49" fmla="*/ 17 h 92"/>
              <a:gd name="T50" fmla="*/ 49 w 76"/>
              <a:gd name="T51" fmla="*/ 9 h 92"/>
              <a:gd name="T52" fmla="*/ 68 w 76"/>
              <a:gd name="T53" fmla="*/ 6 h 92"/>
              <a:gd name="T54" fmla="*/ 74 w 76"/>
              <a:gd name="T55" fmla="*/ 12 h 92"/>
              <a:gd name="T56" fmla="*/ 75 w 76"/>
              <a:gd name="T57" fmla="*/ 14 h 92"/>
              <a:gd name="T58" fmla="*/ 74 w 76"/>
              <a:gd name="T59" fmla="*/ 24 h 92"/>
              <a:gd name="T60" fmla="*/ 69 w 76"/>
              <a:gd name="T61" fmla="*/ 32 h 92"/>
              <a:gd name="T62" fmla="*/ 72 w 76"/>
              <a:gd name="T63" fmla="*/ 40 h 92"/>
              <a:gd name="T64" fmla="*/ 68 w 76"/>
              <a:gd name="T65" fmla="*/ 48 h 92"/>
              <a:gd name="T66" fmla="*/ 67 w 76"/>
              <a:gd name="T67" fmla="*/ 52 h 92"/>
              <a:gd name="T68" fmla="*/ 60 w 76"/>
              <a:gd name="T69" fmla="*/ 57 h 92"/>
              <a:gd name="T70" fmla="*/ 51 w 76"/>
              <a:gd name="T71" fmla="*/ 59 h 92"/>
              <a:gd name="T72" fmla="*/ 56 w 76"/>
              <a:gd name="T73" fmla="*/ 73 h 92"/>
              <a:gd name="T74" fmla="*/ 53 w 76"/>
              <a:gd name="T75" fmla="*/ 80 h 92"/>
              <a:gd name="T76" fmla="*/ 50 w 76"/>
              <a:gd name="T77" fmla="*/ 83 h 92"/>
              <a:gd name="T78" fmla="*/ 52 w 76"/>
              <a:gd name="T79" fmla="*/ 91 h 92"/>
              <a:gd name="T80" fmla="*/ 7 w 76"/>
              <a:gd name="T81" fmla="*/ 70 h 92"/>
              <a:gd name="T82" fmla="*/ 12 w 76"/>
              <a:gd name="T83" fmla="*/ 69 h 92"/>
              <a:gd name="T84" fmla="*/ 14 w 76"/>
              <a:gd name="T85" fmla="*/ 68 h 92"/>
              <a:gd name="T86" fmla="*/ 10 w 76"/>
              <a:gd name="T87" fmla="*/ 65 h 92"/>
              <a:gd name="T88" fmla="*/ 2 w 76"/>
              <a:gd name="T89" fmla="*/ 67 h 92"/>
              <a:gd name="T90" fmla="*/ 32 w 76"/>
              <a:gd name="T91" fmla="*/ 14 h 92"/>
              <a:gd name="T92" fmla="*/ 30 w 76"/>
              <a:gd name="T93" fmla="*/ 18 h 92"/>
              <a:gd name="T94" fmla="*/ 28 w 76"/>
              <a:gd name="T95" fmla="*/ 19 h 92"/>
              <a:gd name="T96" fmla="*/ 26 w 76"/>
              <a:gd name="T97" fmla="*/ 18 h 92"/>
              <a:gd name="T98" fmla="*/ 32 w 76"/>
              <a:gd name="T99" fmla="*/ 10 h 92"/>
              <a:gd name="T100" fmla="*/ 32 w 76"/>
              <a:gd name="T101" fmla="*/ 11 h 92"/>
              <a:gd name="T102" fmla="*/ 32 w 76"/>
              <a:gd name="T103" fmla="*/ 14 h 92"/>
              <a:gd name="T104" fmla="*/ 48 w 76"/>
              <a:gd name="T105" fmla="*/ 6 h 92"/>
              <a:gd name="T106" fmla="*/ 44 w 76"/>
              <a:gd name="T107" fmla="*/ 5 h 92"/>
              <a:gd name="T108" fmla="*/ 40 w 76"/>
              <a:gd name="T109" fmla="*/ 8 h 92"/>
              <a:gd name="T110" fmla="*/ 59 w 76"/>
              <a:gd name="T111" fmla="*/ 4 h 92"/>
              <a:gd name="T112" fmla="*/ 55 w 76"/>
              <a:gd name="T113" fmla="*/ 4 h 92"/>
              <a:gd name="T114" fmla="*/ 62 w 76"/>
              <a:gd name="T115" fmla="*/ 2 h 92"/>
              <a:gd name="T116" fmla="*/ 62 w 76"/>
              <a:gd name="T117" fmla="*/ 2 h 92"/>
              <a:gd name="T118" fmla="*/ 65 w 76"/>
              <a:gd name="T119" fmla="*/ 1 h 92"/>
              <a:gd name="T120" fmla="*/ 67 w 76"/>
              <a:gd name="T121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6" h="92">
                <a:moveTo>
                  <a:pt x="52" y="91"/>
                </a:moveTo>
                <a:cubicBezTo>
                  <a:pt x="52" y="91"/>
                  <a:pt x="51" y="91"/>
                  <a:pt x="51" y="92"/>
                </a:cubicBezTo>
                <a:cubicBezTo>
                  <a:pt x="50" y="91"/>
                  <a:pt x="49" y="92"/>
                  <a:pt x="47" y="91"/>
                </a:cubicBezTo>
                <a:cubicBezTo>
                  <a:pt x="45" y="91"/>
                  <a:pt x="45" y="89"/>
                  <a:pt x="46" y="87"/>
                </a:cubicBezTo>
                <a:cubicBezTo>
                  <a:pt x="47" y="86"/>
                  <a:pt x="47" y="84"/>
                  <a:pt x="48" y="82"/>
                </a:cubicBezTo>
                <a:cubicBezTo>
                  <a:pt x="49" y="80"/>
                  <a:pt x="49" y="79"/>
                  <a:pt x="47" y="78"/>
                </a:cubicBezTo>
                <a:cubicBezTo>
                  <a:pt x="46" y="78"/>
                  <a:pt x="45" y="78"/>
                  <a:pt x="45" y="77"/>
                </a:cubicBezTo>
                <a:cubicBezTo>
                  <a:pt x="44" y="77"/>
                  <a:pt x="44" y="76"/>
                  <a:pt x="43" y="76"/>
                </a:cubicBezTo>
                <a:cubicBezTo>
                  <a:pt x="41" y="75"/>
                  <a:pt x="41" y="76"/>
                  <a:pt x="39" y="76"/>
                </a:cubicBezTo>
                <a:cubicBezTo>
                  <a:pt x="37" y="76"/>
                  <a:pt x="37" y="75"/>
                  <a:pt x="36" y="73"/>
                </a:cubicBezTo>
                <a:cubicBezTo>
                  <a:pt x="35" y="73"/>
                  <a:pt x="34" y="73"/>
                  <a:pt x="34" y="72"/>
                </a:cubicBezTo>
                <a:cubicBezTo>
                  <a:pt x="33" y="71"/>
                  <a:pt x="34" y="70"/>
                  <a:pt x="33" y="69"/>
                </a:cubicBezTo>
                <a:cubicBezTo>
                  <a:pt x="32" y="70"/>
                  <a:pt x="32" y="72"/>
                  <a:pt x="30" y="71"/>
                </a:cubicBezTo>
                <a:cubicBezTo>
                  <a:pt x="28" y="71"/>
                  <a:pt x="30" y="69"/>
                  <a:pt x="29" y="68"/>
                </a:cubicBezTo>
                <a:cubicBezTo>
                  <a:pt x="27" y="69"/>
                  <a:pt x="27" y="70"/>
                  <a:pt x="25" y="71"/>
                </a:cubicBezTo>
                <a:cubicBezTo>
                  <a:pt x="23" y="71"/>
                  <a:pt x="24" y="69"/>
                  <a:pt x="23" y="69"/>
                </a:cubicBezTo>
                <a:cubicBezTo>
                  <a:pt x="21" y="69"/>
                  <a:pt x="21" y="71"/>
                  <a:pt x="21" y="71"/>
                </a:cubicBezTo>
                <a:cubicBezTo>
                  <a:pt x="21" y="72"/>
                  <a:pt x="20" y="73"/>
                  <a:pt x="19" y="74"/>
                </a:cubicBezTo>
                <a:cubicBezTo>
                  <a:pt x="18" y="74"/>
                  <a:pt x="19" y="73"/>
                  <a:pt x="18" y="73"/>
                </a:cubicBezTo>
                <a:cubicBezTo>
                  <a:pt x="17" y="73"/>
                  <a:pt x="16" y="75"/>
                  <a:pt x="16" y="75"/>
                </a:cubicBezTo>
                <a:cubicBezTo>
                  <a:pt x="14" y="77"/>
                  <a:pt x="11" y="78"/>
                  <a:pt x="9" y="77"/>
                </a:cubicBezTo>
                <a:cubicBezTo>
                  <a:pt x="8" y="76"/>
                  <a:pt x="8" y="75"/>
                  <a:pt x="7" y="75"/>
                </a:cubicBezTo>
                <a:cubicBezTo>
                  <a:pt x="5" y="75"/>
                  <a:pt x="5" y="75"/>
                  <a:pt x="4" y="76"/>
                </a:cubicBezTo>
                <a:cubicBezTo>
                  <a:pt x="3" y="76"/>
                  <a:pt x="2" y="77"/>
                  <a:pt x="1" y="76"/>
                </a:cubicBezTo>
                <a:cubicBezTo>
                  <a:pt x="0" y="75"/>
                  <a:pt x="0" y="73"/>
                  <a:pt x="0" y="72"/>
                </a:cubicBezTo>
                <a:cubicBezTo>
                  <a:pt x="1" y="72"/>
                  <a:pt x="3" y="71"/>
                  <a:pt x="4" y="71"/>
                </a:cubicBezTo>
                <a:cubicBezTo>
                  <a:pt x="5" y="71"/>
                  <a:pt x="6" y="72"/>
                  <a:pt x="7" y="72"/>
                </a:cubicBezTo>
                <a:cubicBezTo>
                  <a:pt x="10" y="73"/>
                  <a:pt x="10" y="73"/>
                  <a:pt x="13" y="72"/>
                </a:cubicBezTo>
                <a:cubicBezTo>
                  <a:pt x="14" y="71"/>
                  <a:pt x="13" y="71"/>
                  <a:pt x="14" y="71"/>
                </a:cubicBezTo>
                <a:cubicBezTo>
                  <a:pt x="15" y="72"/>
                  <a:pt x="15" y="73"/>
                  <a:pt x="16" y="72"/>
                </a:cubicBezTo>
                <a:cubicBezTo>
                  <a:pt x="17" y="72"/>
                  <a:pt x="19" y="69"/>
                  <a:pt x="19" y="69"/>
                </a:cubicBezTo>
                <a:cubicBezTo>
                  <a:pt x="19" y="68"/>
                  <a:pt x="15" y="67"/>
                  <a:pt x="14" y="66"/>
                </a:cubicBezTo>
                <a:cubicBezTo>
                  <a:pt x="13" y="65"/>
                  <a:pt x="11" y="62"/>
                  <a:pt x="9" y="62"/>
                </a:cubicBezTo>
                <a:cubicBezTo>
                  <a:pt x="8" y="62"/>
                  <a:pt x="7" y="63"/>
                  <a:pt x="7" y="62"/>
                </a:cubicBezTo>
                <a:cubicBezTo>
                  <a:pt x="7" y="61"/>
                  <a:pt x="8" y="61"/>
                  <a:pt x="9" y="61"/>
                </a:cubicBezTo>
                <a:cubicBezTo>
                  <a:pt x="11" y="60"/>
                  <a:pt x="14" y="62"/>
                  <a:pt x="15" y="64"/>
                </a:cubicBezTo>
                <a:cubicBezTo>
                  <a:pt x="17" y="63"/>
                  <a:pt x="15" y="62"/>
                  <a:pt x="15" y="61"/>
                </a:cubicBezTo>
                <a:cubicBezTo>
                  <a:pt x="14" y="61"/>
                  <a:pt x="14" y="60"/>
                  <a:pt x="14" y="59"/>
                </a:cubicBezTo>
                <a:cubicBezTo>
                  <a:pt x="13" y="59"/>
                  <a:pt x="11" y="59"/>
                  <a:pt x="11" y="58"/>
                </a:cubicBezTo>
                <a:cubicBezTo>
                  <a:pt x="10" y="57"/>
                  <a:pt x="13" y="57"/>
                  <a:pt x="14" y="57"/>
                </a:cubicBezTo>
                <a:cubicBezTo>
                  <a:pt x="15" y="56"/>
                  <a:pt x="13" y="54"/>
                  <a:pt x="14" y="53"/>
                </a:cubicBezTo>
                <a:cubicBezTo>
                  <a:pt x="15" y="52"/>
                  <a:pt x="16" y="52"/>
                  <a:pt x="17" y="51"/>
                </a:cubicBezTo>
                <a:cubicBezTo>
                  <a:pt x="17" y="50"/>
                  <a:pt x="18" y="49"/>
                  <a:pt x="19" y="49"/>
                </a:cubicBezTo>
                <a:cubicBezTo>
                  <a:pt x="20" y="47"/>
                  <a:pt x="22" y="45"/>
                  <a:pt x="23" y="43"/>
                </a:cubicBezTo>
                <a:cubicBezTo>
                  <a:pt x="25" y="38"/>
                  <a:pt x="25" y="32"/>
                  <a:pt x="26" y="28"/>
                </a:cubicBezTo>
                <a:cubicBezTo>
                  <a:pt x="26" y="26"/>
                  <a:pt x="26" y="23"/>
                  <a:pt x="28" y="22"/>
                </a:cubicBezTo>
                <a:cubicBezTo>
                  <a:pt x="29" y="21"/>
                  <a:pt x="29" y="23"/>
                  <a:pt x="30" y="23"/>
                </a:cubicBezTo>
                <a:cubicBezTo>
                  <a:pt x="31" y="23"/>
                  <a:pt x="34" y="22"/>
                  <a:pt x="35" y="21"/>
                </a:cubicBezTo>
                <a:cubicBezTo>
                  <a:pt x="36" y="21"/>
                  <a:pt x="36" y="20"/>
                  <a:pt x="37" y="19"/>
                </a:cubicBezTo>
                <a:cubicBezTo>
                  <a:pt x="38" y="18"/>
                  <a:pt x="39" y="18"/>
                  <a:pt x="40" y="17"/>
                </a:cubicBezTo>
                <a:cubicBezTo>
                  <a:pt x="41" y="16"/>
                  <a:pt x="41" y="14"/>
                  <a:pt x="42" y="13"/>
                </a:cubicBezTo>
                <a:cubicBezTo>
                  <a:pt x="44" y="11"/>
                  <a:pt x="47" y="10"/>
                  <a:pt x="49" y="9"/>
                </a:cubicBezTo>
                <a:cubicBezTo>
                  <a:pt x="53" y="7"/>
                  <a:pt x="58" y="7"/>
                  <a:pt x="62" y="6"/>
                </a:cubicBezTo>
                <a:cubicBezTo>
                  <a:pt x="64" y="6"/>
                  <a:pt x="67" y="5"/>
                  <a:pt x="68" y="6"/>
                </a:cubicBezTo>
                <a:cubicBezTo>
                  <a:pt x="70" y="7"/>
                  <a:pt x="69" y="9"/>
                  <a:pt x="71" y="10"/>
                </a:cubicBezTo>
                <a:cubicBezTo>
                  <a:pt x="73" y="10"/>
                  <a:pt x="74" y="11"/>
                  <a:pt x="74" y="12"/>
                </a:cubicBezTo>
                <a:cubicBezTo>
                  <a:pt x="75" y="12"/>
                  <a:pt x="75" y="12"/>
                  <a:pt x="75" y="12"/>
                </a:cubicBezTo>
                <a:cubicBezTo>
                  <a:pt x="75" y="12"/>
                  <a:pt x="75" y="13"/>
                  <a:pt x="75" y="14"/>
                </a:cubicBezTo>
                <a:cubicBezTo>
                  <a:pt x="76" y="15"/>
                  <a:pt x="75" y="16"/>
                  <a:pt x="75" y="18"/>
                </a:cubicBezTo>
                <a:cubicBezTo>
                  <a:pt x="75" y="20"/>
                  <a:pt x="75" y="22"/>
                  <a:pt x="74" y="24"/>
                </a:cubicBezTo>
                <a:cubicBezTo>
                  <a:pt x="73" y="26"/>
                  <a:pt x="72" y="28"/>
                  <a:pt x="72" y="30"/>
                </a:cubicBezTo>
                <a:cubicBezTo>
                  <a:pt x="72" y="32"/>
                  <a:pt x="71" y="32"/>
                  <a:pt x="69" y="32"/>
                </a:cubicBezTo>
                <a:cubicBezTo>
                  <a:pt x="66" y="32"/>
                  <a:pt x="66" y="33"/>
                  <a:pt x="66" y="35"/>
                </a:cubicBezTo>
                <a:cubicBezTo>
                  <a:pt x="65" y="41"/>
                  <a:pt x="71" y="36"/>
                  <a:pt x="72" y="40"/>
                </a:cubicBezTo>
                <a:cubicBezTo>
                  <a:pt x="72" y="40"/>
                  <a:pt x="72" y="43"/>
                  <a:pt x="72" y="44"/>
                </a:cubicBezTo>
                <a:cubicBezTo>
                  <a:pt x="72" y="46"/>
                  <a:pt x="70" y="47"/>
                  <a:pt x="68" y="48"/>
                </a:cubicBezTo>
                <a:cubicBezTo>
                  <a:pt x="68" y="49"/>
                  <a:pt x="66" y="49"/>
                  <a:pt x="66" y="50"/>
                </a:cubicBezTo>
                <a:cubicBezTo>
                  <a:pt x="66" y="51"/>
                  <a:pt x="66" y="51"/>
                  <a:pt x="67" y="52"/>
                </a:cubicBezTo>
                <a:cubicBezTo>
                  <a:pt x="68" y="54"/>
                  <a:pt x="67" y="55"/>
                  <a:pt x="65" y="55"/>
                </a:cubicBezTo>
                <a:cubicBezTo>
                  <a:pt x="64" y="56"/>
                  <a:pt x="61" y="57"/>
                  <a:pt x="60" y="57"/>
                </a:cubicBezTo>
                <a:cubicBezTo>
                  <a:pt x="58" y="57"/>
                  <a:pt x="56" y="56"/>
                  <a:pt x="54" y="57"/>
                </a:cubicBezTo>
                <a:cubicBezTo>
                  <a:pt x="53" y="57"/>
                  <a:pt x="51" y="57"/>
                  <a:pt x="51" y="59"/>
                </a:cubicBezTo>
                <a:cubicBezTo>
                  <a:pt x="51" y="62"/>
                  <a:pt x="54" y="64"/>
                  <a:pt x="55" y="67"/>
                </a:cubicBezTo>
                <a:cubicBezTo>
                  <a:pt x="55" y="69"/>
                  <a:pt x="57" y="71"/>
                  <a:pt x="56" y="73"/>
                </a:cubicBezTo>
                <a:cubicBezTo>
                  <a:pt x="55" y="74"/>
                  <a:pt x="53" y="75"/>
                  <a:pt x="53" y="77"/>
                </a:cubicBezTo>
                <a:cubicBezTo>
                  <a:pt x="53" y="79"/>
                  <a:pt x="56" y="78"/>
                  <a:pt x="53" y="80"/>
                </a:cubicBezTo>
                <a:cubicBezTo>
                  <a:pt x="53" y="81"/>
                  <a:pt x="52" y="81"/>
                  <a:pt x="52" y="82"/>
                </a:cubicBezTo>
                <a:cubicBezTo>
                  <a:pt x="51" y="82"/>
                  <a:pt x="50" y="82"/>
                  <a:pt x="50" y="83"/>
                </a:cubicBezTo>
                <a:cubicBezTo>
                  <a:pt x="49" y="84"/>
                  <a:pt x="52" y="84"/>
                  <a:pt x="53" y="85"/>
                </a:cubicBezTo>
                <a:cubicBezTo>
                  <a:pt x="55" y="87"/>
                  <a:pt x="52" y="89"/>
                  <a:pt x="52" y="91"/>
                </a:cubicBezTo>
                <a:close/>
                <a:moveTo>
                  <a:pt x="2" y="67"/>
                </a:moveTo>
                <a:cubicBezTo>
                  <a:pt x="2" y="69"/>
                  <a:pt x="5" y="69"/>
                  <a:pt x="7" y="70"/>
                </a:cubicBezTo>
                <a:cubicBezTo>
                  <a:pt x="8" y="70"/>
                  <a:pt x="8" y="71"/>
                  <a:pt x="9" y="71"/>
                </a:cubicBezTo>
                <a:cubicBezTo>
                  <a:pt x="11" y="72"/>
                  <a:pt x="11" y="70"/>
                  <a:pt x="12" y="69"/>
                </a:cubicBezTo>
                <a:cubicBezTo>
                  <a:pt x="13" y="69"/>
                  <a:pt x="14" y="69"/>
                  <a:pt x="14" y="70"/>
                </a:cubicBezTo>
                <a:cubicBezTo>
                  <a:pt x="14" y="69"/>
                  <a:pt x="14" y="68"/>
                  <a:pt x="14" y="68"/>
                </a:cubicBezTo>
                <a:cubicBezTo>
                  <a:pt x="13" y="67"/>
                  <a:pt x="12" y="68"/>
                  <a:pt x="11" y="67"/>
                </a:cubicBezTo>
                <a:cubicBezTo>
                  <a:pt x="10" y="66"/>
                  <a:pt x="11" y="65"/>
                  <a:pt x="10" y="65"/>
                </a:cubicBezTo>
                <a:cubicBezTo>
                  <a:pt x="9" y="64"/>
                  <a:pt x="6" y="66"/>
                  <a:pt x="4" y="65"/>
                </a:cubicBezTo>
                <a:cubicBezTo>
                  <a:pt x="3" y="65"/>
                  <a:pt x="2" y="65"/>
                  <a:pt x="2" y="67"/>
                </a:cubicBezTo>
                <a:close/>
                <a:moveTo>
                  <a:pt x="32" y="14"/>
                </a:moveTo>
                <a:cubicBezTo>
                  <a:pt x="32" y="14"/>
                  <a:pt x="32" y="14"/>
                  <a:pt x="32" y="14"/>
                </a:cubicBezTo>
                <a:cubicBezTo>
                  <a:pt x="33" y="14"/>
                  <a:pt x="33" y="14"/>
                  <a:pt x="33" y="14"/>
                </a:cubicBezTo>
                <a:cubicBezTo>
                  <a:pt x="32" y="16"/>
                  <a:pt x="31" y="17"/>
                  <a:pt x="30" y="18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26" y="18"/>
                  <a:pt x="26" y="18"/>
                  <a:pt x="26" y="18"/>
                </a:cubicBezTo>
                <a:cubicBezTo>
                  <a:pt x="27" y="15"/>
                  <a:pt x="28" y="14"/>
                  <a:pt x="30" y="13"/>
                </a:cubicBezTo>
                <a:cubicBezTo>
                  <a:pt x="30" y="12"/>
                  <a:pt x="31" y="9"/>
                  <a:pt x="32" y="10"/>
                </a:cubicBezTo>
                <a:cubicBezTo>
                  <a:pt x="32" y="11"/>
                  <a:pt x="32" y="11"/>
                  <a:pt x="32" y="11"/>
                </a:cubicBezTo>
                <a:cubicBezTo>
                  <a:pt x="32" y="11"/>
                  <a:pt x="32" y="11"/>
                  <a:pt x="32" y="11"/>
                </a:cubicBezTo>
                <a:cubicBezTo>
                  <a:pt x="33" y="12"/>
                  <a:pt x="33" y="13"/>
                  <a:pt x="33" y="13"/>
                </a:cubicBezTo>
                <a:lnTo>
                  <a:pt x="32" y="14"/>
                </a:lnTo>
                <a:close/>
                <a:moveTo>
                  <a:pt x="40" y="8"/>
                </a:moveTo>
                <a:cubicBezTo>
                  <a:pt x="43" y="7"/>
                  <a:pt x="45" y="6"/>
                  <a:pt x="48" y="6"/>
                </a:cubicBezTo>
                <a:cubicBezTo>
                  <a:pt x="49" y="6"/>
                  <a:pt x="52" y="6"/>
                  <a:pt x="50" y="5"/>
                </a:cubicBezTo>
                <a:cubicBezTo>
                  <a:pt x="48" y="4"/>
                  <a:pt x="45" y="5"/>
                  <a:pt x="44" y="5"/>
                </a:cubicBezTo>
                <a:cubicBezTo>
                  <a:pt x="42" y="6"/>
                  <a:pt x="36" y="6"/>
                  <a:pt x="36" y="9"/>
                </a:cubicBezTo>
                <a:cubicBezTo>
                  <a:pt x="37" y="9"/>
                  <a:pt x="39" y="8"/>
                  <a:pt x="40" y="8"/>
                </a:cubicBezTo>
                <a:close/>
                <a:moveTo>
                  <a:pt x="55" y="4"/>
                </a:moveTo>
                <a:cubicBezTo>
                  <a:pt x="52" y="6"/>
                  <a:pt x="58" y="5"/>
                  <a:pt x="59" y="4"/>
                </a:cubicBezTo>
                <a:cubicBezTo>
                  <a:pt x="59" y="3"/>
                  <a:pt x="55" y="4"/>
                  <a:pt x="55" y="4"/>
                </a:cubicBezTo>
                <a:cubicBezTo>
                  <a:pt x="55" y="4"/>
                  <a:pt x="55" y="4"/>
                  <a:pt x="55" y="4"/>
                </a:cubicBezTo>
                <a:cubicBezTo>
                  <a:pt x="55" y="4"/>
                  <a:pt x="55" y="4"/>
                  <a:pt x="55" y="4"/>
                </a:cubicBezTo>
                <a:close/>
                <a:moveTo>
                  <a:pt x="62" y="2"/>
                </a:moveTo>
                <a:cubicBezTo>
                  <a:pt x="60" y="2"/>
                  <a:pt x="61" y="3"/>
                  <a:pt x="63" y="3"/>
                </a:cubicBezTo>
                <a:cubicBezTo>
                  <a:pt x="63" y="2"/>
                  <a:pt x="62" y="2"/>
                  <a:pt x="62" y="2"/>
                </a:cubicBezTo>
                <a:moveTo>
                  <a:pt x="67" y="0"/>
                </a:moveTo>
                <a:cubicBezTo>
                  <a:pt x="66" y="0"/>
                  <a:pt x="65" y="0"/>
                  <a:pt x="65" y="1"/>
                </a:cubicBezTo>
                <a:cubicBezTo>
                  <a:pt x="65" y="1"/>
                  <a:pt x="67" y="2"/>
                  <a:pt x="68" y="1"/>
                </a:cubicBezTo>
                <a:cubicBezTo>
                  <a:pt x="67" y="1"/>
                  <a:pt x="67" y="0"/>
                  <a:pt x="67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7" name="Freeform 36">
            <a:extLst>
              <a:ext uri="{FF2B5EF4-FFF2-40B4-BE49-F238E27FC236}">
                <a16:creationId xmlns:a16="http://schemas.microsoft.com/office/drawing/2014/main" id="{8376E6B9-648C-C725-285E-76DA2CCF5B56}"/>
              </a:ext>
            </a:extLst>
          </p:cNvPr>
          <p:cNvSpPr>
            <a:spLocks/>
          </p:cNvSpPr>
          <p:nvPr/>
        </p:nvSpPr>
        <p:spPr bwMode="auto">
          <a:xfrm>
            <a:off x="8863013" y="4968875"/>
            <a:ext cx="57150" cy="84138"/>
          </a:xfrm>
          <a:custGeom>
            <a:avLst/>
            <a:gdLst>
              <a:gd name="T0" fmla="*/ 0 w 15"/>
              <a:gd name="T1" fmla="*/ 9 h 22"/>
              <a:gd name="T2" fmla="*/ 1 w 15"/>
              <a:gd name="T3" fmla="*/ 6 h 22"/>
              <a:gd name="T4" fmla="*/ 5 w 15"/>
              <a:gd name="T5" fmla="*/ 0 h 22"/>
              <a:gd name="T6" fmla="*/ 7 w 15"/>
              <a:gd name="T7" fmla="*/ 0 h 22"/>
              <a:gd name="T8" fmla="*/ 7 w 15"/>
              <a:gd name="T9" fmla="*/ 0 h 22"/>
              <a:gd name="T10" fmla="*/ 9 w 15"/>
              <a:gd name="T11" fmla="*/ 6 h 22"/>
              <a:gd name="T12" fmla="*/ 13 w 15"/>
              <a:gd name="T13" fmla="*/ 11 h 22"/>
              <a:gd name="T14" fmla="*/ 14 w 15"/>
              <a:gd name="T15" fmla="*/ 14 h 22"/>
              <a:gd name="T16" fmla="*/ 12 w 15"/>
              <a:gd name="T17" fmla="*/ 21 h 22"/>
              <a:gd name="T18" fmla="*/ 6 w 15"/>
              <a:gd name="T19" fmla="*/ 21 h 22"/>
              <a:gd name="T20" fmla="*/ 1 w 15"/>
              <a:gd name="T21" fmla="*/ 19 h 22"/>
              <a:gd name="T22" fmla="*/ 3 w 15"/>
              <a:gd name="T23" fmla="*/ 16 h 22"/>
              <a:gd name="T24" fmla="*/ 1 w 15"/>
              <a:gd name="T25" fmla="*/ 12 h 22"/>
              <a:gd name="T26" fmla="*/ 0 w 15"/>
              <a:gd name="T27" fmla="*/ 9 h 22"/>
              <a:gd name="T28" fmla="*/ 0 w 15"/>
              <a:gd name="T29" fmla="*/ 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5" h="22">
                <a:moveTo>
                  <a:pt x="0" y="9"/>
                </a:moveTo>
                <a:cubicBezTo>
                  <a:pt x="0" y="8"/>
                  <a:pt x="0" y="7"/>
                  <a:pt x="1" y="6"/>
                </a:cubicBezTo>
                <a:cubicBezTo>
                  <a:pt x="2" y="4"/>
                  <a:pt x="3" y="2"/>
                  <a:pt x="5" y="0"/>
                </a:cubicBezTo>
                <a:cubicBezTo>
                  <a:pt x="6" y="0"/>
                  <a:pt x="7" y="0"/>
                  <a:pt x="7" y="0"/>
                </a:cubicBezTo>
                <a:cubicBezTo>
                  <a:pt x="7" y="0"/>
                  <a:pt x="7" y="0"/>
                  <a:pt x="7" y="0"/>
                </a:cubicBezTo>
                <a:cubicBezTo>
                  <a:pt x="8" y="2"/>
                  <a:pt x="8" y="4"/>
                  <a:pt x="9" y="6"/>
                </a:cubicBezTo>
                <a:cubicBezTo>
                  <a:pt x="10" y="7"/>
                  <a:pt x="12" y="9"/>
                  <a:pt x="13" y="11"/>
                </a:cubicBezTo>
                <a:cubicBezTo>
                  <a:pt x="15" y="12"/>
                  <a:pt x="15" y="12"/>
                  <a:pt x="14" y="14"/>
                </a:cubicBezTo>
                <a:cubicBezTo>
                  <a:pt x="13" y="17"/>
                  <a:pt x="12" y="18"/>
                  <a:pt x="12" y="21"/>
                </a:cubicBezTo>
                <a:cubicBezTo>
                  <a:pt x="10" y="21"/>
                  <a:pt x="8" y="22"/>
                  <a:pt x="6" y="21"/>
                </a:cubicBezTo>
                <a:cubicBezTo>
                  <a:pt x="4" y="21"/>
                  <a:pt x="3" y="20"/>
                  <a:pt x="1" y="19"/>
                </a:cubicBezTo>
                <a:cubicBezTo>
                  <a:pt x="2" y="18"/>
                  <a:pt x="3" y="17"/>
                  <a:pt x="3" y="16"/>
                </a:cubicBezTo>
                <a:cubicBezTo>
                  <a:pt x="3" y="14"/>
                  <a:pt x="2" y="13"/>
                  <a:pt x="1" y="12"/>
                </a:cubicBezTo>
                <a:cubicBezTo>
                  <a:pt x="1" y="11"/>
                  <a:pt x="0" y="10"/>
                  <a:pt x="0" y="9"/>
                </a:cubicBezTo>
                <a:cubicBezTo>
                  <a:pt x="0" y="8"/>
                  <a:pt x="0" y="10"/>
                  <a:pt x="0" y="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8" name="Freeform 37">
            <a:extLst>
              <a:ext uri="{FF2B5EF4-FFF2-40B4-BE49-F238E27FC236}">
                <a16:creationId xmlns:a16="http://schemas.microsoft.com/office/drawing/2014/main" id="{EE42F1C5-F337-A766-0B1D-3F4BD300481E}"/>
              </a:ext>
            </a:extLst>
          </p:cNvPr>
          <p:cNvSpPr>
            <a:spLocks/>
          </p:cNvSpPr>
          <p:nvPr/>
        </p:nvSpPr>
        <p:spPr bwMode="auto">
          <a:xfrm>
            <a:off x="10001250" y="4184650"/>
            <a:ext cx="430213" cy="331788"/>
          </a:xfrm>
          <a:custGeom>
            <a:avLst/>
            <a:gdLst>
              <a:gd name="T0" fmla="*/ 59 w 113"/>
              <a:gd name="T1" fmla="*/ 85 h 87"/>
              <a:gd name="T2" fmla="*/ 63 w 113"/>
              <a:gd name="T3" fmla="*/ 87 h 87"/>
              <a:gd name="T4" fmla="*/ 71 w 113"/>
              <a:gd name="T5" fmla="*/ 84 h 87"/>
              <a:gd name="T6" fmla="*/ 74 w 113"/>
              <a:gd name="T7" fmla="*/ 79 h 87"/>
              <a:gd name="T8" fmla="*/ 81 w 113"/>
              <a:gd name="T9" fmla="*/ 75 h 87"/>
              <a:gd name="T10" fmla="*/ 87 w 113"/>
              <a:gd name="T11" fmla="*/ 74 h 87"/>
              <a:gd name="T12" fmla="*/ 89 w 113"/>
              <a:gd name="T13" fmla="*/ 73 h 87"/>
              <a:gd name="T14" fmla="*/ 92 w 113"/>
              <a:gd name="T15" fmla="*/ 62 h 87"/>
              <a:gd name="T16" fmla="*/ 97 w 113"/>
              <a:gd name="T17" fmla="*/ 52 h 87"/>
              <a:gd name="T18" fmla="*/ 108 w 113"/>
              <a:gd name="T19" fmla="*/ 46 h 87"/>
              <a:gd name="T20" fmla="*/ 112 w 113"/>
              <a:gd name="T21" fmla="*/ 41 h 87"/>
              <a:gd name="T22" fmla="*/ 106 w 113"/>
              <a:gd name="T23" fmla="*/ 37 h 87"/>
              <a:gd name="T24" fmla="*/ 106 w 113"/>
              <a:gd name="T25" fmla="*/ 26 h 87"/>
              <a:gd name="T26" fmla="*/ 93 w 113"/>
              <a:gd name="T27" fmla="*/ 13 h 87"/>
              <a:gd name="T28" fmla="*/ 79 w 113"/>
              <a:gd name="T29" fmla="*/ 6 h 87"/>
              <a:gd name="T30" fmla="*/ 74 w 113"/>
              <a:gd name="T31" fmla="*/ 1 h 87"/>
              <a:gd name="T32" fmla="*/ 68 w 113"/>
              <a:gd name="T33" fmla="*/ 6 h 87"/>
              <a:gd name="T34" fmla="*/ 61 w 113"/>
              <a:gd name="T35" fmla="*/ 6 h 87"/>
              <a:gd name="T36" fmla="*/ 52 w 113"/>
              <a:gd name="T37" fmla="*/ 4 h 87"/>
              <a:gd name="T38" fmla="*/ 47 w 113"/>
              <a:gd name="T39" fmla="*/ 4 h 87"/>
              <a:gd name="T40" fmla="*/ 38 w 113"/>
              <a:gd name="T41" fmla="*/ 2 h 87"/>
              <a:gd name="T42" fmla="*/ 29 w 113"/>
              <a:gd name="T43" fmla="*/ 1 h 87"/>
              <a:gd name="T44" fmla="*/ 19 w 113"/>
              <a:gd name="T45" fmla="*/ 2 h 87"/>
              <a:gd name="T46" fmla="*/ 7 w 113"/>
              <a:gd name="T47" fmla="*/ 7 h 87"/>
              <a:gd name="T48" fmla="*/ 1 w 113"/>
              <a:gd name="T49" fmla="*/ 12 h 87"/>
              <a:gd name="T50" fmla="*/ 1 w 113"/>
              <a:gd name="T51" fmla="*/ 32 h 87"/>
              <a:gd name="T52" fmla="*/ 2 w 113"/>
              <a:gd name="T53" fmla="*/ 27 h 87"/>
              <a:gd name="T54" fmla="*/ 3 w 113"/>
              <a:gd name="T55" fmla="*/ 38 h 87"/>
              <a:gd name="T56" fmla="*/ 8 w 113"/>
              <a:gd name="T57" fmla="*/ 42 h 87"/>
              <a:gd name="T58" fmla="*/ 11 w 113"/>
              <a:gd name="T59" fmla="*/ 43 h 87"/>
              <a:gd name="T60" fmla="*/ 15 w 113"/>
              <a:gd name="T61" fmla="*/ 45 h 87"/>
              <a:gd name="T62" fmla="*/ 22 w 113"/>
              <a:gd name="T63" fmla="*/ 49 h 87"/>
              <a:gd name="T64" fmla="*/ 27 w 113"/>
              <a:gd name="T65" fmla="*/ 48 h 87"/>
              <a:gd name="T66" fmla="*/ 32 w 113"/>
              <a:gd name="T67" fmla="*/ 51 h 87"/>
              <a:gd name="T68" fmla="*/ 33 w 113"/>
              <a:gd name="T69" fmla="*/ 62 h 87"/>
              <a:gd name="T70" fmla="*/ 34 w 113"/>
              <a:gd name="T71" fmla="*/ 71 h 87"/>
              <a:gd name="T72" fmla="*/ 38 w 113"/>
              <a:gd name="T73" fmla="*/ 71 h 87"/>
              <a:gd name="T74" fmla="*/ 43 w 113"/>
              <a:gd name="T75" fmla="*/ 75 h 87"/>
              <a:gd name="T76" fmla="*/ 52 w 113"/>
              <a:gd name="T77" fmla="*/ 86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3" h="87">
                <a:moveTo>
                  <a:pt x="52" y="86"/>
                </a:moveTo>
                <a:cubicBezTo>
                  <a:pt x="54" y="86"/>
                  <a:pt x="56" y="86"/>
                  <a:pt x="59" y="85"/>
                </a:cubicBezTo>
                <a:cubicBezTo>
                  <a:pt x="60" y="85"/>
                  <a:pt x="61" y="85"/>
                  <a:pt x="62" y="85"/>
                </a:cubicBezTo>
                <a:cubicBezTo>
                  <a:pt x="62" y="86"/>
                  <a:pt x="63" y="86"/>
                  <a:pt x="63" y="87"/>
                </a:cubicBezTo>
                <a:cubicBezTo>
                  <a:pt x="65" y="87"/>
                  <a:pt x="67" y="86"/>
                  <a:pt x="68" y="85"/>
                </a:cubicBezTo>
                <a:cubicBezTo>
                  <a:pt x="69" y="85"/>
                  <a:pt x="70" y="84"/>
                  <a:pt x="71" y="84"/>
                </a:cubicBezTo>
                <a:cubicBezTo>
                  <a:pt x="72" y="84"/>
                  <a:pt x="73" y="85"/>
                  <a:pt x="74" y="84"/>
                </a:cubicBezTo>
                <a:cubicBezTo>
                  <a:pt x="75" y="83"/>
                  <a:pt x="73" y="81"/>
                  <a:pt x="74" y="79"/>
                </a:cubicBezTo>
                <a:cubicBezTo>
                  <a:pt x="75" y="79"/>
                  <a:pt x="76" y="79"/>
                  <a:pt x="77" y="79"/>
                </a:cubicBezTo>
                <a:cubicBezTo>
                  <a:pt x="79" y="78"/>
                  <a:pt x="82" y="79"/>
                  <a:pt x="81" y="75"/>
                </a:cubicBezTo>
                <a:cubicBezTo>
                  <a:pt x="82" y="75"/>
                  <a:pt x="83" y="76"/>
                  <a:pt x="84" y="76"/>
                </a:cubicBezTo>
                <a:cubicBezTo>
                  <a:pt x="86" y="75"/>
                  <a:pt x="86" y="75"/>
                  <a:pt x="87" y="74"/>
                </a:cubicBezTo>
                <a:cubicBezTo>
                  <a:pt x="88" y="75"/>
                  <a:pt x="88" y="80"/>
                  <a:pt x="91" y="78"/>
                </a:cubicBezTo>
                <a:cubicBezTo>
                  <a:pt x="94" y="76"/>
                  <a:pt x="90" y="74"/>
                  <a:pt x="89" y="73"/>
                </a:cubicBezTo>
                <a:cubicBezTo>
                  <a:pt x="88" y="71"/>
                  <a:pt x="91" y="68"/>
                  <a:pt x="92" y="66"/>
                </a:cubicBezTo>
                <a:cubicBezTo>
                  <a:pt x="92" y="64"/>
                  <a:pt x="92" y="63"/>
                  <a:pt x="92" y="62"/>
                </a:cubicBezTo>
                <a:cubicBezTo>
                  <a:pt x="92" y="60"/>
                  <a:pt x="92" y="58"/>
                  <a:pt x="92" y="57"/>
                </a:cubicBezTo>
                <a:cubicBezTo>
                  <a:pt x="93" y="53"/>
                  <a:pt x="95" y="53"/>
                  <a:pt x="97" y="52"/>
                </a:cubicBezTo>
                <a:cubicBezTo>
                  <a:pt x="101" y="51"/>
                  <a:pt x="100" y="49"/>
                  <a:pt x="102" y="46"/>
                </a:cubicBezTo>
                <a:cubicBezTo>
                  <a:pt x="104" y="44"/>
                  <a:pt x="105" y="46"/>
                  <a:pt x="108" y="46"/>
                </a:cubicBezTo>
                <a:cubicBezTo>
                  <a:pt x="111" y="46"/>
                  <a:pt x="109" y="43"/>
                  <a:pt x="111" y="42"/>
                </a:cubicBezTo>
                <a:cubicBezTo>
                  <a:pt x="111" y="42"/>
                  <a:pt x="112" y="42"/>
                  <a:pt x="112" y="41"/>
                </a:cubicBezTo>
                <a:cubicBezTo>
                  <a:pt x="113" y="40"/>
                  <a:pt x="111" y="40"/>
                  <a:pt x="111" y="39"/>
                </a:cubicBezTo>
                <a:cubicBezTo>
                  <a:pt x="109" y="39"/>
                  <a:pt x="106" y="40"/>
                  <a:pt x="106" y="37"/>
                </a:cubicBezTo>
                <a:cubicBezTo>
                  <a:pt x="106" y="35"/>
                  <a:pt x="108" y="33"/>
                  <a:pt x="108" y="31"/>
                </a:cubicBezTo>
                <a:cubicBezTo>
                  <a:pt x="110" y="27"/>
                  <a:pt x="109" y="27"/>
                  <a:pt x="106" y="26"/>
                </a:cubicBezTo>
                <a:cubicBezTo>
                  <a:pt x="103" y="24"/>
                  <a:pt x="102" y="22"/>
                  <a:pt x="100" y="20"/>
                </a:cubicBezTo>
                <a:cubicBezTo>
                  <a:pt x="98" y="17"/>
                  <a:pt x="95" y="16"/>
                  <a:pt x="93" y="13"/>
                </a:cubicBezTo>
                <a:cubicBezTo>
                  <a:pt x="91" y="11"/>
                  <a:pt x="90" y="9"/>
                  <a:pt x="87" y="9"/>
                </a:cubicBezTo>
                <a:cubicBezTo>
                  <a:pt x="84" y="9"/>
                  <a:pt x="81" y="9"/>
                  <a:pt x="79" y="6"/>
                </a:cubicBezTo>
                <a:cubicBezTo>
                  <a:pt x="78" y="5"/>
                  <a:pt x="77" y="4"/>
                  <a:pt x="76" y="2"/>
                </a:cubicBezTo>
                <a:cubicBezTo>
                  <a:pt x="76" y="1"/>
                  <a:pt x="76" y="0"/>
                  <a:pt x="74" y="1"/>
                </a:cubicBezTo>
                <a:cubicBezTo>
                  <a:pt x="73" y="1"/>
                  <a:pt x="72" y="3"/>
                  <a:pt x="71" y="3"/>
                </a:cubicBezTo>
                <a:cubicBezTo>
                  <a:pt x="70" y="4"/>
                  <a:pt x="69" y="5"/>
                  <a:pt x="68" y="6"/>
                </a:cubicBezTo>
                <a:cubicBezTo>
                  <a:pt x="66" y="6"/>
                  <a:pt x="65" y="6"/>
                  <a:pt x="64" y="6"/>
                </a:cubicBezTo>
                <a:cubicBezTo>
                  <a:pt x="63" y="6"/>
                  <a:pt x="62" y="7"/>
                  <a:pt x="61" y="6"/>
                </a:cubicBezTo>
                <a:cubicBezTo>
                  <a:pt x="59" y="6"/>
                  <a:pt x="59" y="4"/>
                  <a:pt x="57" y="4"/>
                </a:cubicBezTo>
                <a:cubicBezTo>
                  <a:pt x="55" y="4"/>
                  <a:pt x="54" y="5"/>
                  <a:pt x="52" y="4"/>
                </a:cubicBezTo>
                <a:cubicBezTo>
                  <a:pt x="52" y="3"/>
                  <a:pt x="51" y="4"/>
                  <a:pt x="50" y="4"/>
                </a:cubicBezTo>
                <a:cubicBezTo>
                  <a:pt x="49" y="4"/>
                  <a:pt x="49" y="4"/>
                  <a:pt x="47" y="4"/>
                </a:cubicBezTo>
                <a:cubicBezTo>
                  <a:pt x="45" y="2"/>
                  <a:pt x="44" y="3"/>
                  <a:pt x="42" y="4"/>
                </a:cubicBezTo>
                <a:cubicBezTo>
                  <a:pt x="40" y="5"/>
                  <a:pt x="40" y="4"/>
                  <a:pt x="38" y="2"/>
                </a:cubicBezTo>
                <a:cubicBezTo>
                  <a:pt x="36" y="0"/>
                  <a:pt x="35" y="4"/>
                  <a:pt x="32" y="3"/>
                </a:cubicBezTo>
                <a:cubicBezTo>
                  <a:pt x="31" y="3"/>
                  <a:pt x="30" y="1"/>
                  <a:pt x="29" y="1"/>
                </a:cubicBezTo>
                <a:cubicBezTo>
                  <a:pt x="27" y="1"/>
                  <a:pt x="25" y="1"/>
                  <a:pt x="24" y="1"/>
                </a:cubicBezTo>
                <a:cubicBezTo>
                  <a:pt x="22" y="1"/>
                  <a:pt x="21" y="1"/>
                  <a:pt x="19" y="2"/>
                </a:cubicBezTo>
                <a:cubicBezTo>
                  <a:pt x="18" y="2"/>
                  <a:pt x="17" y="3"/>
                  <a:pt x="15" y="3"/>
                </a:cubicBezTo>
                <a:cubicBezTo>
                  <a:pt x="12" y="5"/>
                  <a:pt x="9" y="6"/>
                  <a:pt x="7" y="7"/>
                </a:cubicBezTo>
                <a:cubicBezTo>
                  <a:pt x="5" y="8"/>
                  <a:pt x="5" y="9"/>
                  <a:pt x="4" y="10"/>
                </a:cubicBezTo>
                <a:cubicBezTo>
                  <a:pt x="3" y="12"/>
                  <a:pt x="3" y="13"/>
                  <a:pt x="1" y="12"/>
                </a:cubicBezTo>
                <a:cubicBezTo>
                  <a:pt x="1" y="16"/>
                  <a:pt x="1" y="19"/>
                  <a:pt x="1" y="23"/>
                </a:cubicBezTo>
                <a:cubicBezTo>
                  <a:pt x="1" y="26"/>
                  <a:pt x="1" y="29"/>
                  <a:pt x="1" y="32"/>
                </a:cubicBezTo>
                <a:cubicBezTo>
                  <a:pt x="1" y="34"/>
                  <a:pt x="2" y="35"/>
                  <a:pt x="2" y="32"/>
                </a:cubicBezTo>
                <a:cubicBezTo>
                  <a:pt x="2" y="31"/>
                  <a:pt x="0" y="28"/>
                  <a:pt x="2" y="27"/>
                </a:cubicBezTo>
                <a:cubicBezTo>
                  <a:pt x="3" y="29"/>
                  <a:pt x="4" y="31"/>
                  <a:pt x="4" y="33"/>
                </a:cubicBezTo>
                <a:cubicBezTo>
                  <a:pt x="4" y="35"/>
                  <a:pt x="3" y="37"/>
                  <a:pt x="3" y="38"/>
                </a:cubicBezTo>
                <a:cubicBezTo>
                  <a:pt x="5" y="38"/>
                  <a:pt x="5" y="39"/>
                  <a:pt x="5" y="40"/>
                </a:cubicBezTo>
                <a:cubicBezTo>
                  <a:pt x="7" y="40"/>
                  <a:pt x="7" y="41"/>
                  <a:pt x="8" y="42"/>
                </a:cubicBezTo>
                <a:cubicBezTo>
                  <a:pt x="9" y="43"/>
                  <a:pt x="9" y="43"/>
                  <a:pt x="10" y="43"/>
                </a:cubicBezTo>
                <a:cubicBezTo>
                  <a:pt x="11" y="43"/>
                  <a:pt x="11" y="43"/>
                  <a:pt x="11" y="43"/>
                </a:cubicBezTo>
                <a:cubicBezTo>
                  <a:pt x="11" y="43"/>
                  <a:pt x="12" y="43"/>
                  <a:pt x="12" y="44"/>
                </a:cubicBezTo>
                <a:cubicBezTo>
                  <a:pt x="13" y="44"/>
                  <a:pt x="14" y="44"/>
                  <a:pt x="15" y="45"/>
                </a:cubicBezTo>
                <a:cubicBezTo>
                  <a:pt x="16" y="46"/>
                  <a:pt x="18" y="47"/>
                  <a:pt x="19" y="47"/>
                </a:cubicBezTo>
                <a:cubicBezTo>
                  <a:pt x="20" y="49"/>
                  <a:pt x="19" y="49"/>
                  <a:pt x="22" y="49"/>
                </a:cubicBezTo>
                <a:cubicBezTo>
                  <a:pt x="22" y="49"/>
                  <a:pt x="22" y="49"/>
                  <a:pt x="22" y="48"/>
                </a:cubicBezTo>
                <a:cubicBezTo>
                  <a:pt x="24" y="47"/>
                  <a:pt x="25" y="48"/>
                  <a:pt x="27" y="48"/>
                </a:cubicBezTo>
                <a:cubicBezTo>
                  <a:pt x="28" y="48"/>
                  <a:pt x="29" y="48"/>
                  <a:pt x="30" y="48"/>
                </a:cubicBezTo>
                <a:cubicBezTo>
                  <a:pt x="31" y="49"/>
                  <a:pt x="31" y="50"/>
                  <a:pt x="32" y="51"/>
                </a:cubicBezTo>
                <a:cubicBezTo>
                  <a:pt x="33" y="52"/>
                  <a:pt x="34" y="52"/>
                  <a:pt x="35" y="54"/>
                </a:cubicBezTo>
                <a:cubicBezTo>
                  <a:pt x="37" y="57"/>
                  <a:pt x="34" y="59"/>
                  <a:pt x="33" y="62"/>
                </a:cubicBezTo>
                <a:cubicBezTo>
                  <a:pt x="32" y="64"/>
                  <a:pt x="32" y="65"/>
                  <a:pt x="32" y="67"/>
                </a:cubicBezTo>
                <a:cubicBezTo>
                  <a:pt x="32" y="69"/>
                  <a:pt x="34" y="70"/>
                  <a:pt x="34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5" y="72"/>
                  <a:pt x="36" y="71"/>
                  <a:pt x="38" y="71"/>
                </a:cubicBezTo>
                <a:cubicBezTo>
                  <a:pt x="39" y="72"/>
                  <a:pt x="39" y="73"/>
                  <a:pt x="40" y="74"/>
                </a:cubicBezTo>
                <a:cubicBezTo>
                  <a:pt x="41" y="74"/>
                  <a:pt x="42" y="74"/>
                  <a:pt x="43" y="75"/>
                </a:cubicBezTo>
                <a:cubicBezTo>
                  <a:pt x="47" y="77"/>
                  <a:pt x="48" y="81"/>
                  <a:pt x="48" y="85"/>
                </a:cubicBezTo>
                <a:cubicBezTo>
                  <a:pt x="49" y="86"/>
                  <a:pt x="50" y="86"/>
                  <a:pt x="52" y="8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1" name="Freeform 38">
            <a:extLst>
              <a:ext uri="{FF2B5EF4-FFF2-40B4-BE49-F238E27FC236}">
                <a16:creationId xmlns:a16="http://schemas.microsoft.com/office/drawing/2014/main" id="{0AEC9255-2AE4-EB69-4BDB-6BA585D1B80C}"/>
              </a:ext>
            </a:extLst>
          </p:cNvPr>
          <p:cNvSpPr>
            <a:spLocks/>
          </p:cNvSpPr>
          <p:nvPr/>
        </p:nvSpPr>
        <p:spPr bwMode="auto">
          <a:xfrm>
            <a:off x="9998075" y="3959225"/>
            <a:ext cx="536575" cy="328613"/>
          </a:xfrm>
          <a:custGeom>
            <a:avLst/>
            <a:gdLst>
              <a:gd name="T0" fmla="*/ 121 w 141"/>
              <a:gd name="T1" fmla="*/ 80 h 86"/>
              <a:gd name="T2" fmla="*/ 130 w 141"/>
              <a:gd name="T3" fmla="*/ 79 h 86"/>
              <a:gd name="T4" fmla="*/ 136 w 141"/>
              <a:gd name="T5" fmla="*/ 71 h 86"/>
              <a:gd name="T6" fmla="*/ 140 w 141"/>
              <a:gd name="T7" fmla="*/ 60 h 86"/>
              <a:gd name="T8" fmla="*/ 138 w 141"/>
              <a:gd name="T9" fmla="*/ 53 h 86"/>
              <a:gd name="T10" fmla="*/ 136 w 141"/>
              <a:gd name="T11" fmla="*/ 47 h 86"/>
              <a:gd name="T12" fmla="*/ 130 w 141"/>
              <a:gd name="T13" fmla="*/ 44 h 86"/>
              <a:gd name="T14" fmla="*/ 132 w 141"/>
              <a:gd name="T15" fmla="*/ 35 h 86"/>
              <a:gd name="T16" fmla="*/ 134 w 141"/>
              <a:gd name="T17" fmla="*/ 29 h 86"/>
              <a:gd name="T18" fmla="*/ 129 w 141"/>
              <a:gd name="T19" fmla="*/ 22 h 86"/>
              <a:gd name="T20" fmla="*/ 121 w 141"/>
              <a:gd name="T21" fmla="*/ 19 h 86"/>
              <a:gd name="T22" fmla="*/ 113 w 141"/>
              <a:gd name="T23" fmla="*/ 18 h 86"/>
              <a:gd name="T24" fmla="*/ 105 w 141"/>
              <a:gd name="T25" fmla="*/ 17 h 86"/>
              <a:gd name="T26" fmla="*/ 99 w 141"/>
              <a:gd name="T27" fmla="*/ 10 h 86"/>
              <a:gd name="T28" fmla="*/ 94 w 141"/>
              <a:gd name="T29" fmla="*/ 7 h 86"/>
              <a:gd name="T30" fmla="*/ 89 w 141"/>
              <a:gd name="T31" fmla="*/ 4 h 86"/>
              <a:gd name="T32" fmla="*/ 85 w 141"/>
              <a:gd name="T33" fmla="*/ 1 h 86"/>
              <a:gd name="T34" fmla="*/ 84 w 141"/>
              <a:gd name="T35" fmla="*/ 3 h 86"/>
              <a:gd name="T36" fmla="*/ 77 w 141"/>
              <a:gd name="T37" fmla="*/ 2 h 86"/>
              <a:gd name="T38" fmla="*/ 70 w 141"/>
              <a:gd name="T39" fmla="*/ 5 h 86"/>
              <a:gd name="T40" fmla="*/ 66 w 141"/>
              <a:gd name="T41" fmla="*/ 13 h 86"/>
              <a:gd name="T42" fmla="*/ 64 w 141"/>
              <a:gd name="T43" fmla="*/ 35 h 86"/>
              <a:gd name="T44" fmla="*/ 51 w 141"/>
              <a:gd name="T45" fmla="*/ 39 h 86"/>
              <a:gd name="T46" fmla="*/ 44 w 141"/>
              <a:gd name="T47" fmla="*/ 30 h 86"/>
              <a:gd name="T48" fmla="*/ 34 w 141"/>
              <a:gd name="T49" fmla="*/ 18 h 86"/>
              <a:gd name="T50" fmla="*/ 32 w 141"/>
              <a:gd name="T51" fmla="*/ 12 h 86"/>
              <a:gd name="T52" fmla="*/ 21 w 141"/>
              <a:gd name="T53" fmla="*/ 17 h 86"/>
              <a:gd name="T54" fmla="*/ 11 w 141"/>
              <a:gd name="T55" fmla="*/ 25 h 86"/>
              <a:gd name="T56" fmla="*/ 8 w 141"/>
              <a:gd name="T57" fmla="*/ 40 h 86"/>
              <a:gd name="T58" fmla="*/ 2 w 141"/>
              <a:gd name="T59" fmla="*/ 49 h 86"/>
              <a:gd name="T60" fmla="*/ 2 w 141"/>
              <a:gd name="T61" fmla="*/ 58 h 86"/>
              <a:gd name="T62" fmla="*/ 0 w 141"/>
              <a:gd name="T63" fmla="*/ 66 h 86"/>
              <a:gd name="T64" fmla="*/ 7 w 141"/>
              <a:gd name="T65" fmla="*/ 67 h 86"/>
              <a:gd name="T66" fmla="*/ 24 w 141"/>
              <a:gd name="T67" fmla="*/ 60 h 86"/>
              <a:gd name="T68" fmla="*/ 33 w 141"/>
              <a:gd name="T69" fmla="*/ 62 h 86"/>
              <a:gd name="T70" fmla="*/ 43 w 141"/>
              <a:gd name="T71" fmla="*/ 63 h 86"/>
              <a:gd name="T72" fmla="*/ 51 w 141"/>
              <a:gd name="T73" fmla="*/ 63 h 86"/>
              <a:gd name="T74" fmla="*/ 58 w 141"/>
              <a:gd name="T75" fmla="*/ 63 h 86"/>
              <a:gd name="T76" fmla="*/ 65 w 141"/>
              <a:gd name="T77" fmla="*/ 65 h 86"/>
              <a:gd name="T78" fmla="*/ 75 w 141"/>
              <a:gd name="T79" fmla="*/ 60 h 86"/>
              <a:gd name="T80" fmla="*/ 80 w 141"/>
              <a:gd name="T81" fmla="*/ 65 h 86"/>
              <a:gd name="T82" fmla="*/ 95 w 141"/>
              <a:gd name="T83" fmla="*/ 73 h 86"/>
              <a:gd name="T84" fmla="*/ 102 w 141"/>
              <a:gd name="T85" fmla="*/ 81 h 86"/>
              <a:gd name="T86" fmla="*/ 110 w 141"/>
              <a:gd name="T87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" h="86">
                <a:moveTo>
                  <a:pt x="117" y="81"/>
                </a:moveTo>
                <a:cubicBezTo>
                  <a:pt x="118" y="80"/>
                  <a:pt x="119" y="80"/>
                  <a:pt x="121" y="80"/>
                </a:cubicBezTo>
                <a:cubicBezTo>
                  <a:pt x="122" y="81"/>
                  <a:pt x="124" y="82"/>
                  <a:pt x="124" y="80"/>
                </a:cubicBezTo>
                <a:cubicBezTo>
                  <a:pt x="127" y="80"/>
                  <a:pt x="129" y="84"/>
                  <a:pt x="130" y="79"/>
                </a:cubicBezTo>
                <a:cubicBezTo>
                  <a:pt x="131" y="77"/>
                  <a:pt x="131" y="76"/>
                  <a:pt x="133" y="75"/>
                </a:cubicBezTo>
                <a:cubicBezTo>
                  <a:pt x="134" y="74"/>
                  <a:pt x="135" y="72"/>
                  <a:pt x="136" y="71"/>
                </a:cubicBezTo>
                <a:cubicBezTo>
                  <a:pt x="139" y="69"/>
                  <a:pt x="141" y="70"/>
                  <a:pt x="141" y="65"/>
                </a:cubicBezTo>
                <a:cubicBezTo>
                  <a:pt x="141" y="64"/>
                  <a:pt x="141" y="62"/>
                  <a:pt x="140" y="60"/>
                </a:cubicBezTo>
                <a:cubicBezTo>
                  <a:pt x="140" y="58"/>
                  <a:pt x="140" y="56"/>
                  <a:pt x="139" y="54"/>
                </a:cubicBezTo>
                <a:cubicBezTo>
                  <a:pt x="138" y="54"/>
                  <a:pt x="138" y="54"/>
                  <a:pt x="138" y="53"/>
                </a:cubicBezTo>
                <a:cubicBezTo>
                  <a:pt x="137" y="52"/>
                  <a:pt x="138" y="51"/>
                  <a:pt x="137" y="49"/>
                </a:cubicBezTo>
                <a:cubicBezTo>
                  <a:pt x="135" y="48"/>
                  <a:pt x="136" y="49"/>
                  <a:pt x="136" y="47"/>
                </a:cubicBezTo>
                <a:cubicBezTo>
                  <a:pt x="135" y="46"/>
                  <a:pt x="135" y="44"/>
                  <a:pt x="134" y="44"/>
                </a:cubicBezTo>
                <a:cubicBezTo>
                  <a:pt x="133" y="43"/>
                  <a:pt x="131" y="45"/>
                  <a:pt x="130" y="44"/>
                </a:cubicBezTo>
                <a:cubicBezTo>
                  <a:pt x="131" y="42"/>
                  <a:pt x="132" y="41"/>
                  <a:pt x="132" y="40"/>
                </a:cubicBezTo>
                <a:cubicBezTo>
                  <a:pt x="133" y="38"/>
                  <a:pt x="132" y="37"/>
                  <a:pt x="132" y="35"/>
                </a:cubicBezTo>
                <a:cubicBezTo>
                  <a:pt x="132" y="34"/>
                  <a:pt x="133" y="34"/>
                  <a:pt x="134" y="33"/>
                </a:cubicBezTo>
                <a:cubicBezTo>
                  <a:pt x="135" y="32"/>
                  <a:pt x="135" y="30"/>
                  <a:pt x="134" y="29"/>
                </a:cubicBezTo>
                <a:cubicBezTo>
                  <a:pt x="134" y="27"/>
                  <a:pt x="132" y="26"/>
                  <a:pt x="131" y="25"/>
                </a:cubicBezTo>
                <a:cubicBezTo>
                  <a:pt x="129" y="24"/>
                  <a:pt x="129" y="24"/>
                  <a:pt x="129" y="22"/>
                </a:cubicBezTo>
                <a:cubicBezTo>
                  <a:pt x="128" y="21"/>
                  <a:pt x="128" y="20"/>
                  <a:pt x="126" y="20"/>
                </a:cubicBezTo>
                <a:cubicBezTo>
                  <a:pt x="124" y="19"/>
                  <a:pt x="123" y="20"/>
                  <a:pt x="121" y="19"/>
                </a:cubicBezTo>
                <a:cubicBezTo>
                  <a:pt x="120" y="19"/>
                  <a:pt x="119" y="18"/>
                  <a:pt x="118" y="17"/>
                </a:cubicBezTo>
                <a:cubicBezTo>
                  <a:pt x="116" y="16"/>
                  <a:pt x="115" y="17"/>
                  <a:pt x="113" y="18"/>
                </a:cubicBezTo>
                <a:cubicBezTo>
                  <a:pt x="113" y="19"/>
                  <a:pt x="110" y="20"/>
                  <a:pt x="109" y="20"/>
                </a:cubicBezTo>
                <a:cubicBezTo>
                  <a:pt x="108" y="20"/>
                  <a:pt x="106" y="18"/>
                  <a:pt x="105" y="17"/>
                </a:cubicBezTo>
                <a:cubicBezTo>
                  <a:pt x="103" y="16"/>
                  <a:pt x="103" y="15"/>
                  <a:pt x="102" y="13"/>
                </a:cubicBezTo>
                <a:cubicBezTo>
                  <a:pt x="101" y="12"/>
                  <a:pt x="100" y="12"/>
                  <a:pt x="99" y="10"/>
                </a:cubicBezTo>
                <a:cubicBezTo>
                  <a:pt x="98" y="8"/>
                  <a:pt x="99" y="8"/>
                  <a:pt x="96" y="8"/>
                </a:cubicBezTo>
                <a:cubicBezTo>
                  <a:pt x="95" y="8"/>
                  <a:pt x="95" y="8"/>
                  <a:pt x="94" y="7"/>
                </a:cubicBezTo>
                <a:cubicBezTo>
                  <a:pt x="93" y="7"/>
                  <a:pt x="93" y="6"/>
                  <a:pt x="93" y="5"/>
                </a:cubicBezTo>
                <a:cubicBezTo>
                  <a:pt x="92" y="7"/>
                  <a:pt x="89" y="4"/>
                  <a:pt x="89" y="4"/>
                </a:cubicBezTo>
                <a:cubicBezTo>
                  <a:pt x="88" y="3"/>
                  <a:pt x="88" y="2"/>
                  <a:pt x="87" y="1"/>
                </a:cubicBezTo>
                <a:cubicBezTo>
                  <a:pt x="86" y="1"/>
                  <a:pt x="86" y="1"/>
                  <a:pt x="85" y="1"/>
                </a:cubicBezTo>
                <a:cubicBezTo>
                  <a:pt x="85" y="1"/>
                  <a:pt x="85" y="0"/>
                  <a:pt x="85" y="0"/>
                </a:cubicBezTo>
                <a:cubicBezTo>
                  <a:pt x="84" y="1"/>
                  <a:pt x="85" y="2"/>
                  <a:pt x="84" y="3"/>
                </a:cubicBezTo>
                <a:cubicBezTo>
                  <a:pt x="82" y="4"/>
                  <a:pt x="82" y="1"/>
                  <a:pt x="81" y="0"/>
                </a:cubicBezTo>
                <a:cubicBezTo>
                  <a:pt x="80" y="0"/>
                  <a:pt x="79" y="2"/>
                  <a:pt x="77" y="2"/>
                </a:cubicBezTo>
                <a:cubicBezTo>
                  <a:pt x="76" y="3"/>
                  <a:pt x="75" y="3"/>
                  <a:pt x="73" y="4"/>
                </a:cubicBezTo>
                <a:cubicBezTo>
                  <a:pt x="73" y="4"/>
                  <a:pt x="71" y="4"/>
                  <a:pt x="70" y="5"/>
                </a:cubicBezTo>
                <a:cubicBezTo>
                  <a:pt x="68" y="6"/>
                  <a:pt x="68" y="7"/>
                  <a:pt x="65" y="7"/>
                </a:cubicBezTo>
                <a:cubicBezTo>
                  <a:pt x="64" y="9"/>
                  <a:pt x="65" y="12"/>
                  <a:pt x="66" y="13"/>
                </a:cubicBezTo>
                <a:cubicBezTo>
                  <a:pt x="66" y="15"/>
                  <a:pt x="66" y="18"/>
                  <a:pt x="66" y="21"/>
                </a:cubicBezTo>
                <a:cubicBezTo>
                  <a:pt x="67" y="26"/>
                  <a:pt x="68" y="31"/>
                  <a:pt x="64" y="35"/>
                </a:cubicBezTo>
                <a:cubicBezTo>
                  <a:pt x="62" y="37"/>
                  <a:pt x="59" y="38"/>
                  <a:pt x="57" y="38"/>
                </a:cubicBezTo>
                <a:cubicBezTo>
                  <a:pt x="55" y="39"/>
                  <a:pt x="53" y="41"/>
                  <a:pt x="51" y="39"/>
                </a:cubicBezTo>
                <a:cubicBezTo>
                  <a:pt x="49" y="38"/>
                  <a:pt x="48" y="37"/>
                  <a:pt x="46" y="36"/>
                </a:cubicBezTo>
                <a:cubicBezTo>
                  <a:pt x="44" y="35"/>
                  <a:pt x="45" y="32"/>
                  <a:pt x="44" y="30"/>
                </a:cubicBezTo>
                <a:cubicBezTo>
                  <a:pt x="43" y="27"/>
                  <a:pt x="42" y="26"/>
                  <a:pt x="40" y="24"/>
                </a:cubicBezTo>
                <a:cubicBezTo>
                  <a:pt x="38" y="22"/>
                  <a:pt x="36" y="20"/>
                  <a:pt x="34" y="18"/>
                </a:cubicBezTo>
                <a:cubicBezTo>
                  <a:pt x="33" y="17"/>
                  <a:pt x="32" y="17"/>
                  <a:pt x="32" y="16"/>
                </a:cubicBezTo>
                <a:cubicBezTo>
                  <a:pt x="31" y="15"/>
                  <a:pt x="32" y="13"/>
                  <a:pt x="32" y="12"/>
                </a:cubicBezTo>
                <a:cubicBezTo>
                  <a:pt x="31" y="10"/>
                  <a:pt x="29" y="13"/>
                  <a:pt x="27" y="14"/>
                </a:cubicBezTo>
                <a:cubicBezTo>
                  <a:pt x="25" y="15"/>
                  <a:pt x="23" y="16"/>
                  <a:pt x="21" y="17"/>
                </a:cubicBezTo>
                <a:cubicBezTo>
                  <a:pt x="17" y="18"/>
                  <a:pt x="16" y="17"/>
                  <a:pt x="13" y="20"/>
                </a:cubicBezTo>
                <a:cubicBezTo>
                  <a:pt x="12" y="21"/>
                  <a:pt x="11" y="23"/>
                  <a:pt x="11" y="25"/>
                </a:cubicBezTo>
                <a:cubicBezTo>
                  <a:pt x="10" y="27"/>
                  <a:pt x="8" y="29"/>
                  <a:pt x="8" y="31"/>
                </a:cubicBezTo>
                <a:cubicBezTo>
                  <a:pt x="8" y="34"/>
                  <a:pt x="9" y="37"/>
                  <a:pt x="8" y="40"/>
                </a:cubicBezTo>
                <a:cubicBezTo>
                  <a:pt x="6" y="42"/>
                  <a:pt x="3" y="42"/>
                  <a:pt x="2" y="45"/>
                </a:cubicBezTo>
                <a:cubicBezTo>
                  <a:pt x="1" y="46"/>
                  <a:pt x="2" y="48"/>
                  <a:pt x="2" y="49"/>
                </a:cubicBezTo>
                <a:cubicBezTo>
                  <a:pt x="2" y="51"/>
                  <a:pt x="1" y="53"/>
                  <a:pt x="1" y="54"/>
                </a:cubicBezTo>
                <a:cubicBezTo>
                  <a:pt x="1" y="56"/>
                  <a:pt x="2" y="57"/>
                  <a:pt x="2" y="58"/>
                </a:cubicBezTo>
                <a:cubicBezTo>
                  <a:pt x="2" y="61"/>
                  <a:pt x="2" y="60"/>
                  <a:pt x="0" y="60"/>
                </a:cubicBezTo>
                <a:cubicBezTo>
                  <a:pt x="0" y="62"/>
                  <a:pt x="0" y="64"/>
                  <a:pt x="0" y="66"/>
                </a:cubicBezTo>
                <a:cubicBezTo>
                  <a:pt x="0" y="68"/>
                  <a:pt x="2" y="69"/>
                  <a:pt x="2" y="71"/>
                </a:cubicBezTo>
                <a:cubicBezTo>
                  <a:pt x="5" y="72"/>
                  <a:pt x="5" y="68"/>
                  <a:pt x="7" y="67"/>
                </a:cubicBezTo>
                <a:cubicBezTo>
                  <a:pt x="10" y="65"/>
                  <a:pt x="12" y="64"/>
                  <a:pt x="16" y="63"/>
                </a:cubicBezTo>
                <a:cubicBezTo>
                  <a:pt x="19" y="62"/>
                  <a:pt x="21" y="60"/>
                  <a:pt x="24" y="60"/>
                </a:cubicBezTo>
                <a:cubicBezTo>
                  <a:pt x="26" y="60"/>
                  <a:pt x="28" y="60"/>
                  <a:pt x="30" y="60"/>
                </a:cubicBezTo>
                <a:cubicBezTo>
                  <a:pt x="31" y="60"/>
                  <a:pt x="32" y="62"/>
                  <a:pt x="33" y="62"/>
                </a:cubicBezTo>
                <a:cubicBezTo>
                  <a:pt x="36" y="63"/>
                  <a:pt x="37" y="59"/>
                  <a:pt x="39" y="61"/>
                </a:cubicBezTo>
                <a:cubicBezTo>
                  <a:pt x="41" y="62"/>
                  <a:pt x="41" y="64"/>
                  <a:pt x="43" y="63"/>
                </a:cubicBezTo>
                <a:cubicBezTo>
                  <a:pt x="45" y="62"/>
                  <a:pt x="45" y="61"/>
                  <a:pt x="48" y="62"/>
                </a:cubicBezTo>
                <a:cubicBezTo>
                  <a:pt x="49" y="63"/>
                  <a:pt x="49" y="64"/>
                  <a:pt x="51" y="63"/>
                </a:cubicBezTo>
                <a:cubicBezTo>
                  <a:pt x="52" y="63"/>
                  <a:pt x="53" y="61"/>
                  <a:pt x="53" y="63"/>
                </a:cubicBezTo>
                <a:cubicBezTo>
                  <a:pt x="55" y="64"/>
                  <a:pt x="56" y="63"/>
                  <a:pt x="58" y="63"/>
                </a:cubicBezTo>
                <a:cubicBezTo>
                  <a:pt x="59" y="63"/>
                  <a:pt x="60" y="64"/>
                  <a:pt x="61" y="65"/>
                </a:cubicBezTo>
                <a:cubicBezTo>
                  <a:pt x="63" y="66"/>
                  <a:pt x="63" y="66"/>
                  <a:pt x="65" y="65"/>
                </a:cubicBezTo>
                <a:cubicBezTo>
                  <a:pt x="66" y="65"/>
                  <a:pt x="67" y="65"/>
                  <a:pt x="68" y="65"/>
                </a:cubicBezTo>
                <a:cubicBezTo>
                  <a:pt x="71" y="64"/>
                  <a:pt x="73" y="61"/>
                  <a:pt x="75" y="60"/>
                </a:cubicBezTo>
                <a:cubicBezTo>
                  <a:pt x="77" y="59"/>
                  <a:pt x="76" y="60"/>
                  <a:pt x="77" y="61"/>
                </a:cubicBezTo>
                <a:cubicBezTo>
                  <a:pt x="78" y="63"/>
                  <a:pt x="79" y="64"/>
                  <a:pt x="80" y="65"/>
                </a:cubicBezTo>
                <a:cubicBezTo>
                  <a:pt x="82" y="68"/>
                  <a:pt x="85" y="68"/>
                  <a:pt x="88" y="68"/>
                </a:cubicBezTo>
                <a:cubicBezTo>
                  <a:pt x="92" y="69"/>
                  <a:pt x="93" y="71"/>
                  <a:pt x="95" y="73"/>
                </a:cubicBezTo>
                <a:cubicBezTo>
                  <a:pt x="96" y="74"/>
                  <a:pt x="98" y="75"/>
                  <a:pt x="99" y="76"/>
                </a:cubicBezTo>
                <a:cubicBezTo>
                  <a:pt x="101" y="78"/>
                  <a:pt x="101" y="79"/>
                  <a:pt x="102" y="81"/>
                </a:cubicBezTo>
                <a:cubicBezTo>
                  <a:pt x="103" y="82"/>
                  <a:pt x="104" y="83"/>
                  <a:pt x="106" y="84"/>
                </a:cubicBezTo>
                <a:cubicBezTo>
                  <a:pt x="107" y="85"/>
                  <a:pt x="109" y="85"/>
                  <a:pt x="110" y="86"/>
                </a:cubicBezTo>
                <a:cubicBezTo>
                  <a:pt x="113" y="85"/>
                  <a:pt x="115" y="84"/>
                  <a:pt x="117" y="8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2" name="Freeform 39">
            <a:extLst>
              <a:ext uri="{FF2B5EF4-FFF2-40B4-BE49-F238E27FC236}">
                <a16:creationId xmlns:a16="http://schemas.microsoft.com/office/drawing/2014/main" id="{46E4B24B-3317-C345-2085-8D4C166A03DB}"/>
              </a:ext>
            </a:extLst>
          </p:cNvPr>
          <p:cNvSpPr>
            <a:spLocks noEditPoints="1"/>
          </p:cNvSpPr>
          <p:nvPr/>
        </p:nvSpPr>
        <p:spPr bwMode="auto">
          <a:xfrm>
            <a:off x="8928100" y="5316538"/>
            <a:ext cx="887413" cy="1047750"/>
          </a:xfrm>
          <a:custGeom>
            <a:avLst/>
            <a:gdLst>
              <a:gd name="T0" fmla="*/ 168 w 233"/>
              <a:gd name="T1" fmla="*/ 261 h 275"/>
              <a:gd name="T2" fmla="*/ 157 w 233"/>
              <a:gd name="T3" fmla="*/ 273 h 275"/>
              <a:gd name="T4" fmla="*/ 114 w 233"/>
              <a:gd name="T5" fmla="*/ 245 h 275"/>
              <a:gd name="T6" fmla="*/ 131 w 233"/>
              <a:gd name="T7" fmla="*/ 236 h 275"/>
              <a:gd name="T8" fmla="*/ 148 w 233"/>
              <a:gd name="T9" fmla="*/ 240 h 275"/>
              <a:gd name="T10" fmla="*/ 168 w 233"/>
              <a:gd name="T11" fmla="*/ 237 h 275"/>
              <a:gd name="T12" fmla="*/ 173 w 233"/>
              <a:gd name="T13" fmla="*/ 240 h 275"/>
              <a:gd name="T14" fmla="*/ 133 w 233"/>
              <a:gd name="T15" fmla="*/ 23 h 275"/>
              <a:gd name="T16" fmla="*/ 113 w 233"/>
              <a:gd name="T17" fmla="*/ 10 h 275"/>
              <a:gd name="T18" fmla="*/ 103 w 233"/>
              <a:gd name="T19" fmla="*/ 2 h 275"/>
              <a:gd name="T20" fmla="*/ 76 w 233"/>
              <a:gd name="T21" fmla="*/ 6 h 275"/>
              <a:gd name="T22" fmla="*/ 67 w 233"/>
              <a:gd name="T23" fmla="*/ 13 h 275"/>
              <a:gd name="T24" fmla="*/ 66 w 233"/>
              <a:gd name="T25" fmla="*/ 22 h 275"/>
              <a:gd name="T26" fmla="*/ 49 w 233"/>
              <a:gd name="T27" fmla="*/ 25 h 275"/>
              <a:gd name="T28" fmla="*/ 43 w 233"/>
              <a:gd name="T29" fmla="*/ 30 h 275"/>
              <a:gd name="T30" fmla="*/ 33 w 233"/>
              <a:gd name="T31" fmla="*/ 18 h 275"/>
              <a:gd name="T32" fmla="*/ 24 w 233"/>
              <a:gd name="T33" fmla="*/ 31 h 275"/>
              <a:gd name="T34" fmla="*/ 6 w 233"/>
              <a:gd name="T35" fmla="*/ 40 h 275"/>
              <a:gd name="T36" fmla="*/ 8 w 233"/>
              <a:gd name="T37" fmla="*/ 52 h 275"/>
              <a:gd name="T38" fmla="*/ 2 w 233"/>
              <a:gd name="T39" fmla="*/ 58 h 275"/>
              <a:gd name="T40" fmla="*/ 9 w 233"/>
              <a:gd name="T41" fmla="*/ 67 h 275"/>
              <a:gd name="T42" fmla="*/ 6 w 233"/>
              <a:gd name="T43" fmla="*/ 74 h 275"/>
              <a:gd name="T44" fmla="*/ 19 w 233"/>
              <a:gd name="T45" fmla="*/ 81 h 275"/>
              <a:gd name="T46" fmla="*/ 18 w 233"/>
              <a:gd name="T47" fmla="*/ 88 h 275"/>
              <a:gd name="T48" fmla="*/ 37 w 233"/>
              <a:gd name="T49" fmla="*/ 77 h 275"/>
              <a:gd name="T50" fmla="*/ 62 w 233"/>
              <a:gd name="T51" fmla="*/ 84 h 275"/>
              <a:gd name="T52" fmla="*/ 76 w 233"/>
              <a:gd name="T53" fmla="*/ 112 h 275"/>
              <a:gd name="T54" fmla="*/ 89 w 233"/>
              <a:gd name="T55" fmla="*/ 128 h 275"/>
              <a:gd name="T56" fmla="*/ 111 w 233"/>
              <a:gd name="T57" fmla="*/ 147 h 275"/>
              <a:gd name="T58" fmla="*/ 127 w 233"/>
              <a:gd name="T59" fmla="*/ 159 h 275"/>
              <a:gd name="T60" fmla="*/ 151 w 233"/>
              <a:gd name="T61" fmla="*/ 170 h 275"/>
              <a:gd name="T62" fmla="*/ 174 w 233"/>
              <a:gd name="T63" fmla="*/ 190 h 275"/>
              <a:gd name="T64" fmla="*/ 182 w 233"/>
              <a:gd name="T65" fmla="*/ 224 h 275"/>
              <a:gd name="T66" fmla="*/ 178 w 233"/>
              <a:gd name="T67" fmla="*/ 242 h 275"/>
              <a:gd name="T68" fmla="*/ 195 w 233"/>
              <a:gd name="T69" fmla="*/ 227 h 275"/>
              <a:gd name="T70" fmla="*/ 203 w 233"/>
              <a:gd name="T71" fmla="*/ 205 h 275"/>
              <a:gd name="T72" fmla="*/ 197 w 233"/>
              <a:gd name="T73" fmla="*/ 188 h 275"/>
              <a:gd name="T74" fmla="*/ 208 w 233"/>
              <a:gd name="T75" fmla="*/ 180 h 275"/>
              <a:gd name="T76" fmla="*/ 225 w 233"/>
              <a:gd name="T77" fmla="*/ 194 h 275"/>
              <a:gd name="T78" fmla="*/ 219 w 233"/>
              <a:gd name="T79" fmla="*/ 173 h 275"/>
              <a:gd name="T80" fmla="*/ 184 w 233"/>
              <a:gd name="T81" fmla="*/ 154 h 275"/>
              <a:gd name="T82" fmla="*/ 172 w 233"/>
              <a:gd name="T83" fmla="*/ 142 h 275"/>
              <a:gd name="T84" fmla="*/ 142 w 233"/>
              <a:gd name="T85" fmla="*/ 114 h 275"/>
              <a:gd name="T86" fmla="*/ 116 w 233"/>
              <a:gd name="T87" fmla="*/ 84 h 275"/>
              <a:gd name="T88" fmla="*/ 114 w 233"/>
              <a:gd name="T89" fmla="*/ 63 h 275"/>
              <a:gd name="T90" fmla="*/ 109 w 233"/>
              <a:gd name="T91" fmla="*/ 50 h 275"/>
              <a:gd name="T92" fmla="*/ 126 w 233"/>
              <a:gd name="T93" fmla="*/ 41 h 275"/>
              <a:gd name="T94" fmla="*/ 61 w 233"/>
              <a:gd name="T95" fmla="*/ 173 h 275"/>
              <a:gd name="T96" fmla="*/ 56 w 233"/>
              <a:gd name="T97" fmla="*/ 159 h 275"/>
              <a:gd name="T98" fmla="*/ 41 w 233"/>
              <a:gd name="T99" fmla="*/ 167 h 275"/>
              <a:gd name="T100" fmla="*/ 31 w 233"/>
              <a:gd name="T101" fmla="*/ 176 h 275"/>
              <a:gd name="T102" fmla="*/ 36 w 233"/>
              <a:gd name="T103" fmla="*/ 194 h 275"/>
              <a:gd name="T104" fmla="*/ 36 w 233"/>
              <a:gd name="T105" fmla="*/ 202 h 275"/>
              <a:gd name="T106" fmla="*/ 43 w 233"/>
              <a:gd name="T107" fmla="*/ 219 h 275"/>
              <a:gd name="T108" fmla="*/ 58 w 233"/>
              <a:gd name="T109" fmla="*/ 211 h 275"/>
              <a:gd name="T110" fmla="*/ 61 w 233"/>
              <a:gd name="T111" fmla="*/ 173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33" h="275">
                <a:moveTo>
                  <a:pt x="173" y="240"/>
                </a:moveTo>
                <a:cubicBezTo>
                  <a:pt x="173" y="243"/>
                  <a:pt x="170" y="245"/>
                  <a:pt x="168" y="248"/>
                </a:cubicBezTo>
                <a:cubicBezTo>
                  <a:pt x="167" y="251"/>
                  <a:pt x="166" y="255"/>
                  <a:pt x="166" y="258"/>
                </a:cubicBezTo>
                <a:cubicBezTo>
                  <a:pt x="167" y="259"/>
                  <a:pt x="168" y="259"/>
                  <a:pt x="168" y="259"/>
                </a:cubicBezTo>
                <a:cubicBezTo>
                  <a:pt x="169" y="260"/>
                  <a:pt x="168" y="260"/>
                  <a:pt x="168" y="261"/>
                </a:cubicBezTo>
                <a:cubicBezTo>
                  <a:pt x="169" y="263"/>
                  <a:pt x="170" y="264"/>
                  <a:pt x="171" y="265"/>
                </a:cubicBezTo>
                <a:cubicBezTo>
                  <a:pt x="169" y="267"/>
                  <a:pt x="168" y="268"/>
                  <a:pt x="167" y="269"/>
                </a:cubicBezTo>
                <a:cubicBezTo>
                  <a:pt x="167" y="270"/>
                  <a:pt x="167" y="274"/>
                  <a:pt x="166" y="274"/>
                </a:cubicBezTo>
                <a:cubicBezTo>
                  <a:pt x="165" y="275"/>
                  <a:pt x="163" y="273"/>
                  <a:pt x="162" y="273"/>
                </a:cubicBezTo>
                <a:cubicBezTo>
                  <a:pt x="161" y="272"/>
                  <a:pt x="159" y="273"/>
                  <a:pt x="157" y="273"/>
                </a:cubicBezTo>
                <a:cubicBezTo>
                  <a:pt x="153" y="271"/>
                  <a:pt x="153" y="268"/>
                  <a:pt x="150" y="266"/>
                </a:cubicBezTo>
                <a:cubicBezTo>
                  <a:pt x="147" y="264"/>
                  <a:pt x="143" y="263"/>
                  <a:pt x="140" y="262"/>
                </a:cubicBezTo>
                <a:cubicBezTo>
                  <a:pt x="136" y="260"/>
                  <a:pt x="132" y="258"/>
                  <a:pt x="129" y="255"/>
                </a:cubicBezTo>
                <a:cubicBezTo>
                  <a:pt x="126" y="253"/>
                  <a:pt x="122" y="253"/>
                  <a:pt x="119" y="251"/>
                </a:cubicBezTo>
                <a:cubicBezTo>
                  <a:pt x="116" y="250"/>
                  <a:pt x="114" y="249"/>
                  <a:pt x="114" y="245"/>
                </a:cubicBezTo>
                <a:cubicBezTo>
                  <a:pt x="114" y="244"/>
                  <a:pt x="115" y="242"/>
                  <a:pt x="116" y="241"/>
                </a:cubicBezTo>
                <a:cubicBezTo>
                  <a:pt x="117" y="240"/>
                  <a:pt x="118" y="240"/>
                  <a:pt x="118" y="239"/>
                </a:cubicBezTo>
                <a:cubicBezTo>
                  <a:pt x="119" y="239"/>
                  <a:pt x="119" y="238"/>
                  <a:pt x="120" y="237"/>
                </a:cubicBezTo>
                <a:cubicBezTo>
                  <a:pt x="122" y="239"/>
                  <a:pt x="122" y="242"/>
                  <a:pt x="125" y="240"/>
                </a:cubicBezTo>
                <a:cubicBezTo>
                  <a:pt x="127" y="239"/>
                  <a:pt x="128" y="234"/>
                  <a:pt x="131" y="236"/>
                </a:cubicBezTo>
                <a:cubicBezTo>
                  <a:pt x="132" y="236"/>
                  <a:pt x="132" y="238"/>
                  <a:pt x="133" y="238"/>
                </a:cubicBezTo>
                <a:cubicBezTo>
                  <a:pt x="134" y="239"/>
                  <a:pt x="135" y="239"/>
                  <a:pt x="136" y="240"/>
                </a:cubicBezTo>
                <a:cubicBezTo>
                  <a:pt x="137" y="241"/>
                  <a:pt x="137" y="242"/>
                  <a:pt x="139" y="242"/>
                </a:cubicBezTo>
                <a:cubicBezTo>
                  <a:pt x="141" y="242"/>
                  <a:pt x="142" y="242"/>
                  <a:pt x="144" y="241"/>
                </a:cubicBezTo>
                <a:cubicBezTo>
                  <a:pt x="145" y="241"/>
                  <a:pt x="146" y="240"/>
                  <a:pt x="148" y="240"/>
                </a:cubicBezTo>
                <a:cubicBezTo>
                  <a:pt x="149" y="241"/>
                  <a:pt x="151" y="242"/>
                  <a:pt x="152" y="241"/>
                </a:cubicBezTo>
                <a:cubicBezTo>
                  <a:pt x="154" y="241"/>
                  <a:pt x="155" y="240"/>
                  <a:pt x="156" y="239"/>
                </a:cubicBezTo>
                <a:cubicBezTo>
                  <a:pt x="158" y="239"/>
                  <a:pt x="159" y="238"/>
                  <a:pt x="161" y="238"/>
                </a:cubicBezTo>
                <a:cubicBezTo>
                  <a:pt x="163" y="237"/>
                  <a:pt x="164" y="238"/>
                  <a:pt x="166" y="238"/>
                </a:cubicBezTo>
                <a:cubicBezTo>
                  <a:pt x="168" y="238"/>
                  <a:pt x="168" y="237"/>
                  <a:pt x="168" y="237"/>
                </a:cubicBezTo>
                <a:cubicBezTo>
                  <a:pt x="169" y="236"/>
                  <a:pt x="169" y="236"/>
                  <a:pt x="169" y="235"/>
                </a:cubicBezTo>
                <a:cubicBezTo>
                  <a:pt x="170" y="235"/>
                  <a:pt x="170" y="236"/>
                  <a:pt x="170" y="236"/>
                </a:cubicBezTo>
                <a:cubicBezTo>
                  <a:pt x="171" y="236"/>
                  <a:pt x="171" y="236"/>
                  <a:pt x="172" y="236"/>
                </a:cubicBezTo>
                <a:cubicBezTo>
                  <a:pt x="173" y="236"/>
                  <a:pt x="173" y="235"/>
                  <a:pt x="174" y="235"/>
                </a:cubicBezTo>
                <a:cubicBezTo>
                  <a:pt x="175" y="237"/>
                  <a:pt x="174" y="240"/>
                  <a:pt x="173" y="240"/>
                </a:cubicBezTo>
                <a:cubicBezTo>
                  <a:pt x="173" y="242"/>
                  <a:pt x="174" y="240"/>
                  <a:pt x="173" y="240"/>
                </a:cubicBezTo>
                <a:close/>
                <a:moveTo>
                  <a:pt x="137" y="32"/>
                </a:moveTo>
                <a:cubicBezTo>
                  <a:pt x="137" y="31"/>
                  <a:pt x="135" y="31"/>
                  <a:pt x="135" y="30"/>
                </a:cubicBezTo>
                <a:cubicBezTo>
                  <a:pt x="135" y="28"/>
                  <a:pt x="137" y="28"/>
                  <a:pt x="138" y="27"/>
                </a:cubicBezTo>
                <a:cubicBezTo>
                  <a:pt x="139" y="24"/>
                  <a:pt x="134" y="25"/>
                  <a:pt x="133" y="23"/>
                </a:cubicBezTo>
                <a:cubicBezTo>
                  <a:pt x="131" y="20"/>
                  <a:pt x="144" y="17"/>
                  <a:pt x="136" y="15"/>
                </a:cubicBezTo>
                <a:cubicBezTo>
                  <a:pt x="133" y="15"/>
                  <a:pt x="130" y="14"/>
                  <a:pt x="127" y="14"/>
                </a:cubicBezTo>
                <a:cubicBezTo>
                  <a:pt x="125" y="14"/>
                  <a:pt x="124" y="13"/>
                  <a:pt x="123" y="13"/>
                </a:cubicBezTo>
                <a:cubicBezTo>
                  <a:pt x="121" y="12"/>
                  <a:pt x="119" y="12"/>
                  <a:pt x="117" y="12"/>
                </a:cubicBezTo>
                <a:cubicBezTo>
                  <a:pt x="116" y="12"/>
                  <a:pt x="115" y="11"/>
                  <a:pt x="113" y="10"/>
                </a:cubicBezTo>
                <a:cubicBezTo>
                  <a:pt x="113" y="9"/>
                  <a:pt x="112" y="9"/>
                  <a:pt x="111" y="9"/>
                </a:cubicBezTo>
                <a:cubicBezTo>
                  <a:pt x="111" y="8"/>
                  <a:pt x="111" y="7"/>
                  <a:pt x="110" y="6"/>
                </a:cubicBezTo>
                <a:cubicBezTo>
                  <a:pt x="110" y="5"/>
                  <a:pt x="108" y="5"/>
                  <a:pt x="108" y="4"/>
                </a:cubicBezTo>
                <a:cubicBezTo>
                  <a:pt x="107" y="2"/>
                  <a:pt x="109" y="1"/>
                  <a:pt x="109" y="0"/>
                </a:cubicBezTo>
                <a:cubicBezTo>
                  <a:pt x="107" y="0"/>
                  <a:pt x="105" y="2"/>
                  <a:pt x="103" y="2"/>
                </a:cubicBezTo>
                <a:cubicBezTo>
                  <a:pt x="100" y="3"/>
                  <a:pt x="98" y="2"/>
                  <a:pt x="96" y="3"/>
                </a:cubicBezTo>
                <a:cubicBezTo>
                  <a:pt x="94" y="3"/>
                  <a:pt x="91" y="2"/>
                  <a:pt x="90" y="3"/>
                </a:cubicBezTo>
                <a:cubicBezTo>
                  <a:pt x="88" y="4"/>
                  <a:pt x="87" y="6"/>
                  <a:pt x="87" y="8"/>
                </a:cubicBezTo>
                <a:cubicBezTo>
                  <a:pt x="85" y="10"/>
                  <a:pt x="83" y="8"/>
                  <a:pt x="81" y="7"/>
                </a:cubicBezTo>
                <a:cubicBezTo>
                  <a:pt x="79" y="5"/>
                  <a:pt x="78" y="5"/>
                  <a:pt x="76" y="6"/>
                </a:cubicBezTo>
                <a:cubicBezTo>
                  <a:pt x="75" y="8"/>
                  <a:pt x="74" y="9"/>
                  <a:pt x="74" y="11"/>
                </a:cubicBezTo>
                <a:cubicBezTo>
                  <a:pt x="75" y="13"/>
                  <a:pt x="76" y="14"/>
                  <a:pt x="75" y="15"/>
                </a:cubicBezTo>
                <a:cubicBezTo>
                  <a:pt x="74" y="16"/>
                  <a:pt x="72" y="15"/>
                  <a:pt x="71" y="15"/>
                </a:cubicBezTo>
                <a:cubicBezTo>
                  <a:pt x="71" y="14"/>
                  <a:pt x="71" y="14"/>
                  <a:pt x="70" y="13"/>
                </a:cubicBezTo>
                <a:cubicBezTo>
                  <a:pt x="69" y="13"/>
                  <a:pt x="68" y="13"/>
                  <a:pt x="67" y="13"/>
                </a:cubicBezTo>
                <a:cubicBezTo>
                  <a:pt x="67" y="15"/>
                  <a:pt x="67" y="16"/>
                  <a:pt x="67" y="17"/>
                </a:cubicBezTo>
                <a:cubicBezTo>
                  <a:pt x="67" y="18"/>
                  <a:pt x="68" y="18"/>
                  <a:pt x="68" y="18"/>
                </a:cubicBezTo>
                <a:cubicBezTo>
                  <a:pt x="69" y="20"/>
                  <a:pt x="68" y="20"/>
                  <a:pt x="69" y="22"/>
                </a:cubicBezTo>
                <a:cubicBezTo>
                  <a:pt x="69" y="22"/>
                  <a:pt x="69" y="22"/>
                  <a:pt x="69" y="23"/>
                </a:cubicBezTo>
                <a:cubicBezTo>
                  <a:pt x="69" y="27"/>
                  <a:pt x="67" y="23"/>
                  <a:pt x="66" y="22"/>
                </a:cubicBezTo>
                <a:cubicBezTo>
                  <a:pt x="65" y="21"/>
                  <a:pt x="65" y="20"/>
                  <a:pt x="63" y="20"/>
                </a:cubicBezTo>
                <a:cubicBezTo>
                  <a:pt x="59" y="21"/>
                  <a:pt x="58" y="24"/>
                  <a:pt x="56" y="19"/>
                </a:cubicBezTo>
                <a:cubicBezTo>
                  <a:pt x="55" y="18"/>
                  <a:pt x="54" y="15"/>
                  <a:pt x="52" y="17"/>
                </a:cubicBezTo>
                <a:cubicBezTo>
                  <a:pt x="51" y="19"/>
                  <a:pt x="52" y="21"/>
                  <a:pt x="51" y="23"/>
                </a:cubicBezTo>
                <a:cubicBezTo>
                  <a:pt x="51" y="24"/>
                  <a:pt x="50" y="25"/>
                  <a:pt x="49" y="25"/>
                </a:cubicBezTo>
                <a:cubicBezTo>
                  <a:pt x="49" y="26"/>
                  <a:pt x="48" y="27"/>
                  <a:pt x="48" y="28"/>
                </a:cubicBezTo>
                <a:cubicBezTo>
                  <a:pt x="47" y="29"/>
                  <a:pt x="46" y="30"/>
                  <a:pt x="47" y="32"/>
                </a:cubicBezTo>
                <a:cubicBezTo>
                  <a:pt x="47" y="33"/>
                  <a:pt x="50" y="34"/>
                  <a:pt x="47" y="35"/>
                </a:cubicBezTo>
                <a:cubicBezTo>
                  <a:pt x="45" y="36"/>
                  <a:pt x="45" y="33"/>
                  <a:pt x="44" y="32"/>
                </a:cubicBezTo>
                <a:cubicBezTo>
                  <a:pt x="43" y="31"/>
                  <a:pt x="43" y="31"/>
                  <a:pt x="43" y="30"/>
                </a:cubicBezTo>
                <a:cubicBezTo>
                  <a:pt x="43" y="29"/>
                  <a:pt x="43" y="29"/>
                  <a:pt x="43" y="28"/>
                </a:cubicBezTo>
                <a:cubicBezTo>
                  <a:pt x="42" y="27"/>
                  <a:pt x="41" y="27"/>
                  <a:pt x="40" y="27"/>
                </a:cubicBezTo>
                <a:cubicBezTo>
                  <a:pt x="39" y="27"/>
                  <a:pt x="39" y="26"/>
                  <a:pt x="38" y="26"/>
                </a:cubicBezTo>
                <a:cubicBezTo>
                  <a:pt x="37" y="24"/>
                  <a:pt x="36" y="24"/>
                  <a:pt x="35" y="22"/>
                </a:cubicBezTo>
                <a:cubicBezTo>
                  <a:pt x="35" y="20"/>
                  <a:pt x="35" y="18"/>
                  <a:pt x="33" y="18"/>
                </a:cubicBezTo>
                <a:cubicBezTo>
                  <a:pt x="32" y="20"/>
                  <a:pt x="33" y="21"/>
                  <a:pt x="31" y="22"/>
                </a:cubicBezTo>
                <a:cubicBezTo>
                  <a:pt x="30" y="22"/>
                  <a:pt x="29" y="22"/>
                  <a:pt x="29" y="23"/>
                </a:cubicBezTo>
                <a:cubicBezTo>
                  <a:pt x="28" y="24"/>
                  <a:pt x="30" y="24"/>
                  <a:pt x="30" y="25"/>
                </a:cubicBezTo>
                <a:cubicBezTo>
                  <a:pt x="31" y="27"/>
                  <a:pt x="29" y="27"/>
                  <a:pt x="28" y="28"/>
                </a:cubicBezTo>
                <a:cubicBezTo>
                  <a:pt x="26" y="30"/>
                  <a:pt x="27" y="31"/>
                  <a:pt x="24" y="31"/>
                </a:cubicBezTo>
                <a:cubicBezTo>
                  <a:pt x="24" y="35"/>
                  <a:pt x="19" y="31"/>
                  <a:pt x="18" y="31"/>
                </a:cubicBezTo>
                <a:cubicBezTo>
                  <a:pt x="16" y="31"/>
                  <a:pt x="15" y="33"/>
                  <a:pt x="14" y="33"/>
                </a:cubicBezTo>
                <a:cubicBezTo>
                  <a:pt x="12" y="34"/>
                  <a:pt x="10" y="33"/>
                  <a:pt x="8" y="33"/>
                </a:cubicBezTo>
                <a:cubicBezTo>
                  <a:pt x="8" y="35"/>
                  <a:pt x="5" y="34"/>
                  <a:pt x="4" y="36"/>
                </a:cubicBezTo>
                <a:cubicBezTo>
                  <a:pt x="3" y="38"/>
                  <a:pt x="4" y="39"/>
                  <a:pt x="6" y="40"/>
                </a:cubicBezTo>
                <a:cubicBezTo>
                  <a:pt x="7" y="41"/>
                  <a:pt x="7" y="43"/>
                  <a:pt x="8" y="45"/>
                </a:cubicBezTo>
                <a:cubicBezTo>
                  <a:pt x="9" y="45"/>
                  <a:pt x="10" y="46"/>
                  <a:pt x="10" y="47"/>
                </a:cubicBezTo>
                <a:cubicBezTo>
                  <a:pt x="11" y="48"/>
                  <a:pt x="10" y="49"/>
                  <a:pt x="10" y="50"/>
                </a:cubicBezTo>
                <a:cubicBezTo>
                  <a:pt x="10" y="50"/>
                  <a:pt x="10" y="52"/>
                  <a:pt x="10" y="52"/>
                </a:cubicBezTo>
                <a:cubicBezTo>
                  <a:pt x="9" y="53"/>
                  <a:pt x="9" y="52"/>
                  <a:pt x="8" y="52"/>
                </a:cubicBezTo>
                <a:cubicBezTo>
                  <a:pt x="7" y="53"/>
                  <a:pt x="6" y="54"/>
                  <a:pt x="5" y="55"/>
                </a:cubicBezTo>
                <a:cubicBezTo>
                  <a:pt x="4" y="55"/>
                  <a:pt x="5" y="55"/>
                  <a:pt x="4" y="55"/>
                </a:cubicBezTo>
                <a:cubicBezTo>
                  <a:pt x="3" y="55"/>
                  <a:pt x="1" y="54"/>
                  <a:pt x="0" y="56"/>
                </a:cubicBezTo>
                <a:cubicBezTo>
                  <a:pt x="0" y="56"/>
                  <a:pt x="1" y="57"/>
                  <a:pt x="1" y="57"/>
                </a:cubicBezTo>
                <a:cubicBezTo>
                  <a:pt x="1" y="58"/>
                  <a:pt x="2" y="58"/>
                  <a:pt x="2" y="58"/>
                </a:cubicBezTo>
                <a:cubicBezTo>
                  <a:pt x="3" y="59"/>
                  <a:pt x="3" y="59"/>
                  <a:pt x="3" y="60"/>
                </a:cubicBezTo>
                <a:cubicBezTo>
                  <a:pt x="3" y="61"/>
                  <a:pt x="3" y="61"/>
                  <a:pt x="4" y="62"/>
                </a:cubicBezTo>
                <a:cubicBezTo>
                  <a:pt x="5" y="63"/>
                  <a:pt x="6" y="62"/>
                  <a:pt x="7" y="63"/>
                </a:cubicBezTo>
                <a:cubicBezTo>
                  <a:pt x="8" y="63"/>
                  <a:pt x="8" y="64"/>
                  <a:pt x="8" y="65"/>
                </a:cubicBezTo>
                <a:cubicBezTo>
                  <a:pt x="8" y="66"/>
                  <a:pt x="9" y="66"/>
                  <a:pt x="9" y="67"/>
                </a:cubicBezTo>
                <a:cubicBezTo>
                  <a:pt x="9" y="67"/>
                  <a:pt x="8" y="67"/>
                  <a:pt x="8" y="67"/>
                </a:cubicBezTo>
                <a:cubicBezTo>
                  <a:pt x="8" y="67"/>
                  <a:pt x="7" y="67"/>
                  <a:pt x="7" y="67"/>
                </a:cubicBezTo>
                <a:cubicBezTo>
                  <a:pt x="7" y="67"/>
                  <a:pt x="7" y="68"/>
                  <a:pt x="7" y="68"/>
                </a:cubicBezTo>
                <a:cubicBezTo>
                  <a:pt x="7" y="69"/>
                  <a:pt x="6" y="70"/>
                  <a:pt x="5" y="71"/>
                </a:cubicBezTo>
                <a:cubicBezTo>
                  <a:pt x="4" y="73"/>
                  <a:pt x="6" y="72"/>
                  <a:pt x="6" y="74"/>
                </a:cubicBezTo>
                <a:cubicBezTo>
                  <a:pt x="6" y="74"/>
                  <a:pt x="5" y="75"/>
                  <a:pt x="5" y="76"/>
                </a:cubicBezTo>
                <a:cubicBezTo>
                  <a:pt x="5" y="76"/>
                  <a:pt x="7" y="78"/>
                  <a:pt x="7" y="78"/>
                </a:cubicBezTo>
                <a:cubicBezTo>
                  <a:pt x="8" y="79"/>
                  <a:pt x="8" y="79"/>
                  <a:pt x="10" y="79"/>
                </a:cubicBezTo>
                <a:cubicBezTo>
                  <a:pt x="11" y="80"/>
                  <a:pt x="13" y="82"/>
                  <a:pt x="15" y="83"/>
                </a:cubicBezTo>
                <a:cubicBezTo>
                  <a:pt x="17" y="83"/>
                  <a:pt x="18" y="81"/>
                  <a:pt x="19" y="81"/>
                </a:cubicBezTo>
                <a:cubicBezTo>
                  <a:pt x="19" y="81"/>
                  <a:pt x="20" y="81"/>
                  <a:pt x="21" y="81"/>
                </a:cubicBezTo>
                <a:cubicBezTo>
                  <a:pt x="21" y="81"/>
                  <a:pt x="21" y="81"/>
                  <a:pt x="21" y="82"/>
                </a:cubicBezTo>
                <a:cubicBezTo>
                  <a:pt x="21" y="82"/>
                  <a:pt x="21" y="83"/>
                  <a:pt x="21" y="83"/>
                </a:cubicBezTo>
                <a:cubicBezTo>
                  <a:pt x="21" y="84"/>
                  <a:pt x="21" y="85"/>
                  <a:pt x="20" y="86"/>
                </a:cubicBezTo>
                <a:cubicBezTo>
                  <a:pt x="20" y="87"/>
                  <a:pt x="19" y="87"/>
                  <a:pt x="18" y="88"/>
                </a:cubicBezTo>
                <a:cubicBezTo>
                  <a:pt x="17" y="89"/>
                  <a:pt x="18" y="90"/>
                  <a:pt x="17" y="91"/>
                </a:cubicBezTo>
                <a:cubicBezTo>
                  <a:pt x="20" y="91"/>
                  <a:pt x="25" y="91"/>
                  <a:pt x="27" y="90"/>
                </a:cubicBezTo>
                <a:cubicBezTo>
                  <a:pt x="30" y="88"/>
                  <a:pt x="30" y="85"/>
                  <a:pt x="31" y="83"/>
                </a:cubicBezTo>
                <a:cubicBezTo>
                  <a:pt x="32" y="82"/>
                  <a:pt x="34" y="82"/>
                  <a:pt x="35" y="81"/>
                </a:cubicBezTo>
                <a:cubicBezTo>
                  <a:pt x="36" y="80"/>
                  <a:pt x="36" y="78"/>
                  <a:pt x="37" y="77"/>
                </a:cubicBezTo>
                <a:cubicBezTo>
                  <a:pt x="38" y="76"/>
                  <a:pt x="40" y="75"/>
                  <a:pt x="41" y="74"/>
                </a:cubicBezTo>
                <a:cubicBezTo>
                  <a:pt x="43" y="74"/>
                  <a:pt x="45" y="75"/>
                  <a:pt x="47" y="75"/>
                </a:cubicBezTo>
                <a:cubicBezTo>
                  <a:pt x="48" y="76"/>
                  <a:pt x="49" y="77"/>
                  <a:pt x="51" y="77"/>
                </a:cubicBezTo>
                <a:cubicBezTo>
                  <a:pt x="52" y="77"/>
                  <a:pt x="52" y="76"/>
                  <a:pt x="54" y="77"/>
                </a:cubicBezTo>
                <a:cubicBezTo>
                  <a:pt x="57" y="79"/>
                  <a:pt x="59" y="82"/>
                  <a:pt x="62" y="84"/>
                </a:cubicBezTo>
                <a:cubicBezTo>
                  <a:pt x="65" y="85"/>
                  <a:pt x="68" y="85"/>
                  <a:pt x="70" y="88"/>
                </a:cubicBezTo>
                <a:cubicBezTo>
                  <a:pt x="73" y="91"/>
                  <a:pt x="71" y="96"/>
                  <a:pt x="73" y="99"/>
                </a:cubicBezTo>
                <a:cubicBezTo>
                  <a:pt x="73" y="101"/>
                  <a:pt x="75" y="102"/>
                  <a:pt x="76" y="103"/>
                </a:cubicBezTo>
                <a:cubicBezTo>
                  <a:pt x="76" y="105"/>
                  <a:pt x="76" y="107"/>
                  <a:pt x="76" y="108"/>
                </a:cubicBezTo>
                <a:cubicBezTo>
                  <a:pt x="76" y="109"/>
                  <a:pt x="76" y="111"/>
                  <a:pt x="76" y="112"/>
                </a:cubicBezTo>
                <a:cubicBezTo>
                  <a:pt x="77" y="114"/>
                  <a:pt x="79" y="113"/>
                  <a:pt x="80" y="114"/>
                </a:cubicBezTo>
                <a:cubicBezTo>
                  <a:pt x="81" y="115"/>
                  <a:pt x="80" y="116"/>
                  <a:pt x="81" y="118"/>
                </a:cubicBezTo>
                <a:cubicBezTo>
                  <a:pt x="81" y="119"/>
                  <a:pt x="84" y="119"/>
                  <a:pt x="85" y="120"/>
                </a:cubicBezTo>
                <a:cubicBezTo>
                  <a:pt x="86" y="121"/>
                  <a:pt x="87" y="122"/>
                  <a:pt x="88" y="123"/>
                </a:cubicBezTo>
                <a:cubicBezTo>
                  <a:pt x="90" y="125"/>
                  <a:pt x="88" y="126"/>
                  <a:pt x="89" y="128"/>
                </a:cubicBezTo>
                <a:cubicBezTo>
                  <a:pt x="89" y="130"/>
                  <a:pt x="90" y="129"/>
                  <a:pt x="91" y="129"/>
                </a:cubicBezTo>
                <a:cubicBezTo>
                  <a:pt x="93" y="129"/>
                  <a:pt x="94" y="129"/>
                  <a:pt x="96" y="130"/>
                </a:cubicBezTo>
                <a:cubicBezTo>
                  <a:pt x="99" y="131"/>
                  <a:pt x="99" y="135"/>
                  <a:pt x="102" y="138"/>
                </a:cubicBezTo>
                <a:cubicBezTo>
                  <a:pt x="104" y="140"/>
                  <a:pt x="108" y="140"/>
                  <a:pt x="109" y="143"/>
                </a:cubicBezTo>
                <a:cubicBezTo>
                  <a:pt x="110" y="144"/>
                  <a:pt x="110" y="146"/>
                  <a:pt x="111" y="147"/>
                </a:cubicBezTo>
                <a:cubicBezTo>
                  <a:pt x="112" y="148"/>
                  <a:pt x="114" y="149"/>
                  <a:pt x="115" y="151"/>
                </a:cubicBezTo>
                <a:cubicBezTo>
                  <a:pt x="116" y="152"/>
                  <a:pt x="117" y="154"/>
                  <a:pt x="119" y="154"/>
                </a:cubicBezTo>
                <a:cubicBezTo>
                  <a:pt x="120" y="155"/>
                  <a:pt x="121" y="155"/>
                  <a:pt x="122" y="155"/>
                </a:cubicBezTo>
                <a:cubicBezTo>
                  <a:pt x="124" y="156"/>
                  <a:pt x="124" y="156"/>
                  <a:pt x="125" y="158"/>
                </a:cubicBezTo>
                <a:cubicBezTo>
                  <a:pt x="126" y="159"/>
                  <a:pt x="125" y="159"/>
                  <a:pt x="127" y="159"/>
                </a:cubicBezTo>
                <a:cubicBezTo>
                  <a:pt x="129" y="158"/>
                  <a:pt x="130" y="158"/>
                  <a:pt x="132" y="158"/>
                </a:cubicBezTo>
                <a:cubicBezTo>
                  <a:pt x="133" y="159"/>
                  <a:pt x="133" y="159"/>
                  <a:pt x="134" y="159"/>
                </a:cubicBezTo>
                <a:cubicBezTo>
                  <a:pt x="135" y="160"/>
                  <a:pt x="136" y="159"/>
                  <a:pt x="137" y="159"/>
                </a:cubicBezTo>
                <a:cubicBezTo>
                  <a:pt x="142" y="160"/>
                  <a:pt x="143" y="164"/>
                  <a:pt x="144" y="168"/>
                </a:cubicBezTo>
                <a:cubicBezTo>
                  <a:pt x="146" y="172"/>
                  <a:pt x="149" y="169"/>
                  <a:pt x="151" y="170"/>
                </a:cubicBezTo>
                <a:cubicBezTo>
                  <a:pt x="156" y="172"/>
                  <a:pt x="150" y="174"/>
                  <a:pt x="151" y="175"/>
                </a:cubicBezTo>
                <a:cubicBezTo>
                  <a:pt x="154" y="175"/>
                  <a:pt x="158" y="173"/>
                  <a:pt x="161" y="175"/>
                </a:cubicBezTo>
                <a:cubicBezTo>
                  <a:pt x="163" y="176"/>
                  <a:pt x="164" y="180"/>
                  <a:pt x="163" y="182"/>
                </a:cubicBezTo>
                <a:cubicBezTo>
                  <a:pt x="163" y="186"/>
                  <a:pt x="164" y="186"/>
                  <a:pt x="167" y="188"/>
                </a:cubicBezTo>
                <a:cubicBezTo>
                  <a:pt x="169" y="188"/>
                  <a:pt x="172" y="193"/>
                  <a:pt x="174" y="190"/>
                </a:cubicBezTo>
                <a:cubicBezTo>
                  <a:pt x="179" y="188"/>
                  <a:pt x="181" y="199"/>
                  <a:pt x="181" y="202"/>
                </a:cubicBezTo>
                <a:cubicBezTo>
                  <a:pt x="182" y="204"/>
                  <a:pt x="183" y="205"/>
                  <a:pt x="184" y="207"/>
                </a:cubicBezTo>
                <a:cubicBezTo>
                  <a:pt x="184" y="209"/>
                  <a:pt x="184" y="212"/>
                  <a:pt x="185" y="214"/>
                </a:cubicBezTo>
                <a:cubicBezTo>
                  <a:pt x="186" y="216"/>
                  <a:pt x="190" y="220"/>
                  <a:pt x="187" y="223"/>
                </a:cubicBezTo>
                <a:cubicBezTo>
                  <a:pt x="186" y="224"/>
                  <a:pt x="184" y="223"/>
                  <a:pt x="182" y="224"/>
                </a:cubicBezTo>
                <a:cubicBezTo>
                  <a:pt x="182" y="224"/>
                  <a:pt x="181" y="225"/>
                  <a:pt x="180" y="226"/>
                </a:cubicBezTo>
                <a:cubicBezTo>
                  <a:pt x="180" y="227"/>
                  <a:pt x="181" y="226"/>
                  <a:pt x="181" y="227"/>
                </a:cubicBezTo>
                <a:cubicBezTo>
                  <a:pt x="182" y="229"/>
                  <a:pt x="182" y="230"/>
                  <a:pt x="181" y="232"/>
                </a:cubicBezTo>
                <a:cubicBezTo>
                  <a:pt x="180" y="234"/>
                  <a:pt x="179" y="234"/>
                  <a:pt x="176" y="235"/>
                </a:cubicBezTo>
                <a:cubicBezTo>
                  <a:pt x="177" y="237"/>
                  <a:pt x="177" y="240"/>
                  <a:pt x="178" y="242"/>
                </a:cubicBezTo>
                <a:cubicBezTo>
                  <a:pt x="179" y="244"/>
                  <a:pt x="181" y="244"/>
                  <a:pt x="183" y="243"/>
                </a:cubicBezTo>
                <a:cubicBezTo>
                  <a:pt x="184" y="243"/>
                  <a:pt x="184" y="243"/>
                  <a:pt x="185" y="242"/>
                </a:cubicBezTo>
                <a:cubicBezTo>
                  <a:pt x="186" y="241"/>
                  <a:pt x="186" y="239"/>
                  <a:pt x="187" y="238"/>
                </a:cubicBezTo>
                <a:cubicBezTo>
                  <a:pt x="188" y="236"/>
                  <a:pt x="190" y="235"/>
                  <a:pt x="192" y="233"/>
                </a:cubicBezTo>
                <a:cubicBezTo>
                  <a:pt x="194" y="232"/>
                  <a:pt x="195" y="230"/>
                  <a:pt x="195" y="227"/>
                </a:cubicBezTo>
                <a:cubicBezTo>
                  <a:pt x="195" y="224"/>
                  <a:pt x="194" y="222"/>
                  <a:pt x="197" y="220"/>
                </a:cubicBezTo>
                <a:cubicBezTo>
                  <a:pt x="199" y="219"/>
                  <a:pt x="201" y="219"/>
                  <a:pt x="203" y="219"/>
                </a:cubicBezTo>
                <a:cubicBezTo>
                  <a:pt x="205" y="219"/>
                  <a:pt x="207" y="219"/>
                  <a:pt x="207" y="217"/>
                </a:cubicBezTo>
                <a:cubicBezTo>
                  <a:pt x="207" y="214"/>
                  <a:pt x="206" y="211"/>
                  <a:pt x="206" y="208"/>
                </a:cubicBezTo>
                <a:cubicBezTo>
                  <a:pt x="206" y="206"/>
                  <a:pt x="206" y="206"/>
                  <a:pt x="203" y="205"/>
                </a:cubicBezTo>
                <a:cubicBezTo>
                  <a:pt x="201" y="203"/>
                  <a:pt x="200" y="202"/>
                  <a:pt x="197" y="201"/>
                </a:cubicBezTo>
                <a:cubicBezTo>
                  <a:pt x="195" y="201"/>
                  <a:pt x="192" y="200"/>
                  <a:pt x="193" y="197"/>
                </a:cubicBezTo>
                <a:cubicBezTo>
                  <a:pt x="193" y="196"/>
                  <a:pt x="194" y="195"/>
                  <a:pt x="195" y="194"/>
                </a:cubicBezTo>
                <a:cubicBezTo>
                  <a:pt x="196" y="192"/>
                  <a:pt x="195" y="192"/>
                  <a:pt x="195" y="191"/>
                </a:cubicBezTo>
                <a:cubicBezTo>
                  <a:pt x="195" y="190"/>
                  <a:pt x="196" y="189"/>
                  <a:pt x="197" y="188"/>
                </a:cubicBezTo>
                <a:cubicBezTo>
                  <a:pt x="197" y="187"/>
                  <a:pt x="198" y="186"/>
                  <a:pt x="198" y="184"/>
                </a:cubicBezTo>
                <a:cubicBezTo>
                  <a:pt x="199" y="183"/>
                  <a:pt x="200" y="182"/>
                  <a:pt x="201" y="181"/>
                </a:cubicBezTo>
                <a:cubicBezTo>
                  <a:pt x="202" y="181"/>
                  <a:pt x="202" y="179"/>
                  <a:pt x="203" y="178"/>
                </a:cubicBezTo>
                <a:cubicBezTo>
                  <a:pt x="204" y="177"/>
                  <a:pt x="207" y="177"/>
                  <a:pt x="209" y="179"/>
                </a:cubicBezTo>
                <a:cubicBezTo>
                  <a:pt x="208" y="179"/>
                  <a:pt x="207" y="179"/>
                  <a:pt x="208" y="180"/>
                </a:cubicBezTo>
                <a:cubicBezTo>
                  <a:pt x="208" y="181"/>
                  <a:pt x="210" y="182"/>
                  <a:pt x="210" y="182"/>
                </a:cubicBezTo>
                <a:cubicBezTo>
                  <a:pt x="212" y="183"/>
                  <a:pt x="215" y="183"/>
                  <a:pt x="217" y="183"/>
                </a:cubicBezTo>
                <a:cubicBezTo>
                  <a:pt x="218" y="183"/>
                  <a:pt x="220" y="183"/>
                  <a:pt x="221" y="184"/>
                </a:cubicBezTo>
                <a:cubicBezTo>
                  <a:pt x="222" y="185"/>
                  <a:pt x="222" y="187"/>
                  <a:pt x="222" y="187"/>
                </a:cubicBezTo>
                <a:cubicBezTo>
                  <a:pt x="223" y="190"/>
                  <a:pt x="224" y="192"/>
                  <a:pt x="225" y="194"/>
                </a:cubicBezTo>
                <a:cubicBezTo>
                  <a:pt x="227" y="195"/>
                  <a:pt x="229" y="197"/>
                  <a:pt x="230" y="196"/>
                </a:cubicBezTo>
                <a:cubicBezTo>
                  <a:pt x="231" y="195"/>
                  <a:pt x="231" y="193"/>
                  <a:pt x="232" y="192"/>
                </a:cubicBezTo>
                <a:cubicBezTo>
                  <a:pt x="232" y="191"/>
                  <a:pt x="233" y="190"/>
                  <a:pt x="233" y="189"/>
                </a:cubicBezTo>
                <a:cubicBezTo>
                  <a:pt x="232" y="183"/>
                  <a:pt x="227" y="181"/>
                  <a:pt x="224" y="177"/>
                </a:cubicBezTo>
                <a:cubicBezTo>
                  <a:pt x="223" y="175"/>
                  <a:pt x="222" y="174"/>
                  <a:pt x="219" y="173"/>
                </a:cubicBezTo>
                <a:cubicBezTo>
                  <a:pt x="217" y="172"/>
                  <a:pt x="215" y="172"/>
                  <a:pt x="213" y="170"/>
                </a:cubicBezTo>
                <a:cubicBezTo>
                  <a:pt x="210" y="168"/>
                  <a:pt x="208" y="166"/>
                  <a:pt x="206" y="164"/>
                </a:cubicBezTo>
                <a:cubicBezTo>
                  <a:pt x="203" y="163"/>
                  <a:pt x="201" y="162"/>
                  <a:pt x="198" y="161"/>
                </a:cubicBezTo>
                <a:cubicBezTo>
                  <a:pt x="196" y="160"/>
                  <a:pt x="193" y="159"/>
                  <a:pt x="191" y="158"/>
                </a:cubicBezTo>
                <a:cubicBezTo>
                  <a:pt x="189" y="156"/>
                  <a:pt x="186" y="156"/>
                  <a:pt x="184" y="154"/>
                </a:cubicBezTo>
                <a:cubicBezTo>
                  <a:pt x="182" y="153"/>
                  <a:pt x="181" y="150"/>
                  <a:pt x="182" y="148"/>
                </a:cubicBezTo>
                <a:cubicBezTo>
                  <a:pt x="184" y="147"/>
                  <a:pt x="186" y="147"/>
                  <a:pt x="187" y="146"/>
                </a:cubicBezTo>
                <a:cubicBezTo>
                  <a:pt x="189" y="145"/>
                  <a:pt x="187" y="142"/>
                  <a:pt x="186" y="142"/>
                </a:cubicBezTo>
                <a:cubicBezTo>
                  <a:pt x="185" y="141"/>
                  <a:pt x="182" y="142"/>
                  <a:pt x="181" y="142"/>
                </a:cubicBezTo>
                <a:cubicBezTo>
                  <a:pt x="178" y="142"/>
                  <a:pt x="175" y="142"/>
                  <a:pt x="172" y="142"/>
                </a:cubicBezTo>
                <a:cubicBezTo>
                  <a:pt x="168" y="142"/>
                  <a:pt x="166" y="141"/>
                  <a:pt x="163" y="139"/>
                </a:cubicBezTo>
                <a:cubicBezTo>
                  <a:pt x="162" y="138"/>
                  <a:pt x="160" y="138"/>
                  <a:pt x="160" y="137"/>
                </a:cubicBezTo>
                <a:cubicBezTo>
                  <a:pt x="159" y="136"/>
                  <a:pt x="159" y="135"/>
                  <a:pt x="158" y="134"/>
                </a:cubicBezTo>
                <a:cubicBezTo>
                  <a:pt x="155" y="133"/>
                  <a:pt x="153" y="131"/>
                  <a:pt x="151" y="129"/>
                </a:cubicBezTo>
                <a:cubicBezTo>
                  <a:pt x="147" y="125"/>
                  <a:pt x="144" y="120"/>
                  <a:pt x="142" y="114"/>
                </a:cubicBezTo>
                <a:cubicBezTo>
                  <a:pt x="141" y="111"/>
                  <a:pt x="140" y="108"/>
                  <a:pt x="140" y="106"/>
                </a:cubicBezTo>
                <a:cubicBezTo>
                  <a:pt x="139" y="103"/>
                  <a:pt x="139" y="100"/>
                  <a:pt x="136" y="98"/>
                </a:cubicBezTo>
                <a:cubicBezTo>
                  <a:pt x="134" y="96"/>
                  <a:pt x="131" y="95"/>
                  <a:pt x="129" y="93"/>
                </a:cubicBezTo>
                <a:cubicBezTo>
                  <a:pt x="127" y="91"/>
                  <a:pt x="125" y="89"/>
                  <a:pt x="123" y="88"/>
                </a:cubicBezTo>
                <a:cubicBezTo>
                  <a:pt x="121" y="86"/>
                  <a:pt x="118" y="86"/>
                  <a:pt x="116" y="84"/>
                </a:cubicBezTo>
                <a:cubicBezTo>
                  <a:pt x="114" y="82"/>
                  <a:pt x="112" y="79"/>
                  <a:pt x="112" y="77"/>
                </a:cubicBezTo>
                <a:cubicBezTo>
                  <a:pt x="111" y="74"/>
                  <a:pt x="111" y="71"/>
                  <a:pt x="111" y="68"/>
                </a:cubicBezTo>
                <a:cubicBezTo>
                  <a:pt x="110" y="66"/>
                  <a:pt x="110" y="64"/>
                  <a:pt x="112" y="64"/>
                </a:cubicBezTo>
                <a:cubicBezTo>
                  <a:pt x="112" y="63"/>
                  <a:pt x="113" y="62"/>
                  <a:pt x="113" y="62"/>
                </a:cubicBezTo>
                <a:cubicBezTo>
                  <a:pt x="114" y="62"/>
                  <a:pt x="114" y="63"/>
                  <a:pt x="114" y="63"/>
                </a:cubicBezTo>
                <a:cubicBezTo>
                  <a:pt x="116" y="62"/>
                  <a:pt x="116" y="59"/>
                  <a:pt x="114" y="58"/>
                </a:cubicBezTo>
                <a:cubicBezTo>
                  <a:pt x="113" y="57"/>
                  <a:pt x="112" y="57"/>
                  <a:pt x="112" y="55"/>
                </a:cubicBezTo>
                <a:cubicBezTo>
                  <a:pt x="111" y="55"/>
                  <a:pt x="111" y="53"/>
                  <a:pt x="111" y="53"/>
                </a:cubicBezTo>
                <a:cubicBezTo>
                  <a:pt x="110" y="53"/>
                  <a:pt x="109" y="54"/>
                  <a:pt x="109" y="53"/>
                </a:cubicBezTo>
                <a:cubicBezTo>
                  <a:pt x="108" y="53"/>
                  <a:pt x="109" y="50"/>
                  <a:pt x="109" y="50"/>
                </a:cubicBezTo>
                <a:cubicBezTo>
                  <a:pt x="110" y="47"/>
                  <a:pt x="112" y="43"/>
                  <a:pt x="115" y="44"/>
                </a:cubicBezTo>
                <a:cubicBezTo>
                  <a:pt x="115" y="44"/>
                  <a:pt x="114" y="45"/>
                  <a:pt x="114" y="45"/>
                </a:cubicBezTo>
                <a:cubicBezTo>
                  <a:pt x="116" y="46"/>
                  <a:pt x="119" y="44"/>
                  <a:pt x="120" y="43"/>
                </a:cubicBezTo>
                <a:cubicBezTo>
                  <a:pt x="121" y="42"/>
                  <a:pt x="123" y="42"/>
                  <a:pt x="124" y="41"/>
                </a:cubicBezTo>
                <a:cubicBezTo>
                  <a:pt x="124" y="41"/>
                  <a:pt x="126" y="41"/>
                  <a:pt x="126" y="41"/>
                </a:cubicBezTo>
                <a:cubicBezTo>
                  <a:pt x="128" y="39"/>
                  <a:pt x="126" y="37"/>
                  <a:pt x="129" y="37"/>
                </a:cubicBezTo>
                <a:cubicBezTo>
                  <a:pt x="130" y="38"/>
                  <a:pt x="133" y="38"/>
                  <a:pt x="132" y="40"/>
                </a:cubicBezTo>
                <a:cubicBezTo>
                  <a:pt x="134" y="39"/>
                  <a:pt x="135" y="37"/>
                  <a:pt x="136" y="37"/>
                </a:cubicBezTo>
                <a:cubicBezTo>
                  <a:pt x="137" y="35"/>
                  <a:pt x="138" y="34"/>
                  <a:pt x="137" y="32"/>
                </a:cubicBezTo>
                <a:close/>
                <a:moveTo>
                  <a:pt x="61" y="173"/>
                </a:moveTo>
                <a:cubicBezTo>
                  <a:pt x="61" y="172"/>
                  <a:pt x="61" y="170"/>
                  <a:pt x="60" y="169"/>
                </a:cubicBezTo>
                <a:cubicBezTo>
                  <a:pt x="59" y="168"/>
                  <a:pt x="59" y="168"/>
                  <a:pt x="58" y="167"/>
                </a:cubicBezTo>
                <a:cubicBezTo>
                  <a:pt x="58" y="166"/>
                  <a:pt x="59" y="165"/>
                  <a:pt x="59" y="164"/>
                </a:cubicBezTo>
                <a:cubicBezTo>
                  <a:pt x="57" y="165"/>
                  <a:pt x="58" y="162"/>
                  <a:pt x="56" y="163"/>
                </a:cubicBezTo>
                <a:cubicBezTo>
                  <a:pt x="56" y="162"/>
                  <a:pt x="58" y="160"/>
                  <a:pt x="56" y="159"/>
                </a:cubicBezTo>
                <a:cubicBezTo>
                  <a:pt x="55" y="159"/>
                  <a:pt x="55" y="161"/>
                  <a:pt x="54" y="161"/>
                </a:cubicBezTo>
                <a:cubicBezTo>
                  <a:pt x="54" y="160"/>
                  <a:pt x="52" y="159"/>
                  <a:pt x="51" y="159"/>
                </a:cubicBezTo>
                <a:cubicBezTo>
                  <a:pt x="50" y="159"/>
                  <a:pt x="49" y="161"/>
                  <a:pt x="48" y="162"/>
                </a:cubicBezTo>
                <a:cubicBezTo>
                  <a:pt x="47" y="163"/>
                  <a:pt x="46" y="164"/>
                  <a:pt x="45" y="165"/>
                </a:cubicBezTo>
                <a:cubicBezTo>
                  <a:pt x="44" y="166"/>
                  <a:pt x="42" y="168"/>
                  <a:pt x="41" y="167"/>
                </a:cubicBezTo>
                <a:cubicBezTo>
                  <a:pt x="39" y="169"/>
                  <a:pt x="36" y="171"/>
                  <a:pt x="33" y="169"/>
                </a:cubicBezTo>
                <a:cubicBezTo>
                  <a:pt x="31" y="166"/>
                  <a:pt x="35" y="164"/>
                  <a:pt x="34" y="162"/>
                </a:cubicBezTo>
                <a:cubicBezTo>
                  <a:pt x="31" y="163"/>
                  <a:pt x="31" y="166"/>
                  <a:pt x="31" y="168"/>
                </a:cubicBezTo>
                <a:cubicBezTo>
                  <a:pt x="31" y="170"/>
                  <a:pt x="30" y="171"/>
                  <a:pt x="31" y="172"/>
                </a:cubicBezTo>
                <a:cubicBezTo>
                  <a:pt x="31" y="173"/>
                  <a:pt x="30" y="176"/>
                  <a:pt x="31" y="176"/>
                </a:cubicBezTo>
                <a:cubicBezTo>
                  <a:pt x="32" y="175"/>
                  <a:pt x="34" y="177"/>
                  <a:pt x="35" y="178"/>
                </a:cubicBezTo>
                <a:cubicBezTo>
                  <a:pt x="35" y="180"/>
                  <a:pt x="34" y="182"/>
                  <a:pt x="36" y="182"/>
                </a:cubicBezTo>
                <a:cubicBezTo>
                  <a:pt x="37" y="184"/>
                  <a:pt x="37" y="187"/>
                  <a:pt x="36" y="189"/>
                </a:cubicBezTo>
                <a:cubicBezTo>
                  <a:pt x="36" y="190"/>
                  <a:pt x="35" y="190"/>
                  <a:pt x="35" y="191"/>
                </a:cubicBezTo>
                <a:cubicBezTo>
                  <a:pt x="34" y="192"/>
                  <a:pt x="35" y="194"/>
                  <a:pt x="36" y="194"/>
                </a:cubicBezTo>
                <a:cubicBezTo>
                  <a:pt x="36" y="194"/>
                  <a:pt x="36" y="194"/>
                  <a:pt x="37" y="193"/>
                </a:cubicBezTo>
                <a:cubicBezTo>
                  <a:pt x="37" y="194"/>
                  <a:pt x="38" y="195"/>
                  <a:pt x="38" y="195"/>
                </a:cubicBezTo>
                <a:cubicBezTo>
                  <a:pt x="38" y="196"/>
                  <a:pt x="37" y="197"/>
                  <a:pt x="37" y="198"/>
                </a:cubicBezTo>
                <a:cubicBezTo>
                  <a:pt x="37" y="198"/>
                  <a:pt x="36" y="198"/>
                  <a:pt x="36" y="198"/>
                </a:cubicBezTo>
                <a:cubicBezTo>
                  <a:pt x="36" y="199"/>
                  <a:pt x="36" y="200"/>
                  <a:pt x="36" y="202"/>
                </a:cubicBezTo>
                <a:cubicBezTo>
                  <a:pt x="35" y="203"/>
                  <a:pt x="35" y="203"/>
                  <a:pt x="35" y="204"/>
                </a:cubicBezTo>
                <a:cubicBezTo>
                  <a:pt x="34" y="206"/>
                  <a:pt x="34" y="210"/>
                  <a:pt x="35" y="212"/>
                </a:cubicBezTo>
                <a:cubicBezTo>
                  <a:pt x="35" y="214"/>
                  <a:pt x="37" y="214"/>
                  <a:pt x="38" y="216"/>
                </a:cubicBezTo>
                <a:cubicBezTo>
                  <a:pt x="39" y="217"/>
                  <a:pt x="39" y="220"/>
                  <a:pt x="40" y="219"/>
                </a:cubicBezTo>
                <a:cubicBezTo>
                  <a:pt x="41" y="218"/>
                  <a:pt x="42" y="219"/>
                  <a:pt x="43" y="219"/>
                </a:cubicBezTo>
                <a:cubicBezTo>
                  <a:pt x="44" y="219"/>
                  <a:pt x="44" y="219"/>
                  <a:pt x="45" y="218"/>
                </a:cubicBezTo>
                <a:cubicBezTo>
                  <a:pt x="48" y="216"/>
                  <a:pt x="47" y="213"/>
                  <a:pt x="48" y="210"/>
                </a:cubicBezTo>
                <a:cubicBezTo>
                  <a:pt x="49" y="210"/>
                  <a:pt x="51" y="212"/>
                  <a:pt x="51" y="211"/>
                </a:cubicBezTo>
                <a:cubicBezTo>
                  <a:pt x="54" y="211"/>
                  <a:pt x="54" y="213"/>
                  <a:pt x="56" y="213"/>
                </a:cubicBezTo>
                <a:cubicBezTo>
                  <a:pt x="58" y="214"/>
                  <a:pt x="57" y="213"/>
                  <a:pt x="58" y="211"/>
                </a:cubicBezTo>
                <a:cubicBezTo>
                  <a:pt x="58" y="210"/>
                  <a:pt x="59" y="209"/>
                  <a:pt x="59" y="208"/>
                </a:cubicBezTo>
                <a:cubicBezTo>
                  <a:pt x="59" y="205"/>
                  <a:pt x="59" y="203"/>
                  <a:pt x="59" y="201"/>
                </a:cubicBezTo>
                <a:cubicBezTo>
                  <a:pt x="60" y="197"/>
                  <a:pt x="62" y="192"/>
                  <a:pt x="60" y="187"/>
                </a:cubicBezTo>
                <a:cubicBezTo>
                  <a:pt x="58" y="183"/>
                  <a:pt x="62" y="183"/>
                  <a:pt x="62" y="179"/>
                </a:cubicBezTo>
                <a:cubicBezTo>
                  <a:pt x="63" y="178"/>
                  <a:pt x="62" y="175"/>
                  <a:pt x="61" y="17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3" name="Freeform 40">
            <a:extLst>
              <a:ext uri="{FF2B5EF4-FFF2-40B4-BE49-F238E27FC236}">
                <a16:creationId xmlns:a16="http://schemas.microsoft.com/office/drawing/2014/main" id="{BC6DE137-123D-0C9E-651B-A65DC1FF1B8F}"/>
              </a:ext>
            </a:extLst>
          </p:cNvPr>
          <p:cNvSpPr>
            <a:spLocks/>
          </p:cNvSpPr>
          <p:nvPr/>
        </p:nvSpPr>
        <p:spPr bwMode="auto">
          <a:xfrm>
            <a:off x="7651750" y="4329113"/>
            <a:ext cx="339725" cy="487362"/>
          </a:xfrm>
          <a:custGeom>
            <a:avLst/>
            <a:gdLst>
              <a:gd name="T0" fmla="*/ 86 w 89"/>
              <a:gd name="T1" fmla="*/ 65 h 128"/>
              <a:gd name="T2" fmla="*/ 84 w 89"/>
              <a:gd name="T3" fmla="*/ 52 h 128"/>
              <a:gd name="T4" fmla="*/ 84 w 89"/>
              <a:gd name="T5" fmla="*/ 43 h 128"/>
              <a:gd name="T6" fmla="*/ 77 w 89"/>
              <a:gd name="T7" fmla="*/ 44 h 128"/>
              <a:gd name="T8" fmla="*/ 73 w 89"/>
              <a:gd name="T9" fmla="*/ 39 h 128"/>
              <a:gd name="T10" fmla="*/ 67 w 89"/>
              <a:gd name="T11" fmla="*/ 33 h 128"/>
              <a:gd name="T12" fmla="*/ 66 w 89"/>
              <a:gd name="T13" fmla="*/ 37 h 128"/>
              <a:gd name="T14" fmla="*/ 62 w 89"/>
              <a:gd name="T15" fmla="*/ 40 h 128"/>
              <a:gd name="T16" fmla="*/ 58 w 89"/>
              <a:gd name="T17" fmla="*/ 40 h 128"/>
              <a:gd name="T18" fmla="*/ 51 w 89"/>
              <a:gd name="T19" fmla="*/ 36 h 128"/>
              <a:gd name="T20" fmla="*/ 47 w 89"/>
              <a:gd name="T21" fmla="*/ 31 h 128"/>
              <a:gd name="T22" fmla="*/ 51 w 89"/>
              <a:gd name="T23" fmla="*/ 26 h 128"/>
              <a:gd name="T24" fmla="*/ 51 w 89"/>
              <a:gd name="T25" fmla="*/ 22 h 128"/>
              <a:gd name="T26" fmla="*/ 57 w 89"/>
              <a:gd name="T27" fmla="*/ 19 h 128"/>
              <a:gd name="T28" fmla="*/ 61 w 89"/>
              <a:gd name="T29" fmla="*/ 14 h 128"/>
              <a:gd name="T30" fmla="*/ 65 w 89"/>
              <a:gd name="T31" fmla="*/ 9 h 128"/>
              <a:gd name="T32" fmla="*/ 64 w 89"/>
              <a:gd name="T33" fmla="*/ 2 h 128"/>
              <a:gd name="T34" fmla="*/ 58 w 89"/>
              <a:gd name="T35" fmla="*/ 9 h 128"/>
              <a:gd name="T36" fmla="*/ 56 w 89"/>
              <a:gd name="T37" fmla="*/ 6 h 128"/>
              <a:gd name="T38" fmla="*/ 52 w 89"/>
              <a:gd name="T39" fmla="*/ 6 h 128"/>
              <a:gd name="T40" fmla="*/ 43 w 89"/>
              <a:gd name="T41" fmla="*/ 15 h 128"/>
              <a:gd name="T42" fmla="*/ 37 w 89"/>
              <a:gd name="T43" fmla="*/ 19 h 128"/>
              <a:gd name="T44" fmla="*/ 42 w 89"/>
              <a:gd name="T45" fmla="*/ 25 h 128"/>
              <a:gd name="T46" fmla="*/ 39 w 89"/>
              <a:gd name="T47" fmla="*/ 35 h 128"/>
              <a:gd name="T48" fmla="*/ 33 w 89"/>
              <a:gd name="T49" fmla="*/ 36 h 128"/>
              <a:gd name="T50" fmla="*/ 22 w 89"/>
              <a:gd name="T51" fmla="*/ 35 h 128"/>
              <a:gd name="T52" fmla="*/ 11 w 89"/>
              <a:gd name="T53" fmla="*/ 35 h 128"/>
              <a:gd name="T54" fmla="*/ 13 w 89"/>
              <a:gd name="T55" fmla="*/ 44 h 128"/>
              <a:gd name="T56" fmla="*/ 19 w 89"/>
              <a:gd name="T57" fmla="*/ 51 h 128"/>
              <a:gd name="T58" fmla="*/ 15 w 89"/>
              <a:gd name="T59" fmla="*/ 58 h 128"/>
              <a:gd name="T60" fmla="*/ 9 w 89"/>
              <a:gd name="T61" fmla="*/ 59 h 128"/>
              <a:gd name="T62" fmla="*/ 9 w 89"/>
              <a:gd name="T63" fmla="*/ 65 h 128"/>
              <a:gd name="T64" fmla="*/ 13 w 89"/>
              <a:gd name="T65" fmla="*/ 68 h 128"/>
              <a:gd name="T66" fmla="*/ 26 w 89"/>
              <a:gd name="T67" fmla="*/ 70 h 128"/>
              <a:gd name="T68" fmla="*/ 29 w 89"/>
              <a:gd name="T69" fmla="*/ 73 h 128"/>
              <a:gd name="T70" fmla="*/ 21 w 89"/>
              <a:gd name="T71" fmla="*/ 83 h 128"/>
              <a:gd name="T72" fmla="*/ 12 w 89"/>
              <a:gd name="T73" fmla="*/ 92 h 128"/>
              <a:gd name="T74" fmla="*/ 28 w 89"/>
              <a:gd name="T75" fmla="*/ 89 h 128"/>
              <a:gd name="T76" fmla="*/ 24 w 89"/>
              <a:gd name="T77" fmla="*/ 92 h 128"/>
              <a:gd name="T78" fmla="*/ 14 w 89"/>
              <a:gd name="T79" fmla="*/ 99 h 128"/>
              <a:gd name="T80" fmla="*/ 9 w 89"/>
              <a:gd name="T81" fmla="*/ 101 h 128"/>
              <a:gd name="T82" fmla="*/ 8 w 89"/>
              <a:gd name="T83" fmla="*/ 106 h 128"/>
              <a:gd name="T84" fmla="*/ 5 w 89"/>
              <a:gd name="T85" fmla="*/ 112 h 128"/>
              <a:gd name="T86" fmla="*/ 7 w 89"/>
              <a:gd name="T87" fmla="*/ 116 h 128"/>
              <a:gd name="T88" fmla="*/ 9 w 89"/>
              <a:gd name="T89" fmla="*/ 122 h 128"/>
              <a:gd name="T90" fmla="*/ 15 w 89"/>
              <a:gd name="T91" fmla="*/ 123 h 128"/>
              <a:gd name="T92" fmla="*/ 16 w 89"/>
              <a:gd name="T93" fmla="*/ 127 h 128"/>
              <a:gd name="T94" fmla="*/ 27 w 89"/>
              <a:gd name="T95" fmla="*/ 125 h 128"/>
              <a:gd name="T96" fmla="*/ 35 w 89"/>
              <a:gd name="T97" fmla="*/ 123 h 128"/>
              <a:gd name="T98" fmla="*/ 43 w 89"/>
              <a:gd name="T99" fmla="*/ 118 h 128"/>
              <a:gd name="T100" fmla="*/ 50 w 89"/>
              <a:gd name="T101" fmla="*/ 114 h 128"/>
              <a:gd name="T102" fmla="*/ 66 w 89"/>
              <a:gd name="T103" fmla="*/ 106 h 128"/>
              <a:gd name="T104" fmla="*/ 72 w 89"/>
              <a:gd name="T105" fmla="*/ 104 h 128"/>
              <a:gd name="T106" fmla="*/ 83 w 89"/>
              <a:gd name="T107" fmla="*/ 95 h 128"/>
              <a:gd name="T108" fmla="*/ 86 w 89"/>
              <a:gd name="T109" fmla="*/ 8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9" h="128">
                <a:moveTo>
                  <a:pt x="87" y="74"/>
                </a:moveTo>
                <a:cubicBezTo>
                  <a:pt x="87" y="73"/>
                  <a:pt x="87" y="71"/>
                  <a:pt x="87" y="70"/>
                </a:cubicBezTo>
                <a:cubicBezTo>
                  <a:pt x="86" y="69"/>
                  <a:pt x="85" y="69"/>
                  <a:pt x="85" y="68"/>
                </a:cubicBezTo>
                <a:cubicBezTo>
                  <a:pt x="85" y="66"/>
                  <a:pt x="85" y="66"/>
                  <a:pt x="86" y="65"/>
                </a:cubicBezTo>
                <a:cubicBezTo>
                  <a:pt x="86" y="64"/>
                  <a:pt x="85" y="64"/>
                  <a:pt x="85" y="63"/>
                </a:cubicBezTo>
                <a:cubicBezTo>
                  <a:pt x="85" y="62"/>
                  <a:pt x="87" y="62"/>
                  <a:pt x="87" y="60"/>
                </a:cubicBezTo>
                <a:cubicBezTo>
                  <a:pt x="87" y="59"/>
                  <a:pt x="85" y="58"/>
                  <a:pt x="85" y="57"/>
                </a:cubicBezTo>
                <a:cubicBezTo>
                  <a:pt x="84" y="55"/>
                  <a:pt x="85" y="54"/>
                  <a:pt x="84" y="52"/>
                </a:cubicBezTo>
                <a:cubicBezTo>
                  <a:pt x="84" y="50"/>
                  <a:pt x="83" y="51"/>
                  <a:pt x="82" y="49"/>
                </a:cubicBezTo>
                <a:cubicBezTo>
                  <a:pt x="81" y="48"/>
                  <a:pt x="80" y="46"/>
                  <a:pt x="82" y="45"/>
                </a:cubicBezTo>
                <a:cubicBezTo>
                  <a:pt x="83" y="44"/>
                  <a:pt x="84" y="46"/>
                  <a:pt x="86" y="46"/>
                </a:cubicBezTo>
                <a:cubicBezTo>
                  <a:pt x="86" y="45"/>
                  <a:pt x="84" y="43"/>
                  <a:pt x="84" y="43"/>
                </a:cubicBezTo>
                <a:cubicBezTo>
                  <a:pt x="83" y="42"/>
                  <a:pt x="83" y="42"/>
                  <a:pt x="82" y="42"/>
                </a:cubicBezTo>
                <a:cubicBezTo>
                  <a:pt x="82" y="44"/>
                  <a:pt x="82" y="44"/>
                  <a:pt x="82" y="44"/>
                </a:cubicBezTo>
                <a:cubicBezTo>
                  <a:pt x="79" y="43"/>
                  <a:pt x="79" y="43"/>
                  <a:pt x="79" y="43"/>
                </a:cubicBezTo>
                <a:cubicBezTo>
                  <a:pt x="77" y="44"/>
                  <a:pt x="77" y="44"/>
                  <a:pt x="77" y="44"/>
                </a:cubicBezTo>
                <a:cubicBezTo>
                  <a:pt x="75" y="43"/>
                  <a:pt x="75" y="43"/>
                  <a:pt x="75" y="43"/>
                </a:cubicBezTo>
                <a:cubicBezTo>
                  <a:pt x="76" y="40"/>
                  <a:pt x="76" y="40"/>
                  <a:pt x="76" y="40"/>
                </a:cubicBezTo>
                <a:cubicBezTo>
                  <a:pt x="75" y="39"/>
                  <a:pt x="75" y="39"/>
                  <a:pt x="75" y="39"/>
                </a:cubicBezTo>
                <a:cubicBezTo>
                  <a:pt x="73" y="39"/>
                  <a:pt x="73" y="39"/>
                  <a:pt x="73" y="39"/>
                </a:cubicBezTo>
                <a:cubicBezTo>
                  <a:pt x="73" y="37"/>
                  <a:pt x="72" y="35"/>
                  <a:pt x="72" y="34"/>
                </a:cubicBezTo>
                <a:cubicBezTo>
                  <a:pt x="70" y="32"/>
                  <a:pt x="70" y="32"/>
                  <a:pt x="70" y="32"/>
                </a:cubicBezTo>
                <a:cubicBezTo>
                  <a:pt x="68" y="31"/>
                  <a:pt x="68" y="31"/>
                  <a:pt x="68" y="31"/>
                </a:cubicBezTo>
                <a:cubicBezTo>
                  <a:pt x="67" y="33"/>
                  <a:pt x="67" y="33"/>
                  <a:pt x="67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65" y="35"/>
                  <a:pt x="65" y="35"/>
                  <a:pt x="65" y="35"/>
                </a:cubicBezTo>
                <a:cubicBezTo>
                  <a:pt x="66" y="36"/>
                  <a:pt x="66" y="36"/>
                  <a:pt x="66" y="36"/>
                </a:cubicBezTo>
                <a:cubicBezTo>
                  <a:pt x="66" y="37"/>
                  <a:pt x="66" y="37"/>
                  <a:pt x="66" y="37"/>
                </a:cubicBezTo>
                <a:cubicBezTo>
                  <a:pt x="64" y="38"/>
                  <a:pt x="64" y="38"/>
                  <a:pt x="64" y="38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9"/>
                  <a:pt x="63" y="39"/>
                  <a:pt x="63" y="39"/>
                </a:cubicBezTo>
                <a:cubicBezTo>
                  <a:pt x="62" y="40"/>
                  <a:pt x="62" y="40"/>
                  <a:pt x="62" y="40"/>
                </a:cubicBezTo>
                <a:cubicBezTo>
                  <a:pt x="62" y="41"/>
                  <a:pt x="62" y="41"/>
                  <a:pt x="62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0" y="40"/>
                  <a:pt x="60" y="40"/>
                  <a:pt x="60" y="40"/>
                </a:cubicBezTo>
                <a:cubicBezTo>
                  <a:pt x="58" y="40"/>
                  <a:pt x="58" y="40"/>
                  <a:pt x="58" y="40"/>
                </a:cubicBezTo>
                <a:cubicBezTo>
                  <a:pt x="56" y="40"/>
                  <a:pt x="56" y="40"/>
                  <a:pt x="56" y="40"/>
                </a:cubicBezTo>
                <a:cubicBezTo>
                  <a:pt x="54" y="38"/>
                  <a:pt x="54" y="38"/>
                  <a:pt x="54" y="38"/>
                </a:cubicBezTo>
                <a:cubicBezTo>
                  <a:pt x="52" y="37"/>
                  <a:pt x="52" y="37"/>
                  <a:pt x="52" y="37"/>
                </a:cubicBezTo>
                <a:cubicBezTo>
                  <a:pt x="51" y="36"/>
                  <a:pt x="51" y="36"/>
                  <a:pt x="51" y="36"/>
                </a:cubicBezTo>
                <a:cubicBezTo>
                  <a:pt x="51" y="34"/>
                  <a:pt x="51" y="34"/>
                  <a:pt x="51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1"/>
                  <a:pt x="47" y="31"/>
                  <a:pt x="47" y="31"/>
                </a:cubicBezTo>
                <a:cubicBezTo>
                  <a:pt x="45" y="28"/>
                  <a:pt x="45" y="28"/>
                  <a:pt x="45" y="28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6"/>
                  <a:pt x="49" y="26"/>
                  <a:pt x="49" y="26"/>
                </a:cubicBezTo>
                <a:cubicBezTo>
                  <a:pt x="51" y="26"/>
                  <a:pt x="51" y="26"/>
                  <a:pt x="51" y="26"/>
                </a:cubicBezTo>
                <a:cubicBezTo>
                  <a:pt x="52" y="26"/>
                  <a:pt x="52" y="26"/>
                  <a:pt x="52" y="26"/>
                </a:cubicBezTo>
                <a:cubicBezTo>
                  <a:pt x="55" y="23"/>
                  <a:pt x="55" y="23"/>
                  <a:pt x="55" y="23"/>
                </a:cubicBezTo>
                <a:cubicBezTo>
                  <a:pt x="54" y="24"/>
                  <a:pt x="54" y="24"/>
                  <a:pt x="54" y="24"/>
                </a:cubicBezTo>
                <a:cubicBezTo>
                  <a:pt x="51" y="22"/>
                  <a:pt x="51" y="22"/>
                  <a:pt x="51" y="22"/>
                </a:cubicBezTo>
                <a:cubicBezTo>
                  <a:pt x="51" y="21"/>
                  <a:pt x="51" y="21"/>
                  <a:pt x="51" y="21"/>
                </a:cubicBezTo>
                <a:cubicBezTo>
                  <a:pt x="53" y="19"/>
                  <a:pt x="53" y="19"/>
                  <a:pt x="53" y="19"/>
                </a:cubicBezTo>
                <a:cubicBezTo>
                  <a:pt x="55" y="20"/>
                  <a:pt x="55" y="20"/>
                  <a:pt x="55" y="20"/>
                </a:cubicBezTo>
                <a:cubicBezTo>
                  <a:pt x="57" y="19"/>
                  <a:pt x="57" y="19"/>
                  <a:pt x="57" y="19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18"/>
                  <a:pt x="59" y="18"/>
                  <a:pt x="59" y="18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4"/>
                  <a:pt x="61" y="14"/>
                  <a:pt x="61" y="14"/>
                </a:cubicBezTo>
                <a:cubicBezTo>
                  <a:pt x="62" y="12"/>
                  <a:pt x="62" y="12"/>
                  <a:pt x="62" y="12"/>
                </a:cubicBezTo>
                <a:cubicBezTo>
                  <a:pt x="62" y="11"/>
                  <a:pt x="62" y="11"/>
                  <a:pt x="62" y="11"/>
                </a:cubicBezTo>
                <a:cubicBezTo>
                  <a:pt x="63" y="10"/>
                  <a:pt x="63" y="10"/>
                  <a:pt x="63" y="10"/>
                </a:cubicBezTo>
                <a:cubicBezTo>
                  <a:pt x="65" y="9"/>
                  <a:pt x="65" y="9"/>
                  <a:pt x="65" y="9"/>
                </a:cubicBezTo>
                <a:cubicBezTo>
                  <a:pt x="66" y="7"/>
                  <a:pt x="67" y="7"/>
                  <a:pt x="68" y="5"/>
                </a:cubicBezTo>
                <a:cubicBezTo>
                  <a:pt x="70" y="3"/>
                  <a:pt x="69" y="3"/>
                  <a:pt x="67" y="2"/>
                </a:cubicBezTo>
                <a:cubicBezTo>
                  <a:pt x="66" y="2"/>
                  <a:pt x="65" y="0"/>
                  <a:pt x="63" y="0"/>
                </a:cubicBezTo>
                <a:cubicBezTo>
                  <a:pt x="61" y="0"/>
                  <a:pt x="64" y="1"/>
                  <a:pt x="64" y="2"/>
                </a:cubicBezTo>
                <a:cubicBezTo>
                  <a:pt x="63" y="3"/>
                  <a:pt x="60" y="1"/>
                  <a:pt x="59" y="2"/>
                </a:cubicBezTo>
                <a:cubicBezTo>
                  <a:pt x="57" y="4"/>
                  <a:pt x="61" y="7"/>
                  <a:pt x="60" y="9"/>
                </a:cubicBezTo>
                <a:cubicBezTo>
                  <a:pt x="60" y="10"/>
                  <a:pt x="57" y="14"/>
                  <a:pt x="56" y="13"/>
                </a:cubicBezTo>
                <a:cubicBezTo>
                  <a:pt x="55" y="13"/>
                  <a:pt x="58" y="9"/>
                  <a:pt x="58" y="9"/>
                </a:cubicBezTo>
                <a:cubicBezTo>
                  <a:pt x="59" y="7"/>
                  <a:pt x="58" y="7"/>
                  <a:pt x="58" y="6"/>
                </a:cubicBezTo>
                <a:cubicBezTo>
                  <a:pt x="57" y="5"/>
                  <a:pt x="57" y="4"/>
                  <a:pt x="57" y="3"/>
                </a:cubicBezTo>
                <a:cubicBezTo>
                  <a:pt x="56" y="2"/>
                  <a:pt x="55" y="2"/>
                  <a:pt x="55" y="4"/>
                </a:cubicBezTo>
                <a:cubicBezTo>
                  <a:pt x="55" y="5"/>
                  <a:pt x="56" y="5"/>
                  <a:pt x="56" y="6"/>
                </a:cubicBezTo>
                <a:cubicBezTo>
                  <a:pt x="56" y="7"/>
                  <a:pt x="56" y="7"/>
                  <a:pt x="55" y="7"/>
                </a:cubicBezTo>
                <a:cubicBezTo>
                  <a:pt x="54" y="7"/>
                  <a:pt x="55" y="6"/>
                  <a:pt x="54" y="6"/>
                </a:cubicBezTo>
                <a:cubicBezTo>
                  <a:pt x="53" y="5"/>
                  <a:pt x="54" y="6"/>
                  <a:pt x="53" y="6"/>
                </a:cubicBezTo>
                <a:cubicBezTo>
                  <a:pt x="52" y="6"/>
                  <a:pt x="52" y="6"/>
                  <a:pt x="52" y="6"/>
                </a:cubicBezTo>
                <a:cubicBezTo>
                  <a:pt x="51" y="6"/>
                  <a:pt x="51" y="5"/>
                  <a:pt x="50" y="5"/>
                </a:cubicBezTo>
                <a:cubicBezTo>
                  <a:pt x="49" y="5"/>
                  <a:pt x="47" y="7"/>
                  <a:pt x="46" y="7"/>
                </a:cubicBezTo>
                <a:cubicBezTo>
                  <a:pt x="45" y="5"/>
                  <a:pt x="40" y="10"/>
                  <a:pt x="40" y="12"/>
                </a:cubicBezTo>
                <a:cubicBezTo>
                  <a:pt x="41" y="12"/>
                  <a:pt x="42" y="14"/>
                  <a:pt x="43" y="15"/>
                </a:cubicBezTo>
                <a:cubicBezTo>
                  <a:pt x="43" y="15"/>
                  <a:pt x="43" y="15"/>
                  <a:pt x="43" y="16"/>
                </a:cubicBezTo>
                <a:cubicBezTo>
                  <a:pt x="43" y="16"/>
                  <a:pt x="42" y="17"/>
                  <a:pt x="42" y="16"/>
                </a:cubicBezTo>
                <a:cubicBezTo>
                  <a:pt x="38" y="16"/>
                  <a:pt x="42" y="19"/>
                  <a:pt x="41" y="20"/>
                </a:cubicBezTo>
                <a:cubicBezTo>
                  <a:pt x="40" y="20"/>
                  <a:pt x="38" y="19"/>
                  <a:pt x="37" y="19"/>
                </a:cubicBezTo>
                <a:cubicBezTo>
                  <a:pt x="36" y="20"/>
                  <a:pt x="33" y="21"/>
                  <a:pt x="34" y="23"/>
                </a:cubicBezTo>
                <a:cubicBezTo>
                  <a:pt x="35" y="23"/>
                  <a:pt x="35" y="24"/>
                  <a:pt x="36" y="24"/>
                </a:cubicBezTo>
                <a:cubicBezTo>
                  <a:pt x="37" y="25"/>
                  <a:pt x="39" y="25"/>
                  <a:pt x="40" y="25"/>
                </a:cubicBezTo>
                <a:cubicBezTo>
                  <a:pt x="41" y="25"/>
                  <a:pt x="41" y="25"/>
                  <a:pt x="42" y="25"/>
                </a:cubicBezTo>
                <a:cubicBezTo>
                  <a:pt x="44" y="25"/>
                  <a:pt x="44" y="25"/>
                  <a:pt x="46" y="25"/>
                </a:cubicBezTo>
                <a:cubicBezTo>
                  <a:pt x="47" y="27"/>
                  <a:pt x="39" y="30"/>
                  <a:pt x="39" y="32"/>
                </a:cubicBezTo>
                <a:cubicBezTo>
                  <a:pt x="39" y="33"/>
                  <a:pt x="39" y="33"/>
                  <a:pt x="39" y="33"/>
                </a:cubicBezTo>
                <a:cubicBezTo>
                  <a:pt x="37" y="33"/>
                  <a:pt x="38" y="34"/>
                  <a:pt x="39" y="35"/>
                </a:cubicBezTo>
                <a:cubicBezTo>
                  <a:pt x="40" y="36"/>
                  <a:pt x="39" y="35"/>
                  <a:pt x="39" y="37"/>
                </a:cubicBezTo>
                <a:cubicBezTo>
                  <a:pt x="39" y="38"/>
                  <a:pt x="40" y="38"/>
                  <a:pt x="39" y="38"/>
                </a:cubicBezTo>
                <a:cubicBezTo>
                  <a:pt x="38" y="39"/>
                  <a:pt x="37" y="37"/>
                  <a:pt x="37" y="37"/>
                </a:cubicBezTo>
                <a:cubicBezTo>
                  <a:pt x="35" y="36"/>
                  <a:pt x="34" y="37"/>
                  <a:pt x="33" y="36"/>
                </a:cubicBezTo>
                <a:cubicBezTo>
                  <a:pt x="32" y="36"/>
                  <a:pt x="31" y="35"/>
                  <a:pt x="30" y="35"/>
                </a:cubicBezTo>
                <a:cubicBezTo>
                  <a:pt x="28" y="36"/>
                  <a:pt x="29" y="39"/>
                  <a:pt x="27" y="40"/>
                </a:cubicBezTo>
                <a:cubicBezTo>
                  <a:pt x="26" y="39"/>
                  <a:pt x="26" y="37"/>
                  <a:pt x="25" y="36"/>
                </a:cubicBezTo>
                <a:cubicBezTo>
                  <a:pt x="24" y="34"/>
                  <a:pt x="23" y="35"/>
                  <a:pt x="22" y="35"/>
                </a:cubicBezTo>
                <a:cubicBezTo>
                  <a:pt x="21" y="35"/>
                  <a:pt x="15" y="34"/>
                  <a:pt x="14" y="35"/>
                </a:cubicBezTo>
                <a:cubicBezTo>
                  <a:pt x="15" y="35"/>
                  <a:pt x="15" y="36"/>
                  <a:pt x="15" y="37"/>
                </a:cubicBezTo>
                <a:cubicBezTo>
                  <a:pt x="15" y="37"/>
                  <a:pt x="13" y="37"/>
                  <a:pt x="13" y="37"/>
                </a:cubicBezTo>
                <a:cubicBezTo>
                  <a:pt x="12" y="37"/>
                  <a:pt x="12" y="36"/>
                  <a:pt x="11" y="35"/>
                </a:cubicBezTo>
                <a:cubicBezTo>
                  <a:pt x="9" y="34"/>
                  <a:pt x="8" y="38"/>
                  <a:pt x="8" y="40"/>
                </a:cubicBezTo>
                <a:cubicBezTo>
                  <a:pt x="9" y="40"/>
                  <a:pt x="10" y="39"/>
                  <a:pt x="10" y="39"/>
                </a:cubicBezTo>
                <a:cubicBezTo>
                  <a:pt x="12" y="39"/>
                  <a:pt x="13" y="40"/>
                  <a:pt x="13" y="42"/>
                </a:cubicBezTo>
                <a:cubicBezTo>
                  <a:pt x="13" y="43"/>
                  <a:pt x="12" y="44"/>
                  <a:pt x="13" y="44"/>
                </a:cubicBezTo>
                <a:cubicBezTo>
                  <a:pt x="13" y="45"/>
                  <a:pt x="14" y="45"/>
                  <a:pt x="14" y="46"/>
                </a:cubicBezTo>
                <a:cubicBezTo>
                  <a:pt x="14" y="47"/>
                  <a:pt x="12" y="46"/>
                  <a:pt x="12" y="48"/>
                </a:cubicBezTo>
                <a:cubicBezTo>
                  <a:pt x="12" y="51"/>
                  <a:pt x="14" y="49"/>
                  <a:pt x="15" y="49"/>
                </a:cubicBezTo>
                <a:cubicBezTo>
                  <a:pt x="17" y="48"/>
                  <a:pt x="20" y="49"/>
                  <a:pt x="19" y="51"/>
                </a:cubicBezTo>
                <a:cubicBezTo>
                  <a:pt x="18" y="53"/>
                  <a:pt x="16" y="52"/>
                  <a:pt x="14" y="53"/>
                </a:cubicBezTo>
                <a:cubicBezTo>
                  <a:pt x="13" y="53"/>
                  <a:pt x="11" y="55"/>
                  <a:pt x="12" y="56"/>
                </a:cubicBezTo>
                <a:cubicBezTo>
                  <a:pt x="13" y="57"/>
                  <a:pt x="13" y="57"/>
                  <a:pt x="13" y="57"/>
                </a:cubicBezTo>
                <a:cubicBezTo>
                  <a:pt x="14" y="57"/>
                  <a:pt x="14" y="57"/>
                  <a:pt x="15" y="58"/>
                </a:cubicBezTo>
                <a:cubicBezTo>
                  <a:pt x="15" y="58"/>
                  <a:pt x="16" y="58"/>
                  <a:pt x="16" y="59"/>
                </a:cubicBezTo>
                <a:cubicBezTo>
                  <a:pt x="15" y="59"/>
                  <a:pt x="13" y="59"/>
                  <a:pt x="12" y="59"/>
                </a:cubicBezTo>
                <a:cubicBezTo>
                  <a:pt x="11" y="59"/>
                  <a:pt x="11" y="59"/>
                  <a:pt x="10" y="60"/>
                </a:cubicBezTo>
                <a:cubicBezTo>
                  <a:pt x="10" y="60"/>
                  <a:pt x="10" y="59"/>
                  <a:pt x="9" y="59"/>
                </a:cubicBezTo>
                <a:cubicBezTo>
                  <a:pt x="8" y="60"/>
                  <a:pt x="8" y="60"/>
                  <a:pt x="8" y="61"/>
                </a:cubicBezTo>
                <a:cubicBezTo>
                  <a:pt x="8" y="62"/>
                  <a:pt x="9" y="62"/>
                  <a:pt x="9" y="63"/>
                </a:cubicBezTo>
                <a:cubicBezTo>
                  <a:pt x="9" y="64"/>
                  <a:pt x="8" y="64"/>
                  <a:pt x="8" y="64"/>
                </a:cubicBezTo>
                <a:cubicBezTo>
                  <a:pt x="9" y="64"/>
                  <a:pt x="9" y="65"/>
                  <a:pt x="9" y="65"/>
                </a:cubicBezTo>
                <a:cubicBezTo>
                  <a:pt x="11" y="67"/>
                  <a:pt x="11" y="65"/>
                  <a:pt x="12" y="65"/>
                </a:cubicBezTo>
                <a:cubicBezTo>
                  <a:pt x="13" y="65"/>
                  <a:pt x="13" y="64"/>
                  <a:pt x="14" y="65"/>
                </a:cubicBezTo>
                <a:cubicBezTo>
                  <a:pt x="14" y="66"/>
                  <a:pt x="13" y="66"/>
                  <a:pt x="13" y="66"/>
                </a:cubicBezTo>
                <a:cubicBezTo>
                  <a:pt x="13" y="67"/>
                  <a:pt x="13" y="67"/>
                  <a:pt x="13" y="68"/>
                </a:cubicBezTo>
                <a:cubicBezTo>
                  <a:pt x="13" y="68"/>
                  <a:pt x="14" y="68"/>
                  <a:pt x="15" y="68"/>
                </a:cubicBezTo>
                <a:cubicBezTo>
                  <a:pt x="16" y="68"/>
                  <a:pt x="16" y="66"/>
                  <a:pt x="17" y="66"/>
                </a:cubicBezTo>
                <a:cubicBezTo>
                  <a:pt x="20" y="66"/>
                  <a:pt x="17" y="70"/>
                  <a:pt x="20" y="70"/>
                </a:cubicBezTo>
                <a:cubicBezTo>
                  <a:pt x="22" y="71"/>
                  <a:pt x="24" y="70"/>
                  <a:pt x="26" y="70"/>
                </a:cubicBezTo>
                <a:cubicBezTo>
                  <a:pt x="28" y="69"/>
                  <a:pt x="29" y="69"/>
                  <a:pt x="30" y="69"/>
                </a:cubicBezTo>
                <a:cubicBezTo>
                  <a:pt x="30" y="70"/>
                  <a:pt x="29" y="70"/>
                  <a:pt x="30" y="71"/>
                </a:cubicBezTo>
                <a:cubicBezTo>
                  <a:pt x="31" y="71"/>
                  <a:pt x="31" y="72"/>
                  <a:pt x="31" y="72"/>
                </a:cubicBezTo>
                <a:cubicBezTo>
                  <a:pt x="30" y="73"/>
                  <a:pt x="29" y="73"/>
                  <a:pt x="29" y="73"/>
                </a:cubicBezTo>
                <a:cubicBezTo>
                  <a:pt x="28" y="74"/>
                  <a:pt x="26" y="76"/>
                  <a:pt x="26" y="73"/>
                </a:cubicBezTo>
                <a:cubicBezTo>
                  <a:pt x="25" y="73"/>
                  <a:pt x="22" y="78"/>
                  <a:pt x="22" y="78"/>
                </a:cubicBezTo>
                <a:cubicBezTo>
                  <a:pt x="21" y="79"/>
                  <a:pt x="21" y="79"/>
                  <a:pt x="21" y="80"/>
                </a:cubicBezTo>
                <a:cubicBezTo>
                  <a:pt x="22" y="81"/>
                  <a:pt x="22" y="81"/>
                  <a:pt x="21" y="83"/>
                </a:cubicBezTo>
                <a:cubicBezTo>
                  <a:pt x="21" y="83"/>
                  <a:pt x="21" y="85"/>
                  <a:pt x="20" y="85"/>
                </a:cubicBezTo>
                <a:cubicBezTo>
                  <a:pt x="20" y="86"/>
                  <a:pt x="19" y="86"/>
                  <a:pt x="18" y="87"/>
                </a:cubicBezTo>
                <a:cubicBezTo>
                  <a:pt x="17" y="88"/>
                  <a:pt x="17" y="89"/>
                  <a:pt x="15" y="90"/>
                </a:cubicBezTo>
                <a:cubicBezTo>
                  <a:pt x="14" y="91"/>
                  <a:pt x="12" y="91"/>
                  <a:pt x="12" y="92"/>
                </a:cubicBezTo>
                <a:cubicBezTo>
                  <a:pt x="15" y="94"/>
                  <a:pt x="16" y="90"/>
                  <a:pt x="18" y="89"/>
                </a:cubicBezTo>
                <a:cubicBezTo>
                  <a:pt x="20" y="89"/>
                  <a:pt x="20" y="90"/>
                  <a:pt x="21" y="90"/>
                </a:cubicBezTo>
                <a:cubicBezTo>
                  <a:pt x="22" y="91"/>
                  <a:pt x="24" y="91"/>
                  <a:pt x="25" y="90"/>
                </a:cubicBezTo>
                <a:cubicBezTo>
                  <a:pt x="26" y="90"/>
                  <a:pt x="27" y="90"/>
                  <a:pt x="28" y="89"/>
                </a:cubicBezTo>
                <a:cubicBezTo>
                  <a:pt x="29" y="88"/>
                  <a:pt x="29" y="86"/>
                  <a:pt x="30" y="86"/>
                </a:cubicBezTo>
                <a:cubicBezTo>
                  <a:pt x="32" y="86"/>
                  <a:pt x="31" y="87"/>
                  <a:pt x="31" y="88"/>
                </a:cubicBezTo>
                <a:cubicBezTo>
                  <a:pt x="31" y="89"/>
                  <a:pt x="32" y="89"/>
                  <a:pt x="33" y="89"/>
                </a:cubicBezTo>
                <a:cubicBezTo>
                  <a:pt x="30" y="90"/>
                  <a:pt x="27" y="92"/>
                  <a:pt x="24" y="92"/>
                </a:cubicBezTo>
                <a:cubicBezTo>
                  <a:pt x="22" y="93"/>
                  <a:pt x="20" y="92"/>
                  <a:pt x="19" y="92"/>
                </a:cubicBezTo>
                <a:cubicBezTo>
                  <a:pt x="17" y="93"/>
                  <a:pt x="18" y="93"/>
                  <a:pt x="17" y="95"/>
                </a:cubicBezTo>
                <a:cubicBezTo>
                  <a:pt x="17" y="96"/>
                  <a:pt x="12" y="96"/>
                  <a:pt x="12" y="97"/>
                </a:cubicBezTo>
                <a:cubicBezTo>
                  <a:pt x="12" y="98"/>
                  <a:pt x="13" y="98"/>
                  <a:pt x="14" y="99"/>
                </a:cubicBezTo>
                <a:cubicBezTo>
                  <a:pt x="14" y="99"/>
                  <a:pt x="14" y="100"/>
                  <a:pt x="14" y="101"/>
                </a:cubicBezTo>
                <a:cubicBezTo>
                  <a:pt x="14" y="101"/>
                  <a:pt x="14" y="102"/>
                  <a:pt x="14" y="103"/>
                </a:cubicBezTo>
                <a:cubicBezTo>
                  <a:pt x="13" y="103"/>
                  <a:pt x="13" y="103"/>
                  <a:pt x="11" y="103"/>
                </a:cubicBezTo>
                <a:cubicBezTo>
                  <a:pt x="11" y="102"/>
                  <a:pt x="10" y="101"/>
                  <a:pt x="9" y="101"/>
                </a:cubicBezTo>
                <a:cubicBezTo>
                  <a:pt x="9" y="103"/>
                  <a:pt x="7" y="103"/>
                  <a:pt x="7" y="101"/>
                </a:cubicBezTo>
                <a:cubicBezTo>
                  <a:pt x="5" y="101"/>
                  <a:pt x="0" y="106"/>
                  <a:pt x="2" y="107"/>
                </a:cubicBezTo>
                <a:cubicBezTo>
                  <a:pt x="3" y="107"/>
                  <a:pt x="4" y="106"/>
                  <a:pt x="4" y="106"/>
                </a:cubicBezTo>
                <a:cubicBezTo>
                  <a:pt x="5" y="106"/>
                  <a:pt x="6" y="106"/>
                  <a:pt x="8" y="106"/>
                </a:cubicBezTo>
                <a:cubicBezTo>
                  <a:pt x="9" y="106"/>
                  <a:pt x="9" y="106"/>
                  <a:pt x="10" y="106"/>
                </a:cubicBezTo>
                <a:cubicBezTo>
                  <a:pt x="12" y="106"/>
                  <a:pt x="13" y="106"/>
                  <a:pt x="14" y="106"/>
                </a:cubicBezTo>
                <a:cubicBezTo>
                  <a:pt x="13" y="107"/>
                  <a:pt x="12" y="109"/>
                  <a:pt x="10" y="109"/>
                </a:cubicBezTo>
                <a:cubicBezTo>
                  <a:pt x="9" y="110"/>
                  <a:pt x="6" y="110"/>
                  <a:pt x="5" y="112"/>
                </a:cubicBezTo>
                <a:cubicBezTo>
                  <a:pt x="5" y="112"/>
                  <a:pt x="6" y="113"/>
                  <a:pt x="6" y="113"/>
                </a:cubicBezTo>
                <a:cubicBezTo>
                  <a:pt x="5" y="114"/>
                  <a:pt x="4" y="113"/>
                  <a:pt x="3" y="114"/>
                </a:cubicBezTo>
                <a:cubicBezTo>
                  <a:pt x="2" y="115"/>
                  <a:pt x="3" y="115"/>
                  <a:pt x="4" y="117"/>
                </a:cubicBezTo>
                <a:cubicBezTo>
                  <a:pt x="5" y="116"/>
                  <a:pt x="5" y="115"/>
                  <a:pt x="7" y="116"/>
                </a:cubicBezTo>
                <a:cubicBezTo>
                  <a:pt x="8" y="116"/>
                  <a:pt x="7" y="118"/>
                  <a:pt x="8" y="118"/>
                </a:cubicBezTo>
                <a:cubicBezTo>
                  <a:pt x="9" y="118"/>
                  <a:pt x="11" y="117"/>
                  <a:pt x="12" y="116"/>
                </a:cubicBezTo>
                <a:cubicBezTo>
                  <a:pt x="14" y="116"/>
                  <a:pt x="15" y="115"/>
                  <a:pt x="18" y="115"/>
                </a:cubicBezTo>
                <a:cubicBezTo>
                  <a:pt x="16" y="116"/>
                  <a:pt x="8" y="120"/>
                  <a:pt x="9" y="122"/>
                </a:cubicBezTo>
                <a:cubicBezTo>
                  <a:pt x="11" y="123"/>
                  <a:pt x="13" y="121"/>
                  <a:pt x="16" y="121"/>
                </a:cubicBezTo>
                <a:cubicBezTo>
                  <a:pt x="17" y="121"/>
                  <a:pt x="18" y="118"/>
                  <a:pt x="20" y="118"/>
                </a:cubicBezTo>
                <a:cubicBezTo>
                  <a:pt x="22" y="118"/>
                  <a:pt x="21" y="121"/>
                  <a:pt x="19" y="121"/>
                </a:cubicBezTo>
                <a:cubicBezTo>
                  <a:pt x="19" y="122"/>
                  <a:pt x="15" y="122"/>
                  <a:pt x="15" y="123"/>
                </a:cubicBezTo>
                <a:cubicBezTo>
                  <a:pt x="16" y="123"/>
                  <a:pt x="17" y="123"/>
                  <a:pt x="18" y="123"/>
                </a:cubicBezTo>
                <a:cubicBezTo>
                  <a:pt x="18" y="124"/>
                  <a:pt x="17" y="125"/>
                  <a:pt x="16" y="125"/>
                </a:cubicBezTo>
                <a:cubicBezTo>
                  <a:pt x="15" y="126"/>
                  <a:pt x="13" y="126"/>
                  <a:pt x="14" y="127"/>
                </a:cubicBezTo>
                <a:cubicBezTo>
                  <a:pt x="14" y="128"/>
                  <a:pt x="15" y="127"/>
                  <a:pt x="16" y="127"/>
                </a:cubicBezTo>
                <a:cubicBezTo>
                  <a:pt x="17" y="126"/>
                  <a:pt x="18" y="126"/>
                  <a:pt x="19" y="125"/>
                </a:cubicBezTo>
                <a:cubicBezTo>
                  <a:pt x="21" y="125"/>
                  <a:pt x="21" y="125"/>
                  <a:pt x="22" y="126"/>
                </a:cubicBezTo>
                <a:cubicBezTo>
                  <a:pt x="23" y="126"/>
                  <a:pt x="23" y="127"/>
                  <a:pt x="24" y="127"/>
                </a:cubicBezTo>
                <a:cubicBezTo>
                  <a:pt x="26" y="126"/>
                  <a:pt x="26" y="125"/>
                  <a:pt x="27" y="125"/>
                </a:cubicBezTo>
                <a:cubicBezTo>
                  <a:pt x="28" y="124"/>
                  <a:pt x="29" y="125"/>
                  <a:pt x="30" y="125"/>
                </a:cubicBezTo>
                <a:cubicBezTo>
                  <a:pt x="31" y="126"/>
                  <a:pt x="32" y="124"/>
                  <a:pt x="32" y="124"/>
                </a:cubicBezTo>
                <a:cubicBezTo>
                  <a:pt x="33" y="123"/>
                  <a:pt x="34" y="124"/>
                  <a:pt x="35" y="124"/>
                </a:cubicBezTo>
                <a:cubicBezTo>
                  <a:pt x="35" y="123"/>
                  <a:pt x="35" y="123"/>
                  <a:pt x="35" y="123"/>
                </a:cubicBezTo>
                <a:cubicBezTo>
                  <a:pt x="36" y="122"/>
                  <a:pt x="35" y="122"/>
                  <a:pt x="37" y="122"/>
                </a:cubicBezTo>
                <a:cubicBezTo>
                  <a:pt x="37" y="122"/>
                  <a:pt x="38" y="122"/>
                  <a:pt x="38" y="122"/>
                </a:cubicBezTo>
                <a:cubicBezTo>
                  <a:pt x="39" y="122"/>
                  <a:pt x="39" y="121"/>
                  <a:pt x="40" y="120"/>
                </a:cubicBezTo>
                <a:cubicBezTo>
                  <a:pt x="41" y="119"/>
                  <a:pt x="42" y="120"/>
                  <a:pt x="43" y="118"/>
                </a:cubicBezTo>
                <a:cubicBezTo>
                  <a:pt x="44" y="117"/>
                  <a:pt x="42" y="116"/>
                  <a:pt x="42" y="114"/>
                </a:cubicBezTo>
                <a:cubicBezTo>
                  <a:pt x="43" y="113"/>
                  <a:pt x="44" y="115"/>
                  <a:pt x="45" y="115"/>
                </a:cubicBezTo>
                <a:cubicBezTo>
                  <a:pt x="46" y="116"/>
                  <a:pt x="46" y="117"/>
                  <a:pt x="48" y="116"/>
                </a:cubicBezTo>
                <a:cubicBezTo>
                  <a:pt x="49" y="116"/>
                  <a:pt x="50" y="115"/>
                  <a:pt x="50" y="114"/>
                </a:cubicBezTo>
                <a:cubicBezTo>
                  <a:pt x="51" y="113"/>
                  <a:pt x="52" y="113"/>
                  <a:pt x="53" y="112"/>
                </a:cubicBezTo>
                <a:cubicBezTo>
                  <a:pt x="54" y="112"/>
                  <a:pt x="56" y="111"/>
                  <a:pt x="57" y="111"/>
                </a:cubicBezTo>
                <a:cubicBezTo>
                  <a:pt x="58" y="110"/>
                  <a:pt x="57" y="109"/>
                  <a:pt x="57" y="107"/>
                </a:cubicBezTo>
                <a:cubicBezTo>
                  <a:pt x="58" y="105"/>
                  <a:pt x="65" y="106"/>
                  <a:pt x="66" y="106"/>
                </a:cubicBezTo>
                <a:cubicBezTo>
                  <a:pt x="67" y="106"/>
                  <a:pt x="68" y="106"/>
                  <a:pt x="69" y="105"/>
                </a:cubicBezTo>
                <a:cubicBezTo>
                  <a:pt x="69" y="104"/>
                  <a:pt x="68" y="103"/>
                  <a:pt x="69" y="102"/>
                </a:cubicBezTo>
                <a:cubicBezTo>
                  <a:pt x="70" y="102"/>
                  <a:pt x="70" y="105"/>
                  <a:pt x="71" y="105"/>
                </a:cubicBezTo>
                <a:cubicBezTo>
                  <a:pt x="72" y="105"/>
                  <a:pt x="72" y="104"/>
                  <a:pt x="72" y="104"/>
                </a:cubicBezTo>
                <a:cubicBezTo>
                  <a:pt x="74" y="102"/>
                  <a:pt x="75" y="104"/>
                  <a:pt x="77" y="105"/>
                </a:cubicBezTo>
                <a:cubicBezTo>
                  <a:pt x="78" y="105"/>
                  <a:pt x="82" y="105"/>
                  <a:pt x="82" y="104"/>
                </a:cubicBezTo>
                <a:cubicBezTo>
                  <a:pt x="83" y="102"/>
                  <a:pt x="79" y="101"/>
                  <a:pt x="80" y="99"/>
                </a:cubicBezTo>
                <a:cubicBezTo>
                  <a:pt x="81" y="100"/>
                  <a:pt x="82" y="96"/>
                  <a:pt x="83" y="95"/>
                </a:cubicBezTo>
                <a:cubicBezTo>
                  <a:pt x="84" y="94"/>
                  <a:pt x="84" y="93"/>
                  <a:pt x="84" y="92"/>
                </a:cubicBezTo>
                <a:cubicBezTo>
                  <a:pt x="85" y="91"/>
                  <a:pt x="84" y="90"/>
                  <a:pt x="84" y="90"/>
                </a:cubicBezTo>
                <a:cubicBezTo>
                  <a:pt x="84" y="89"/>
                  <a:pt x="85" y="88"/>
                  <a:pt x="85" y="87"/>
                </a:cubicBezTo>
                <a:cubicBezTo>
                  <a:pt x="86" y="86"/>
                  <a:pt x="86" y="85"/>
                  <a:pt x="86" y="84"/>
                </a:cubicBezTo>
                <a:cubicBezTo>
                  <a:pt x="87" y="83"/>
                  <a:pt x="88" y="82"/>
                  <a:pt x="88" y="81"/>
                </a:cubicBezTo>
                <a:cubicBezTo>
                  <a:pt x="89" y="79"/>
                  <a:pt x="88" y="79"/>
                  <a:pt x="88" y="78"/>
                </a:cubicBezTo>
                <a:cubicBezTo>
                  <a:pt x="87" y="76"/>
                  <a:pt x="88" y="75"/>
                  <a:pt x="87" y="7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4" name="Freeform 41">
            <a:extLst>
              <a:ext uri="{FF2B5EF4-FFF2-40B4-BE49-F238E27FC236}">
                <a16:creationId xmlns:a16="http://schemas.microsoft.com/office/drawing/2014/main" id="{FB6A0220-615F-25B5-B570-09B7BD1E7FC6}"/>
              </a:ext>
            </a:extLst>
          </p:cNvPr>
          <p:cNvSpPr>
            <a:spLocks/>
          </p:cNvSpPr>
          <p:nvPr/>
        </p:nvSpPr>
        <p:spPr bwMode="auto">
          <a:xfrm>
            <a:off x="9632950" y="5153025"/>
            <a:ext cx="509588" cy="304800"/>
          </a:xfrm>
          <a:custGeom>
            <a:avLst/>
            <a:gdLst>
              <a:gd name="T0" fmla="*/ 23 w 134"/>
              <a:gd name="T1" fmla="*/ 70 h 80"/>
              <a:gd name="T2" fmla="*/ 28 w 134"/>
              <a:gd name="T3" fmla="*/ 76 h 80"/>
              <a:gd name="T4" fmla="*/ 47 w 134"/>
              <a:gd name="T5" fmla="*/ 78 h 80"/>
              <a:gd name="T6" fmla="*/ 57 w 134"/>
              <a:gd name="T7" fmla="*/ 74 h 80"/>
              <a:gd name="T8" fmla="*/ 65 w 134"/>
              <a:gd name="T9" fmla="*/ 71 h 80"/>
              <a:gd name="T10" fmla="*/ 71 w 134"/>
              <a:gd name="T11" fmla="*/ 69 h 80"/>
              <a:gd name="T12" fmla="*/ 83 w 134"/>
              <a:gd name="T13" fmla="*/ 70 h 80"/>
              <a:gd name="T14" fmla="*/ 89 w 134"/>
              <a:gd name="T15" fmla="*/ 70 h 80"/>
              <a:gd name="T16" fmla="*/ 97 w 134"/>
              <a:gd name="T17" fmla="*/ 66 h 80"/>
              <a:gd name="T18" fmla="*/ 101 w 134"/>
              <a:gd name="T19" fmla="*/ 59 h 80"/>
              <a:gd name="T20" fmla="*/ 105 w 134"/>
              <a:gd name="T21" fmla="*/ 54 h 80"/>
              <a:gd name="T22" fmla="*/ 109 w 134"/>
              <a:gd name="T23" fmla="*/ 43 h 80"/>
              <a:gd name="T24" fmla="*/ 113 w 134"/>
              <a:gd name="T25" fmla="*/ 36 h 80"/>
              <a:gd name="T26" fmla="*/ 117 w 134"/>
              <a:gd name="T27" fmla="*/ 30 h 80"/>
              <a:gd name="T28" fmla="*/ 121 w 134"/>
              <a:gd name="T29" fmla="*/ 24 h 80"/>
              <a:gd name="T30" fmla="*/ 124 w 134"/>
              <a:gd name="T31" fmla="*/ 23 h 80"/>
              <a:gd name="T32" fmla="*/ 133 w 134"/>
              <a:gd name="T33" fmla="*/ 16 h 80"/>
              <a:gd name="T34" fmla="*/ 129 w 134"/>
              <a:gd name="T35" fmla="*/ 14 h 80"/>
              <a:gd name="T36" fmla="*/ 123 w 134"/>
              <a:gd name="T37" fmla="*/ 9 h 80"/>
              <a:gd name="T38" fmla="*/ 118 w 134"/>
              <a:gd name="T39" fmla="*/ 4 h 80"/>
              <a:gd name="T40" fmla="*/ 111 w 134"/>
              <a:gd name="T41" fmla="*/ 5 h 80"/>
              <a:gd name="T42" fmla="*/ 102 w 134"/>
              <a:gd name="T43" fmla="*/ 0 h 80"/>
              <a:gd name="T44" fmla="*/ 97 w 134"/>
              <a:gd name="T45" fmla="*/ 2 h 80"/>
              <a:gd name="T46" fmla="*/ 87 w 134"/>
              <a:gd name="T47" fmla="*/ 1 h 80"/>
              <a:gd name="T48" fmla="*/ 81 w 134"/>
              <a:gd name="T49" fmla="*/ 9 h 80"/>
              <a:gd name="T50" fmla="*/ 68 w 134"/>
              <a:gd name="T51" fmla="*/ 11 h 80"/>
              <a:gd name="T52" fmla="*/ 54 w 134"/>
              <a:gd name="T53" fmla="*/ 15 h 80"/>
              <a:gd name="T54" fmla="*/ 48 w 134"/>
              <a:gd name="T55" fmla="*/ 22 h 80"/>
              <a:gd name="T56" fmla="*/ 30 w 134"/>
              <a:gd name="T57" fmla="*/ 21 h 80"/>
              <a:gd name="T58" fmla="*/ 18 w 134"/>
              <a:gd name="T59" fmla="*/ 25 h 80"/>
              <a:gd name="T60" fmla="*/ 10 w 134"/>
              <a:gd name="T61" fmla="*/ 23 h 80"/>
              <a:gd name="T62" fmla="*/ 12 w 134"/>
              <a:gd name="T63" fmla="*/ 31 h 80"/>
              <a:gd name="T64" fmla="*/ 8 w 134"/>
              <a:gd name="T65" fmla="*/ 36 h 80"/>
              <a:gd name="T66" fmla="*/ 8 w 134"/>
              <a:gd name="T67" fmla="*/ 42 h 80"/>
              <a:gd name="T68" fmla="*/ 0 w 134"/>
              <a:gd name="T69" fmla="*/ 49 h 80"/>
              <a:gd name="T70" fmla="*/ 5 w 134"/>
              <a:gd name="T71" fmla="*/ 53 h 80"/>
              <a:gd name="T72" fmla="*/ 6 w 134"/>
              <a:gd name="T73" fmla="*/ 56 h 80"/>
              <a:gd name="T74" fmla="*/ 8 w 134"/>
              <a:gd name="T75" fmla="*/ 5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4" h="80">
                <a:moveTo>
                  <a:pt x="17" y="65"/>
                </a:moveTo>
                <a:cubicBezTo>
                  <a:pt x="18" y="68"/>
                  <a:pt x="20" y="69"/>
                  <a:pt x="23" y="70"/>
                </a:cubicBezTo>
                <a:cubicBezTo>
                  <a:pt x="24" y="71"/>
                  <a:pt x="24" y="73"/>
                  <a:pt x="25" y="74"/>
                </a:cubicBezTo>
                <a:cubicBezTo>
                  <a:pt x="26" y="75"/>
                  <a:pt x="27" y="75"/>
                  <a:pt x="28" y="76"/>
                </a:cubicBezTo>
                <a:cubicBezTo>
                  <a:pt x="32" y="78"/>
                  <a:pt x="34" y="79"/>
                  <a:pt x="38" y="79"/>
                </a:cubicBezTo>
                <a:cubicBezTo>
                  <a:pt x="42" y="79"/>
                  <a:pt x="44" y="80"/>
                  <a:pt x="47" y="78"/>
                </a:cubicBezTo>
                <a:cubicBezTo>
                  <a:pt x="49" y="77"/>
                  <a:pt x="51" y="77"/>
                  <a:pt x="54" y="76"/>
                </a:cubicBezTo>
                <a:cubicBezTo>
                  <a:pt x="55" y="75"/>
                  <a:pt x="56" y="74"/>
                  <a:pt x="57" y="74"/>
                </a:cubicBezTo>
                <a:cubicBezTo>
                  <a:pt x="59" y="73"/>
                  <a:pt x="59" y="74"/>
                  <a:pt x="61" y="74"/>
                </a:cubicBezTo>
                <a:cubicBezTo>
                  <a:pt x="63" y="74"/>
                  <a:pt x="64" y="72"/>
                  <a:pt x="65" y="71"/>
                </a:cubicBezTo>
                <a:cubicBezTo>
                  <a:pt x="66" y="71"/>
                  <a:pt x="66" y="70"/>
                  <a:pt x="67" y="69"/>
                </a:cubicBezTo>
                <a:cubicBezTo>
                  <a:pt x="69" y="68"/>
                  <a:pt x="70" y="69"/>
                  <a:pt x="71" y="69"/>
                </a:cubicBezTo>
                <a:cubicBezTo>
                  <a:pt x="72" y="69"/>
                  <a:pt x="74" y="70"/>
                  <a:pt x="74" y="69"/>
                </a:cubicBezTo>
                <a:cubicBezTo>
                  <a:pt x="77" y="69"/>
                  <a:pt x="80" y="70"/>
                  <a:pt x="83" y="70"/>
                </a:cubicBezTo>
                <a:cubicBezTo>
                  <a:pt x="84" y="70"/>
                  <a:pt x="85" y="69"/>
                  <a:pt x="87" y="69"/>
                </a:cubicBezTo>
                <a:cubicBezTo>
                  <a:pt x="87" y="69"/>
                  <a:pt x="88" y="70"/>
                  <a:pt x="89" y="70"/>
                </a:cubicBezTo>
                <a:cubicBezTo>
                  <a:pt x="91" y="70"/>
                  <a:pt x="91" y="67"/>
                  <a:pt x="93" y="66"/>
                </a:cubicBezTo>
                <a:cubicBezTo>
                  <a:pt x="94" y="65"/>
                  <a:pt x="95" y="68"/>
                  <a:pt x="97" y="66"/>
                </a:cubicBezTo>
                <a:cubicBezTo>
                  <a:pt x="98" y="66"/>
                  <a:pt x="101" y="62"/>
                  <a:pt x="101" y="61"/>
                </a:cubicBezTo>
                <a:cubicBezTo>
                  <a:pt x="101" y="61"/>
                  <a:pt x="101" y="60"/>
                  <a:pt x="101" y="59"/>
                </a:cubicBezTo>
                <a:cubicBezTo>
                  <a:pt x="101" y="57"/>
                  <a:pt x="102" y="57"/>
                  <a:pt x="103" y="56"/>
                </a:cubicBezTo>
                <a:cubicBezTo>
                  <a:pt x="103" y="55"/>
                  <a:pt x="104" y="55"/>
                  <a:pt x="105" y="54"/>
                </a:cubicBezTo>
                <a:cubicBezTo>
                  <a:pt x="106" y="52"/>
                  <a:pt x="106" y="52"/>
                  <a:pt x="106" y="50"/>
                </a:cubicBezTo>
                <a:cubicBezTo>
                  <a:pt x="107" y="49"/>
                  <a:pt x="110" y="45"/>
                  <a:pt x="109" y="43"/>
                </a:cubicBezTo>
                <a:cubicBezTo>
                  <a:pt x="110" y="42"/>
                  <a:pt x="112" y="42"/>
                  <a:pt x="112" y="40"/>
                </a:cubicBezTo>
                <a:cubicBezTo>
                  <a:pt x="113" y="39"/>
                  <a:pt x="113" y="38"/>
                  <a:pt x="113" y="36"/>
                </a:cubicBezTo>
                <a:cubicBezTo>
                  <a:pt x="114" y="35"/>
                  <a:pt x="115" y="35"/>
                  <a:pt x="116" y="33"/>
                </a:cubicBezTo>
                <a:cubicBezTo>
                  <a:pt x="116" y="32"/>
                  <a:pt x="115" y="31"/>
                  <a:pt x="117" y="30"/>
                </a:cubicBezTo>
                <a:cubicBezTo>
                  <a:pt x="117" y="29"/>
                  <a:pt x="118" y="28"/>
                  <a:pt x="119" y="27"/>
                </a:cubicBezTo>
                <a:cubicBezTo>
                  <a:pt x="120" y="26"/>
                  <a:pt x="120" y="25"/>
                  <a:pt x="121" y="24"/>
                </a:cubicBezTo>
                <a:cubicBezTo>
                  <a:pt x="122" y="24"/>
                  <a:pt x="122" y="24"/>
                  <a:pt x="123" y="24"/>
                </a:cubicBezTo>
                <a:cubicBezTo>
                  <a:pt x="123" y="23"/>
                  <a:pt x="124" y="23"/>
                  <a:pt x="124" y="23"/>
                </a:cubicBezTo>
                <a:cubicBezTo>
                  <a:pt x="126" y="22"/>
                  <a:pt x="127" y="23"/>
                  <a:pt x="128" y="22"/>
                </a:cubicBezTo>
                <a:cubicBezTo>
                  <a:pt x="131" y="22"/>
                  <a:pt x="134" y="19"/>
                  <a:pt x="133" y="16"/>
                </a:cubicBezTo>
                <a:cubicBezTo>
                  <a:pt x="133" y="15"/>
                  <a:pt x="133" y="14"/>
                  <a:pt x="132" y="13"/>
                </a:cubicBezTo>
                <a:cubicBezTo>
                  <a:pt x="130" y="13"/>
                  <a:pt x="130" y="14"/>
                  <a:pt x="129" y="14"/>
                </a:cubicBezTo>
                <a:cubicBezTo>
                  <a:pt x="127" y="13"/>
                  <a:pt x="127" y="12"/>
                  <a:pt x="126" y="10"/>
                </a:cubicBezTo>
                <a:cubicBezTo>
                  <a:pt x="126" y="9"/>
                  <a:pt x="125" y="10"/>
                  <a:pt x="123" y="9"/>
                </a:cubicBezTo>
                <a:cubicBezTo>
                  <a:pt x="122" y="9"/>
                  <a:pt x="122" y="8"/>
                  <a:pt x="121" y="7"/>
                </a:cubicBezTo>
                <a:cubicBezTo>
                  <a:pt x="120" y="5"/>
                  <a:pt x="120" y="4"/>
                  <a:pt x="118" y="4"/>
                </a:cubicBezTo>
                <a:cubicBezTo>
                  <a:pt x="118" y="4"/>
                  <a:pt x="118" y="4"/>
                  <a:pt x="118" y="4"/>
                </a:cubicBezTo>
                <a:cubicBezTo>
                  <a:pt x="115" y="5"/>
                  <a:pt x="113" y="7"/>
                  <a:pt x="111" y="5"/>
                </a:cubicBezTo>
                <a:cubicBezTo>
                  <a:pt x="109" y="3"/>
                  <a:pt x="107" y="2"/>
                  <a:pt x="106" y="0"/>
                </a:cubicBezTo>
                <a:cubicBezTo>
                  <a:pt x="105" y="0"/>
                  <a:pt x="103" y="0"/>
                  <a:pt x="102" y="0"/>
                </a:cubicBezTo>
                <a:cubicBezTo>
                  <a:pt x="102" y="1"/>
                  <a:pt x="102" y="1"/>
                  <a:pt x="101" y="2"/>
                </a:cubicBezTo>
                <a:cubicBezTo>
                  <a:pt x="100" y="2"/>
                  <a:pt x="98" y="2"/>
                  <a:pt x="97" y="2"/>
                </a:cubicBezTo>
                <a:cubicBezTo>
                  <a:pt x="96" y="1"/>
                  <a:pt x="94" y="0"/>
                  <a:pt x="93" y="0"/>
                </a:cubicBezTo>
                <a:cubicBezTo>
                  <a:pt x="90" y="0"/>
                  <a:pt x="89" y="1"/>
                  <a:pt x="87" y="1"/>
                </a:cubicBezTo>
                <a:cubicBezTo>
                  <a:pt x="86" y="2"/>
                  <a:pt x="84" y="4"/>
                  <a:pt x="84" y="5"/>
                </a:cubicBezTo>
                <a:cubicBezTo>
                  <a:pt x="83" y="7"/>
                  <a:pt x="83" y="8"/>
                  <a:pt x="81" y="9"/>
                </a:cubicBezTo>
                <a:cubicBezTo>
                  <a:pt x="77" y="11"/>
                  <a:pt x="74" y="13"/>
                  <a:pt x="71" y="11"/>
                </a:cubicBezTo>
                <a:cubicBezTo>
                  <a:pt x="69" y="10"/>
                  <a:pt x="69" y="9"/>
                  <a:pt x="68" y="11"/>
                </a:cubicBezTo>
                <a:cubicBezTo>
                  <a:pt x="66" y="12"/>
                  <a:pt x="66" y="13"/>
                  <a:pt x="64" y="13"/>
                </a:cubicBezTo>
                <a:cubicBezTo>
                  <a:pt x="61" y="14"/>
                  <a:pt x="57" y="14"/>
                  <a:pt x="54" y="15"/>
                </a:cubicBezTo>
                <a:cubicBezTo>
                  <a:pt x="50" y="17"/>
                  <a:pt x="54" y="20"/>
                  <a:pt x="53" y="22"/>
                </a:cubicBezTo>
                <a:cubicBezTo>
                  <a:pt x="52" y="23"/>
                  <a:pt x="49" y="22"/>
                  <a:pt x="48" y="22"/>
                </a:cubicBezTo>
                <a:cubicBezTo>
                  <a:pt x="46" y="22"/>
                  <a:pt x="44" y="23"/>
                  <a:pt x="42" y="23"/>
                </a:cubicBezTo>
                <a:cubicBezTo>
                  <a:pt x="38" y="23"/>
                  <a:pt x="33" y="23"/>
                  <a:pt x="30" y="21"/>
                </a:cubicBezTo>
                <a:cubicBezTo>
                  <a:pt x="26" y="18"/>
                  <a:pt x="24" y="16"/>
                  <a:pt x="20" y="15"/>
                </a:cubicBezTo>
                <a:cubicBezTo>
                  <a:pt x="20" y="17"/>
                  <a:pt x="20" y="24"/>
                  <a:pt x="18" y="25"/>
                </a:cubicBezTo>
                <a:cubicBezTo>
                  <a:pt x="17" y="26"/>
                  <a:pt x="14" y="25"/>
                  <a:pt x="13" y="24"/>
                </a:cubicBezTo>
                <a:cubicBezTo>
                  <a:pt x="12" y="24"/>
                  <a:pt x="11" y="23"/>
                  <a:pt x="10" y="23"/>
                </a:cubicBezTo>
                <a:cubicBezTo>
                  <a:pt x="9" y="24"/>
                  <a:pt x="8" y="25"/>
                  <a:pt x="7" y="25"/>
                </a:cubicBezTo>
                <a:cubicBezTo>
                  <a:pt x="7" y="27"/>
                  <a:pt x="14" y="27"/>
                  <a:pt x="12" y="31"/>
                </a:cubicBezTo>
                <a:cubicBezTo>
                  <a:pt x="11" y="32"/>
                  <a:pt x="10" y="33"/>
                  <a:pt x="9" y="34"/>
                </a:cubicBezTo>
                <a:cubicBezTo>
                  <a:pt x="6" y="35"/>
                  <a:pt x="8" y="34"/>
                  <a:pt x="8" y="36"/>
                </a:cubicBezTo>
                <a:cubicBezTo>
                  <a:pt x="8" y="38"/>
                  <a:pt x="7" y="38"/>
                  <a:pt x="6" y="39"/>
                </a:cubicBezTo>
                <a:cubicBezTo>
                  <a:pt x="6" y="40"/>
                  <a:pt x="8" y="41"/>
                  <a:pt x="8" y="42"/>
                </a:cubicBezTo>
                <a:cubicBezTo>
                  <a:pt x="9" y="44"/>
                  <a:pt x="7" y="45"/>
                  <a:pt x="6" y="45"/>
                </a:cubicBezTo>
                <a:cubicBezTo>
                  <a:pt x="4" y="46"/>
                  <a:pt x="2" y="48"/>
                  <a:pt x="0" y="49"/>
                </a:cubicBezTo>
                <a:cubicBezTo>
                  <a:pt x="2" y="49"/>
                  <a:pt x="4" y="49"/>
                  <a:pt x="5" y="50"/>
                </a:cubicBezTo>
                <a:cubicBezTo>
                  <a:pt x="6" y="51"/>
                  <a:pt x="4" y="52"/>
                  <a:pt x="5" y="53"/>
                </a:cubicBezTo>
                <a:cubicBezTo>
                  <a:pt x="6" y="54"/>
                  <a:pt x="6" y="54"/>
                  <a:pt x="7" y="54"/>
                </a:cubicBezTo>
                <a:cubicBezTo>
                  <a:pt x="7" y="55"/>
                  <a:pt x="6" y="55"/>
                  <a:pt x="6" y="56"/>
                </a:cubicBezTo>
                <a:cubicBezTo>
                  <a:pt x="7" y="57"/>
                  <a:pt x="8" y="57"/>
                  <a:pt x="9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11" y="61"/>
                  <a:pt x="15" y="62"/>
                  <a:pt x="17" y="6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5" name="Freeform 42">
            <a:extLst>
              <a:ext uri="{FF2B5EF4-FFF2-40B4-BE49-F238E27FC236}">
                <a16:creationId xmlns:a16="http://schemas.microsoft.com/office/drawing/2014/main" id="{DFC5526C-9E72-47E0-5784-A71D369C9D8A}"/>
              </a:ext>
            </a:extLst>
          </p:cNvPr>
          <p:cNvSpPr>
            <a:spLocks noEditPoints="1"/>
          </p:cNvSpPr>
          <p:nvPr/>
        </p:nvSpPr>
        <p:spPr bwMode="auto">
          <a:xfrm>
            <a:off x="7823200" y="3575050"/>
            <a:ext cx="769938" cy="1428750"/>
          </a:xfrm>
          <a:custGeom>
            <a:avLst/>
            <a:gdLst>
              <a:gd name="T0" fmla="*/ 170 w 202"/>
              <a:gd name="T1" fmla="*/ 269 h 375"/>
              <a:gd name="T2" fmla="*/ 155 w 202"/>
              <a:gd name="T3" fmla="*/ 231 h 375"/>
              <a:gd name="T4" fmla="*/ 107 w 202"/>
              <a:gd name="T5" fmla="*/ 171 h 375"/>
              <a:gd name="T6" fmla="*/ 103 w 202"/>
              <a:gd name="T7" fmla="*/ 158 h 375"/>
              <a:gd name="T8" fmla="*/ 100 w 202"/>
              <a:gd name="T9" fmla="*/ 115 h 375"/>
              <a:gd name="T10" fmla="*/ 79 w 202"/>
              <a:gd name="T11" fmla="*/ 114 h 375"/>
              <a:gd name="T12" fmla="*/ 96 w 202"/>
              <a:gd name="T13" fmla="*/ 88 h 375"/>
              <a:gd name="T14" fmla="*/ 69 w 202"/>
              <a:gd name="T15" fmla="*/ 85 h 375"/>
              <a:gd name="T16" fmla="*/ 54 w 202"/>
              <a:gd name="T17" fmla="*/ 95 h 375"/>
              <a:gd name="T18" fmla="*/ 49 w 202"/>
              <a:gd name="T19" fmla="*/ 106 h 375"/>
              <a:gd name="T20" fmla="*/ 45 w 202"/>
              <a:gd name="T21" fmla="*/ 125 h 375"/>
              <a:gd name="T22" fmla="*/ 48 w 202"/>
              <a:gd name="T23" fmla="*/ 133 h 375"/>
              <a:gd name="T24" fmla="*/ 45 w 202"/>
              <a:gd name="T25" fmla="*/ 147 h 375"/>
              <a:gd name="T26" fmla="*/ 56 w 202"/>
              <a:gd name="T27" fmla="*/ 156 h 375"/>
              <a:gd name="T28" fmla="*/ 44 w 202"/>
              <a:gd name="T29" fmla="*/ 186 h 375"/>
              <a:gd name="T30" fmla="*/ 60 w 202"/>
              <a:gd name="T31" fmla="*/ 163 h 375"/>
              <a:gd name="T32" fmla="*/ 62 w 202"/>
              <a:gd name="T33" fmla="*/ 172 h 375"/>
              <a:gd name="T34" fmla="*/ 58 w 202"/>
              <a:gd name="T35" fmla="*/ 207 h 375"/>
              <a:gd name="T36" fmla="*/ 70 w 202"/>
              <a:gd name="T37" fmla="*/ 209 h 375"/>
              <a:gd name="T38" fmla="*/ 92 w 202"/>
              <a:gd name="T39" fmla="*/ 208 h 375"/>
              <a:gd name="T40" fmla="*/ 98 w 202"/>
              <a:gd name="T41" fmla="*/ 242 h 375"/>
              <a:gd name="T42" fmla="*/ 76 w 202"/>
              <a:gd name="T43" fmla="*/ 265 h 375"/>
              <a:gd name="T44" fmla="*/ 64 w 202"/>
              <a:gd name="T45" fmla="*/ 275 h 375"/>
              <a:gd name="T46" fmla="*/ 59 w 202"/>
              <a:gd name="T47" fmla="*/ 306 h 375"/>
              <a:gd name="T48" fmla="*/ 56 w 202"/>
              <a:gd name="T49" fmla="*/ 320 h 375"/>
              <a:gd name="T50" fmla="*/ 80 w 202"/>
              <a:gd name="T51" fmla="*/ 320 h 375"/>
              <a:gd name="T52" fmla="*/ 71 w 202"/>
              <a:gd name="T53" fmla="*/ 335 h 375"/>
              <a:gd name="T54" fmla="*/ 40 w 202"/>
              <a:gd name="T55" fmla="*/ 371 h 375"/>
              <a:gd name="T56" fmla="*/ 71 w 202"/>
              <a:gd name="T57" fmla="*/ 361 h 375"/>
              <a:gd name="T58" fmla="*/ 97 w 202"/>
              <a:gd name="T59" fmla="*/ 350 h 375"/>
              <a:gd name="T60" fmla="*/ 140 w 202"/>
              <a:gd name="T61" fmla="*/ 347 h 375"/>
              <a:gd name="T62" fmla="*/ 196 w 202"/>
              <a:gd name="T63" fmla="*/ 333 h 375"/>
              <a:gd name="T64" fmla="*/ 180 w 202"/>
              <a:gd name="T65" fmla="*/ 314 h 375"/>
              <a:gd name="T66" fmla="*/ 131 w 202"/>
              <a:gd name="T67" fmla="*/ 352 h 375"/>
              <a:gd name="T68" fmla="*/ 108 w 202"/>
              <a:gd name="T69" fmla="*/ 68 h 375"/>
              <a:gd name="T70" fmla="*/ 97 w 202"/>
              <a:gd name="T71" fmla="*/ 60 h 375"/>
              <a:gd name="T72" fmla="*/ 40 w 202"/>
              <a:gd name="T73" fmla="*/ 125 h 375"/>
              <a:gd name="T74" fmla="*/ 35 w 202"/>
              <a:gd name="T75" fmla="*/ 155 h 375"/>
              <a:gd name="T76" fmla="*/ 136 w 202"/>
              <a:gd name="T77" fmla="*/ 23 h 375"/>
              <a:gd name="T78" fmla="*/ 141 w 202"/>
              <a:gd name="T79" fmla="*/ 0 h 375"/>
              <a:gd name="T80" fmla="*/ 26 w 202"/>
              <a:gd name="T81" fmla="*/ 94 h 375"/>
              <a:gd name="T82" fmla="*/ 100 w 202"/>
              <a:gd name="T83" fmla="*/ 74 h 375"/>
              <a:gd name="T84" fmla="*/ 109 w 202"/>
              <a:gd name="T85" fmla="*/ 61 h 375"/>
              <a:gd name="T86" fmla="*/ 38 w 202"/>
              <a:gd name="T87" fmla="*/ 123 h 375"/>
              <a:gd name="T88" fmla="*/ 30 w 202"/>
              <a:gd name="T89" fmla="*/ 125 h 375"/>
              <a:gd name="T90" fmla="*/ 52 w 202"/>
              <a:gd name="T91" fmla="*/ 187 h 375"/>
              <a:gd name="T92" fmla="*/ 34 w 202"/>
              <a:gd name="T93" fmla="*/ 178 h 375"/>
              <a:gd name="T94" fmla="*/ 43 w 202"/>
              <a:gd name="T95" fmla="*/ 153 h 375"/>
              <a:gd name="T96" fmla="*/ 35 w 202"/>
              <a:gd name="T97" fmla="*/ 161 h 375"/>
              <a:gd name="T98" fmla="*/ 132 w 202"/>
              <a:gd name="T99" fmla="*/ 32 h 375"/>
              <a:gd name="T100" fmla="*/ 134 w 202"/>
              <a:gd name="T101" fmla="*/ 13 h 375"/>
              <a:gd name="T102" fmla="*/ 130 w 202"/>
              <a:gd name="T103" fmla="*/ 18 h 375"/>
              <a:gd name="T104" fmla="*/ 17 w 202"/>
              <a:gd name="T105" fmla="*/ 125 h 375"/>
              <a:gd name="T106" fmla="*/ 21 w 202"/>
              <a:gd name="T107" fmla="*/ 115 h 375"/>
              <a:gd name="T108" fmla="*/ 29 w 202"/>
              <a:gd name="T109" fmla="*/ 101 h 375"/>
              <a:gd name="T110" fmla="*/ 40 w 202"/>
              <a:gd name="T111" fmla="*/ 92 h 375"/>
              <a:gd name="T112" fmla="*/ 25 w 202"/>
              <a:gd name="T113" fmla="*/ 101 h 375"/>
              <a:gd name="T114" fmla="*/ 75 w 202"/>
              <a:gd name="T115" fmla="*/ 230 h 375"/>
              <a:gd name="T116" fmla="*/ 2 w 202"/>
              <a:gd name="T117" fmla="*/ 229 h 375"/>
              <a:gd name="T118" fmla="*/ 27 w 202"/>
              <a:gd name="T119" fmla="*/ 232 h 375"/>
              <a:gd name="T120" fmla="*/ 54 w 202"/>
              <a:gd name="T121" fmla="*/ 227 h 375"/>
              <a:gd name="T122" fmla="*/ 46 w 202"/>
              <a:gd name="T123" fmla="*/ 209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02" h="375">
                <a:moveTo>
                  <a:pt x="145" y="346"/>
                </a:moveTo>
                <a:cubicBezTo>
                  <a:pt x="145" y="347"/>
                  <a:pt x="145" y="347"/>
                  <a:pt x="145" y="347"/>
                </a:cubicBezTo>
                <a:cubicBezTo>
                  <a:pt x="143" y="347"/>
                  <a:pt x="143" y="347"/>
                  <a:pt x="143" y="347"/>
                </a:cubicBezTo>
                <a:cubicBezTo>
                  <a:pt x="144" y="346"/>
                  <a:pt x="144" y="346"/>
                  <a:pt x="144" y="346"/>
                </a:cubicBezTo>
                <a:lnTo>
                  <a:pt x="145" y="346"/>
                </a:lnTo>
                <a:close/>
                <a:moveTo>
                  <a:pt x="182" y="323"/>
                </a:moveTo>
                <a:cubicBezTo>
                  <a:pt x="181" y="325"/>
                  <a:pt x="181" y="325"/>
                  <a:pt x="181" y="325"/>
                </a:cubicBezTo>
                <a:cubicBezTo>
                  <a:pt x="183" y="326"/>
                  <a:pt x="183" y="326"/>
                  <a:pt x="183" y="326"/>
                </a:cubicBezTo>
                <a:cubicBezTo>
                  <a:pt x="186" y="326"/>
                  <a:pt x="186" y="326"/>
                  <a:pt x="186" y="326"/>
                </a:cubicBezTo>
                <a:cubicBezTo>
                  <a:pt x="185" y="324"/>
                  <a:pt x="185" y="324"/>
                  <a:pt x="185" y="324"/>
                </a:cubicBezTo>
                <a:lnTo>
                  <a:pt x="182" y="323"/>
                </a:lnTo>
                <a:close/>
                <a:moveTo>
                  <a:pt x="199" y="295"/>
                </a:moveTo>
                <a:cubicBezTo>
                  <a:pt x="201" y="292"/>
                  <a:pt x="201" y="290"/>
                  <a:pt x="202" y="287"/>
                </a:cubicBezTo>
                <a:cubicBezTo>
                  <a:pt x="202" y="278"/>
                  <a:pt x="193" y="273"/>
                  <a:pt x="184" y="272"/>
                </a:cubicBezTo>
                <a:cubicBezTo>
                  <a:pt x="184" y="273"/>
                  <a:pt x="184" y="273"/>
                  <a:pt x="184" y="273"/>
                </a:cubicBezTo>
                <a:cubicBezTo>
                  <a:pt x="181" y="272"/>
                  <a:pt x="178" y="272"/>
                  <a:pt x="175" y="272"/>
                </a:cubicBezTo>
                <a:cubicBezTo>
                  <a:pt x="173" y="274"/>
                  <a:pt x="173" y="274"/>
                  <a:pt x="173" y="274"/>
                </a:cubicBezTo>
                <a:cubicBezTo>
                  <a:pt x="173" y="276"/>
                  <a:pt x="172" y="277"/>
                  <a:pt x="171" y="279"/>
                </a:cubicBezTo>
                <a:cubicBezTo>
                  <a:pt x="168" y="279"/>
                  <a:pt x="168" y="279"/>
                  <a:pt x="168" y="279"/>
                </a:cubicBezTo>
                <a:cubicBezTo>
                  <a:pt x="167" y="276"/>
                  <a:pt x="167" y="276"/>
                  <a:pt x="167" y="276"/>
                </a:cubicBezTo>
                <a:cubicBezTo>
                  <a:pt x="165" y="276"/>
                  <a:pt x="165" y="276"/>
                  <a:pt x="165" y="276"/>
                </a:cubicBezTo>
                <a:cubicBezTo>
                  <a:pt x="163" y="276"/>
                  <a:pt x="163" y="276"/>
                  <a:pt x="163" y="276"/>
                </a:cubicBezTo>
                <a:cubicBezTo>
                  <a:pt x="165" y="273"/>
                  <a:pt x="167" y="270"/>
                  <a:pt x="170" y="269"/>
                </a:cubicBezTo>
                <a:cubicBezTo>
                  <a:pt x="170" y="264"/>
                  <a:pt x="169" y="259"/>
                  <a:pt x="165" y="256"/>
                </a:cubicBezTo>
                <a:cubicBezTo>
                  <a:pt x="164" y="255"/>
                  <a:pt x="164" y="255"/>
                  <a:pt x="164" y="255"/>
                </a:cubicBezTo>
                <a:cubicBezTo>
                  <a:pt x="162" y="254"/>
                  <a:pt x="160" y="252"/>
                  <a:pt x="158" y="251"/>
                </a:cubicBezTo>
                <a:cubicBezTo>
                  <a:pt x="156" y="248"/>
                  <a:pt x="156" y="248"/>
                  <a:pt x="156" y="248"/>
                </a:cubicBezTo>
                <a:cubicBezTo>
                  <a:pt x="155" y="248"/>
                  <a:pt x="155" y="248"/>
                  <a:pt x="155" y="248"/>
                </a:cubicBezTo>
                <a:cubicBezTo>
                  <a:pt x="152" y="249"/>
                  <a:pt x="152" y="249"/>
                  <a:pt x="152" y="249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49" y="249"/>
                  <a:pt x="149" y="249"/>
                  <a:pt x="149" y="249"/>
                </a:cubicBezTo>
                <a:cubicBezTo>
                  <a:pt x="147" y="249"/>
                  <a:pt x="147" y="249"/>
                  <a:pt x="147" y="249"/>
                </a:cubicBezTo>
                <a:cubicBezTo>
                  <a:pt x="146" y="249"/>
                  <a:pt x="146" y="249"/>
                  <a:pt x="146" y="249"/>
                </a:cubicBezTo>
                <a:cubicBezTo>
                  <a:pt x="148" y="248"/>
                  <a:pt x="148" y="248"/>
                  <a:pt x="148" y="248"/>
                </a:cubicBezTo>
                <a:cubicBezTo>
                  <a:pt x="150" y="248"/>
                  <a:pt x="150" y="248"/>
                  <a:pt x="150" y="248"/>
                </a:cubicBezTo>
                <a:cubicBezTo>
                  <a:pt x="152" y="248"/>
                  <a:pt x="154" y="248"/>
                  <a:pt x="155" y="247"/>
                </a:cubicBezTo>
                <a:cubicBezTo>
                  <a:pt x="157" y="248"/>
                  <a:pt x="157" y="248"/>
                  <a:pt x="157" y="248"/>
                </a:cubicBezTo>
                <a:cubicBezTo>
                  <a:pt x="159" y="250"/>
                  <a:pt x="159" y="250"/>
                  <a:pt x="159" y="250"/>
                </a:cubicBezTo>
                <a:cubicBezTo>
                  <a:pt x="161" y="251"/>
                  <a:pt x="161" y="251"/>
                  <a:pt x="161" y="251"/>
                </a:cubicBezTo>
                <a:cubicBezTo>
                  <a:pt x="163" y="250"/>
                  <a:pt x="163" y="250"/>
                  <a:pt x="163" y="250"/>
                </a:cubicBezTo>
                <a:cubicBezTo>
                  <a:pt x="165" y="251"/>
                  <a:pt x="165" y="251"/>
                  <a:pt x="165" y="251"/>
                </a:cubicBezTo>
                <a:cubicBezTo>
                  <a:pt x="162" y="247"/>
                  <a:pt x="159" y="243"/>
                  <a:pt x="157" y="238"/>
                </a:cubicBezTo>
                <a:cubicBezTo>
                  <a:pt x="158" y="236"/>
                  <a:pt x="158" y="236"/>
                  <a:pt x="158" y="236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56" y="233"/>
                  <a:pt x="156" y="233"/>
                  <a:pt x="156" y="233"/>
                </a:cubicBezTo>
                <a:cubicBezTo>
                  <a:pt x="155" y="231"/>
                  <a:pt x="155" y="231"/>
                  <a:pt x="155" y="231"/>
                </a:cubicBezTo>
                <a:cubicBezTo>
                  <a:pt x="153" y="230"/>
                  <a:pt x="153" y="230"/>
                  <a:pt x="153" y="230"/>
                </a:cubicBezTo>
                <a:cubicBezTo>
                  <a:pt x="151" y="226"/>
                  <a:pt x="151" y="226"/>
                  <a:pt x="151" y="226"/>
                </a:cubicBezTo>
                <a:cubicBezTo>
                  <a:pt x="150" y="225"/>
                  <a:pt x="150" y="225"/>
                  <a:pt x="150" y="225"/>
                </a:cubicBezTo>
                <a:cubicBezTo>
                  <a:pt x="149" y="223"/>
                  <a:pt x="149" y="223"/>
                  <a:pt x="149" y="223"/>
                </a:cubicBezTo>
                <a:cubicBezTo>
                  <a:pt x="145" y="220"/>
                  <a:pt x="140" y="218"/>
                  <a:pt x="136" y="218"/>
                </a:cubicBezTo>
                <a:cubicBezTo>
                  <a:pt x="136" y="217"/>
                  <a:pt x="136" y="217"/>
                  <a:pt x="136" y="217"/>
                </a:cubicBezTo>
                <a:cubicBezTo>
                  <a:pt x="134" y="214"/>
                  <a:pt x="132" y="210"/>
                  <a:pt x="132" y="206"/>
                </a:cubicBezTo>
                <a:cubicBezTo>
                  <a:pt x="131" y="205"/>
                  <a:pt x="131" y="205"/>
                  <a:pt x="131" y="205"/>
                </a:cubicBezTo>
                <a:cubicBezTo>
                  <a:pt x="129" y="203"/>
                  <a:pt x="129" y="200"/>
                  <a:pt x="129" y="198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4"/>
                  <a:pt x="128" y="194"/>
                  <a:pt x="128" y="194"/>
                </a:cubicBezTo>
                <a:cubicBezTo>
                  <a:pt x="127" y="193"/>
                  <a:pt x="127" y="193"/>
                  <a:pt x="127" y="193"/>
                </a:cubicBezTo>
                <a:cubicBezTo>
                  <a:pt x="127" y="190"/>
                  <a:pt x="127" y="188"/>
                  <a:pt x="126" y="186"/>
                </a:cubicBezTo>
                <a:cubicBezTo>
                  <a:pt x="125" y="185"/>
                  <a:pt x="125" y="185"/>
                  <a:pt x="125" y="185"/>
                </a:cubicBezTo>
                <a:cubicBezTo>
                  <a:pt x="124" y="185"/>
                  <a:pt x="124" y="185"/>
                  <a:pt x="124" y="185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2" y="184"/>
                  <a:pt x="122" y="184"/>
                  <a:pt x="122" y="184"/>
                </a:cubicBezTo>
                <a:cubicBezTo>
                  <a:pt x="121" y="182"/>
                  <a:pt x="120" y="180"/>
                  <a:pt x="118" y="179"/>
                </a:cubicBezTo>
                <a:cubicBezTo>
                  <a:pt x="118" y="177"/>
                  <a:pt x="117" y="176"/>
                  <a:pt x="116" y="175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08" y="172"/>
                  <a:pt x="108" y="172"/>
                  <a:pt x="108" y="172"/>
                </a:cubicBezTo>
                <a:cubicBezTo>
                  <a:pt x="107" y="172"/>
                  <a:pt x="107" y="172"/>
                  <a:pt x="107" y="172"/>
                </a:cubicBezTo>
                <a:cubicBezTo>
                  <a:pt x="107" y="171"/>
                  <a:pt x="107" y="171"/>
                  <a:pt x="107" y="171"/>
                </a:cubicBezTo>
                <a:cubicBezTo>
                  <a:pt x="106" y="170"/>
                  <a:pt x="106" y="170"/>
                  <a:pt x="106" y="170"/>
                </a:cubicBezTo>
                <a:cubicBezTo>
                  <a:pt x="103" y="170"/>
                  <a:pt x="103" y="170"/>
                  <a:pt x="103" y="170"/>
                </a:cubicBezTo>
                <a:cubicBezTo>
                  <a:pt x="101" y="171"/>
                  <a:pt x="101" y="172"/>
                  <a:pt x="100" y="173"/>
                </a:cubicBezTo>
                <a:cubicBezTo>
                  <a:pt x="97" y="174"/>
                  <a:pt x="97" y="174"/>
                  <a:pt x="97" y="174"/>
                </a:cubicBezTo>
                <a:cubicBezTo>
                  <a:pt x="96" y="173"/>
                  <a:pt x="96" y="173"/>
                  <a:pt x="96" y="173"/>
                </a:cubicBezTo>
                <a:cubicBezTo>
                  <a:pt x="93" y="173"/>
                  <a:pt x="90" y="172"/>
                  <a:pt x="87" y="171"/>
                </a:cubicBezTo>
                <a:cubicBezTo>
                  <a:pt x="86" y="172"/>
                  <a:pt x="86" y="172"/>
                  <a:pt x="86" y="172"/>
                </a:cubicBezTo>
                <a:cubicBezTo>
                  <a:pt x="85" y="171"/>
                  <a:pt x="85" y="171"/>
                  <a:pt x="85" y="171"/>
                </a:cubicBezTo>
                <a:cubicBezTo>
                  <a:pt x="84" y="170"/>
                  <a:pt x="84" y="170"/>
                  <a:pt x="84" y="170"/>
                </a:cubicBezTo>
                <a:cubicBezTo>
                  <a:pt x="85" y="170"/>
                  <a:pt x="85" y="170"/>
                  <a:pt x="85" y="170"/>
                </a:cubicBezTo>
                <a:cubicBezTo>
                  <a:pt x="88" y="171"/>
                  <a:pt x="90" y="171"/>
                  <a:pt x="92" y="171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5" y="170"/>
                  <a:pt x="95" y="170"/>
                  <a:pt x="95" y="170"/>
                </a:cubicBezTo>
                <a:cubicBezTo>
                  <a:pt x="96" y="168"/>
                  <a:pt x="96" y="168"/>
                  <a:pt x="96" y="168"/>
                </a:cubicBezTo>
                <a:cubicBezTo>
                  <a:pt x="97" y="168"/>
                  <a:pt x="97" y="168"/>
                  <a:pt x="97" y="16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101" y="165"/>
                  <a:pt x="102" y="165"/>
                  <a:pt x="103" y="166"/>
                </a:cubicBezTo>
                <a:cubicBezTo>
                  <a:pt x="106" y="164"/>
                  <a:pt x="106" y="164"/>
                  <a:pt x="106" y="164"/>
                </a:cubicBezTo>
                <a:cubicBezTo>
                  <a:pt x="107" y="163"/>
                  <a:pt x="107" y="163"/>
                  <a:pt x="107" y="163"/>
                </a:cubicBezTo>
                <a:cubicBezTo>
                  <a:pt x="105" y="161"/>
                  <a:pt x="105" y="161"/>
                  <a:pt x="105" y="161"/>
                </a:cubicBezTo>
                <a:cubicBezTo>
                  <a:pt x="103" y="161"/>
                  <a:pt x="103" y="161"/>
                  <a:pt x="103" y="161"/>
                </a:cubicBezTo>
                <a:cubicBezTo>
                  <a:pt x="102" y="160"/>
                  <a:pt x="102" y="160"/>
                  <a:pt x="102" y="160"/>
                </a:cubicBezTo>
                <a:cubicBezTo>
                  <a:pt x="103" y="158"/>
                  <a:pt x="103" y="158"/>
                  <a:pt x="103" y="158"/>
                </a:cubicBezTo>
                <a:cubicBezTo>
                  <a:pt x="101" y="157"/>
                  <a:pt x="101" y="157"/>
                  <a:pt x="101" y="157"/>
                </a:cubicBezTo>
                <a:cubicBezTo>
                  <a:pt x="99" y="158"/>
                  <a:pt x="97" y="159"/>
                  <a:pt x="94" y="160"/>
                </a:cubicBezTo>
                <a:cubicBezTo>
                  <a:pt x="94" y="160"/>
                  <a:pt x="94" y="160"/>
                  <a:pt x="94" y="160"/>
                </a:cubicBezTo>
                <a:cubicBezTo>
                  <a:pt x="95" y="159"/>
                  <a:pt x="96" y="158"/>
                  <a:pt x="97" y="157"/>
                </a:cubicBezTo>
                <a:cubicBezTo>
                  <a:pt x="103" y="156"/>
                  <a:pt x="103" y="156"/>
                  <a:pt x="103" y="156"/>
                </a:cubicBezTo>
                <a:cubicBezTo>
                  <a:pt x="105" y="155"/>
                  <a:pt x="107" y="153"/>
                  <a:pt x="109" y="151"/>
                </a:cubicBezTo>
                <a:cubicBezTo>
                  <a:pt x="109" y="150"/>
                  <a:pt x="109" y="150"/>
                  <a:pt x="109" y="150"/>
                </a:cubicBezTo>
                <a:cubicBezTo>
                  <a:pt x="110" y="147"/>
                  <a:pt x="110" y="147"/>
                  <a:pt x="110" y="147"/>
                </a:cubicBezTo>
                <a:cubicBezTo>
                  <a:pt x="112" y="146"/>
                  <a:pt x="113" y="144"/>
                  <a:pt x="114" y="141"/>
                </a:cubicBezTo>
                <a:cubicBezTo>
                  <a:pt x="114" y="140"/>
                  <a:pt x="114" y="140"/>
                  <a:pt x="114" y="140"/>
                </a:cubicBezTo>
                <a:cubicBezTo>
                  <a:pt x="115" y="138"/>
                  <a:pt x="116" y="136"/>
                  <a:pt x="117" y="134"/>
                </a:cubicBezTo>
                <a:cubicBezTo>
                  <a:pt x="117" y="134"/>
                  <a:pt x="117" y="134"/>
                  <a:pt x="117" y="134"/>
                </a:cubicBezTo>
                <a:cubicBezTo>
                  <a:pt x="117" y="132"/>
                  <a:pt x="117" y="129"/>
                  <a:pt x="118" y="127"/>
                </a:cubicBezTo>
                <a:cubicBezTo>
                  <a:pt x="120" y="126"/>
                  <a:pt x="121" y="124"/>
                  <a:pt x="122" y="122"/>
                </a:cubicBezTo>
                <a:cubicBezTo>
                  <a:pt x="122" y="121"/>
                  <a:pt x="121" y="119"/>
                  <a:pt x="121" y="117"/>
                </a:cubicBezTo>
                <a:cubicBezTo>
                  <a:pt x="120" y="116"/>
                  <a:pt x="119" y="115"/>
                  <a:pt x="118" y="115"/>
                </a:cubicBezTo>
                <a:cubicBezTo>
                  <a:pt x="116" y="115"/>
                  <a:pt x="116" y="115"/>
                  <a:pt x="116" y="115"/>
                </a:cubicBezTo>
                <a:cubicBezTo>
                  <a:pt x="114" y="115"/>
                  <a:pt x="114" y="115"/>
                  <a:pt x="114" y="115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0" y="116"/>
                  <a:pt x="110" y="116"/>
                  <a:pt x="110" y="116"/>
                </a:cubicBezTo>
                <a:cubicBezTo>
                  <a:pt x="108" y="115"/>
                  <a:pt x="108" y="115"/>
                  <a:pt x="108" y="115"/>
                </a:cubicBezTo>
                <a:cubicBezTo>
                  <a:pt x="108" y="116"/>
                  <a:pt x="108" y="116"/>
                  <a:pt x="108" y="116"/>
                </a:cubicBezTo>
                <a:cubicBezTo>
                  <a:pt x="105" y="115"/>
                  <a:pt x="103" y="114"/>
                  <a:pt x="100" y="115"/>
                </a:cubicBezTo>
                <a:cubicBezTo>
                  <a:pt x="99" y="116"/>
                  <a:pt x="99" y="116"/>
                  <a:pt x="99" y="116"/>
                </a:cubicBezTo>
                <a:cubicBezTo>
                  <a:pt x="97" y="116"/>
                  <a:pt x="97" y="116"/>
                  <a:pt x="97" y="116"/>
                </a:cubicBezTo>
                <a:cubicBezTo>
                  <a:pt x="96" y="115"/>
                  <a:pt x="94" y="115"/>
                  <a:pt x="93" y="114"/>
                </a:cubicBezTo>
                <a:cubicBezTo>
                  <a:pt x="92" y="114"/>
                  <a:pt x="91" y="114"/>
                  <a:pt x="89" y="114"/>
                </a:cubicBezTo>
                <a:cubicBezTo>
                  <a:pt x="89" y="116"/>
                  <a:pt x="89" y="116"/>
                  <a:pt x="89" y="116"/>
                </a:cubicBezTo>
                <a:cubicBezTo>
                  <a:pt x="87" y="116"/>
                  <a:pt x="87" y="116"/>
                  <a:pt x="87" y="116"/>
                </a:cubicBezTo>
                <a:cubicBezTo>
                  <a:pt x="87" y="117"/>
                  <a:pt x="87" y="117"/>
                  <a:pt x="87" y="117"/>
                </a:cubicBezTo>
                <a:cubicBezTo>
                  <a:pt x="86" y="116"/>
                  <a:pt x="86" y="116"/>
                  <a:pt x="86" y="116"/>
                </a:cubicBezTo>
                <a:cubicBezTo>
                  <a:pt x="83" y="118"/>
                  <a:pt x="83" y="118"/>
                  <a:pt x="83" y="118"/>
                </a:cubicBezTo>
                <a:cubicBezTo>
                  <a:pt x="78" y="118"/>
                  <a:pt x="78" y="118"/>
                  <a:pt x="78" y="118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6" y="122"/>
                  <a:pt x="76" y="122"/>
                  <a:pt x="76" y="122"/>
                </a:cubicBezTo>
                <a:cubicBezTo>
                  <a:pt x="75" y="121"/>
                  <a:pt x="75" y="121"/>
                  <a:pt x="75" y="121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78" y="116"/>
                  <a:pt x="78" y="116"/>
                  <a:pt x="78" y="116"/>
                </a:cubicBezTo>
                <a:cubicBezTo>
                  <a:pt x="76" y="115"/>
                  <a:pt x="76" y="115"/>
                  <a:pt x="76" y="115"/>
                </a:cubicBezTo>
                <a:cubicBezTo>
                  <a:pt x="71" y="119"/>
                  <a:pt x="71" y="119"/>
                  <a:pt x="71" y="119"/>
                </a:cubicBezTo>
                <a:cubicBezTo>
                  <a:pt x="72" y="118"/>
                  <a:pt x="72" y="118"/>
                  <a:pt x="72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5"/>
                  <a:pt x="74" y="115"/>
                  <a:pt x="74" y="115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8" y="114"/>
                  <a:pt x="78" y="114"/>
                  <a:pt x="78" y="114"/>
                </a:cubicBezTo>
                <a:cubicBezTo>
                  <a:pt x="79" y="114"/>
                  <a:pt x="79" y="114"/>
                  <a:pt x="79" y="114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84" y="110"/>
                  <a:pt x="84" y="110"/>
                  <a:pt x="84" y="110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2" y="111"/>
                  <a:pt x="82" y="111"/>
                  <a:pt x="82" y="111"/>
                </a:cubicBezTo>
                <a:cubicBezTo>
                  <a:pt x="80" y="110"/>
                  <a:pt x="80" y="110"/>
                  <a:pt x="80" y="110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76" y="109"/>
                  <a:pt x="76" y="109"/>
                  <a:pt x="76" y="109"/>
                </a:cubicBezTo>
                <a:cubicBezTo>
                  <a:pt x="75" y="110"/>
                  <a:pt x="75" y="110"/>
                  <a:pt x="75" y="110"/>
                </a:cubicBezTo>
                <a:cubicBezTo>
                  <a:pt x="73" y="109"/>
                  <a:pt x="73" y="109"/>
                  <a:pt x="73" y="109"/>
                </a:cubicBezTo>
                <a:cubicBezTo>
                  <a:pt x="72" y="107"/>
                  <a:pt x="72" y="107"/>
                  <a:pt x="72" y="107"/>
                </a:cubicBezTo>
                <a:cubicBezTo>
                  <a:pt x="74" y="109"/>
                  <a:pt x="74" y="109"/>
                  <a:pt x="74" y="109"/>
                </a:cubicBezTo>
                <a:cubicBezTo>
                  <a:pt x="76" y="109"/>
                  <a:pt x="76" y="109"/>
                  <a:pt x="76" y="109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80" y="109"/>
                  <a:pt x="80" y="109"/>
                  <a:pt x="80" y="109"/>
                </a:cubicBezTo>
                <a:cubicBezTo>
                  <a:pt x="80" y="108"/>
                  <a:pt x="80" y="108"/>
                  <a:pt x="80" y="108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80" y="106"/>
                  <a:pt x="81" y="105"/>
                  <a:pt x="83" y="105"/>
                </a:cubicBezTo>
                <a:cubicBezTo>
                  <a:pt x="83" y="103"/>
                  <a:pt x="83" y="103"/>
                  <a:pt x="83" y="103"/>
                </a:cubicBezTo>
                <a:cubicBezTo>
                  <a:pt x="87" y="100"/>
                  <a:pt x="91" y="97"/>
                  <a:pt x="95" y="94"/>
                </a:cubicBezTo>
                <a:cubicBezTo>
                  <a:pt x="97" y="91"/>
                  <a:pt x="97" y="91"/>
                  <a:pt x="97" y="91"/>
                </a:cubicBezTo>
                <a:cubicBezTo>
                  <a:pt x="97" y="88"/>
                  <a:pt x="97" y="88"/>
                  <a:pt x="97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6" y="87"/>
                  <a:pt x="96" y="87"/>
                  <a:pt x="96" y="87"/>
                </a:cubicBezTo>
                <a:cubicBezTo>
                  <a:pt x="97" y="86"/>
                  <a:pt x="98" y="85"/>
                  <a:pt x="98" y="83"/>
                </a:cubicBezTo>
                <a:cubicBezTo>
                  <a:pt x="96" y="83"/>
                  <a:pt x="96" y="83"/>
                  <a:pt x="96" y="83"/>
                </a:cubicBezTo>
                <a:cubicBezTo>
                  <a:pt x="95" y="82"/>
                  <a:pt x="95" y="82"/>
                  <a:pt x="95" y="82"/>
                </a:cubicBezTo>
                <a:cubicBezTo>
                  <a:pt x="93" y="83"/>
                  <a:pt x="93" y="83"/>
                  <a:pt x="93" y="83"/>
                </a:cubicBezTo>
                <a:cubicBezTo>
                  <a:pt x="92" y="82"/>
                  <a:pt x="92" y="82"/>
                  <a:pt x="92" y="82"/>
                </a:cubicBezTo>
                <a:cubicBezTo>
                  <a:pt x="91" y="83"/>
                  <a:pt x="91" y="83"/>
                  <a:pt x="91" y="83"/>
                </a:cubicBezTo>
                <a:cubicBezTo>
                  <a:pt x="92" y="84"/>
                  <a:pt x="92" y="84"/>
                  <a:pt x="92" y="84"/>
                </a:cubicBezTo>
                <a:cubicBezTo>
                  <a:pt x="92" y="84"/>
                  <a:pt x="92" y="84"/>
                  <a:pt x="92" y="84"/>
                </a:cubicBezTo>
                <a:cubicBezTo>
                  <a:pt x="90" y="84"/>
                  <a:pt x="90" y="84"/>
                  <a:pt x="90" y="84"/>
                </a:cubicBezTo>
                <a:cubicBezTo>
                  <a:pt x="89" y="84"/>
                  <a:pt x="89" y="84"/>
                  <a:pt x="89" y="84"/>
                </a:cubicBezTo>
                <a:cubicBezTo>
                  <a:pt x="88" y="83"/>
                  <a:pt x="88" y="83"/>
                  <a:pt x="88" y="83"/>
                </a:cubicBezTo>
                <a:cubicBezTo>
                  <a:pt x="86" y="84"/>
                  <a:pt x="85" y="84"/>
                  <a:pt x="84" y="85"/>
                </a:cubicBezTo>
                <a:cubicBezTo>
                  <a:pt x="80" y="85"/>
                  <a:pt x="80" y="85"/>
                  <a:pt x="80" y="85"/>
                </a:cubicBezTo>
                <a:cubicBezTo>
                  <a:pt x="80" y="85"/>
                  <a:pt x="80" y="85"/>
                  <a:pt x="80" y="85"/>
                </a:cubicBezTo>
                <a:cubicBezTo>
                  <a:pt x="79" y="86"/>
                  <a:pt x="79" y="86"/>
                  <a:pt x="79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75" y="87"/>
                  <a:pt x="75" y="87"/>
                  <a:pt x="75" y="87"/>
                </a:cubicBezTo>
                <a:cubicBezTo>
                  <a:pt x="74" y="86"/>
                  <a:pt x="74" y="86"/>
                  <a:pt x="74" y="86"/>
                </a:cubicBezTo>
                <a:cubicBezTo>
                  <a:pt x="73" y="87"/>
                  <a:pt x="72" y="88"/>
                  <a:pt x="71" y="89"/>
                </a:cubicBezTo>
                <a:cubicBezTo>
                  <a:pt x="72" y="86"/>
                  <a:pt x="72" y="86"/>
                  <a:pt x="72" y="86"/>
                </a:cubicBezTo>
                <a:cubicBezTo>
                  <a:pt x="71" y="85"/>
                  <a:pt x="71" y="85"/>
                  <a:pt x="71" y="85"/>
                </a:cubicBezTo>
                <a:cubicBezTo>
                  <a:pt x="69" y="85"/>
                  <a:pt x="69" y="85"/>
                  <a:pt x="69" y="85"/>
                </a:cubicBezTo>
                <a:cubicBezTo>
                  <a:pt x="69" y="87"/>
                  <a:pt x="69" y="87"/>
                  <a:pt x="69" y="87"/>
                </a:cubicBezTo>
                <a:cubicBezTo>
                  <a:pt x="66" y="89"/>
                  <a:pt x="66" y="89"/>
                  <a:pt x="66" y="89"/>
                </a:cubicBezTo>
                <a:cubicBezTo>
                  <a:pt x="68" y="86"/>
                  <a:pt x="68" y="86"/>
                  <a:pt x="68" y="86"/>
                </a:cubicBezTo>
                <a:cubicBezTo>
                  <a:pt x="66" y="84"/>
                  <a:pt x="66" y="84"/>
                  <a:pt x="66" y="84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4"/>
                  <a:pt x="65" y="84"/>
                  <a:pt x="65" y="84"/>
                </a:cubicBezTo>
                <a:cubicBezTo>
                  <a:pt x="64" y="84"/>
                  <a:pt x="64" y="84"/>
                  <a:pt x="64" y="84"/>
                </a:cubicBezTo>
                <a:cubicBezTo>
                  <a:pt x="62" y="83"/>
                  <a:pt x="62" y="83"/>
                  <a:pt x="62" y="83"/>
                </a:cubicBezTo>
                <a:cubicBezTo>
                  <a:pt x="61" y="86"/>
                  <a:pt x="61" y="86"/>
                  <a:pt x="61" y="86"/>
                </a:cubicBezTo>
                <a:cubicBezTo>
                  <a:pt x="60" y="87"/>
                  <a:pt x="60" y="87"/>
                  <a:pt x="60" y="87"/>
                </a:cubicBezTo>
                <a:cubicBezTo>
                  <a:pt x="60" y="88"/>
                  <a:pt x="60" y="88"/>
                  <a:pt x="60" y="88"/>
                </a:cubicBezTo>
                <a:cubicBezTo>
                  <a:pt x="61" y="89"/>
                  <a:pt x="61" y="89"/>
                  <a:pt x="61" y="89"/>
                </a:cubicBezTo>
                <a:cubicBezTo>
                  <a:pt x="60" y="89"/>
                  <a:pt x="60" y="89"/>
                  <a:pt x="60" y="89"/>
                </a:cubicBezTo>
                <a:cubicBezTo>
                  <a:pt x="61" y="91"/>
                  <a:pt x="61" y="91"/>
                  <a:pt x="61" y="91"/>
                </a:cubicBezTo>
                <a:cubicBezTo>
                  <a:pt x="59" y="90"/>
                  <a:pt x="59" y="90"/>
                  <a:pt x="59" y="90"/>
                </a:cubicBezTo>
                <a:cubicBezTo>
                  <a:pt x="58" y="92"/>
                  <a:pt x="58" y="92"/>
                  <a:pt x="58" y="92"/>
                </a:cubicBezTo>
                <a:cubicBezTo>
                  <a:pt x="60" y="95"/>
                  <a:pt x="60" y="95"/>
                  <a:pt x="60" y="95"/>
                </a:cubicBezTo>
                <a:cubicBezTo>
                  <a:pt x="63" y="95"/>
                  <a:pt x="63" y="95"/>
                  <a:pt x="63" y="95"/>
                </a:cubicBezTo>
                <a:cubicBezTo>
                  <a:pt x="60" y="96"/>
                  <a:pt x="60" y="96"/>
                  <a:pt x="60" y="96"/>
                </a:cubicBezTo>
                <a:cubicBezTo>
                  <a:pt x="59" y="95"/>
                  <a:pt x="59" y="95"/>
                  <a:pt x="59" y="95"/>
                </a:cubicBezTo>
                <a:cubicBezTo>
                  <a:pt x="58" y="96"/>
                  <a:pt x="58" y="96"/>
                  <a:pt x="58" y="96"/>
                </a:cubicBezTo>
                <a:cubicBezTo>
                  <a:pt x="55" y="96"/>
                  <a:pt x="55" y="96"/>
                  <a:pt x="55" y="96"/>
                </a:cubicBezTo>
                <a:cubicBezTo>
                  <a:pt x="54" y="95"/>
                  <a:pt x="54" y="95"/>
                  <a:pt x="54" y="95"/>
                </a:cubicBezTo>
                <a:cubicBezTo>
                  <a:pt x="54" y="96"/>
                  <a:pt x="54" y="96"/>
                  <a:pt x="54" y="96"/>
                </a:cubicBezTo>
                <a:cubicBezTo>
                  <a:pt x="55" y="98"/>
                  <a:pt x="55" y="98"/>
                  <a:pt x="55" y="98"/>
                </a:cubicBezTo>
                <a:cubicBezTo>
                  <a:pt x="57" y="99"/>
                  <a:pt x="57" y="99"/>
                  <a:pt x="57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5" y="102"/>
                  <a:pt x="55" y="102"/>
                  <a:pt x="55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3" y="102"/>
                  <a:pt x="54" y="104"/>
                  <a:pt x="55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6"/>
                  <a:pt x="57" y="106"/>
                  <a:pt x="57" y="106"/>
                </a:cubicBezTo>
                <a:cubicBezTo>
                  <a:pt x="59" y="108"/>
                  <a:pt x="59" y="108"/>
                  <a:pt x="59" y="108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6" y="107"/>
                  <a:pt x="56" y="107"/>
                  <a:pt x="56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4" y="107"/>
                  <a:pt x="54" y="107"/>
                  <a:pt x="54" y="107"/>
                </a:cubicBezTo>
                <a:cubicBezTo>
                  <a:pt x="55" y="107"/>
                  <a:pt x="56" y="108"/>
                  <a:pt x="57" y="109"/>
                </a:cubicBezTo>
                <a:cubicBezTo>
                  <a:pt x="53" y="107"/>
                  <a:pt x="53" y="107"/>
                  <a:pt x="53" y="107"/>
                </a:cubicBezTo>
                <a:cubicBezTo>
                  <a:pt x="52" y="109"/>
                  <a:pt x="52" y="109"/>
                  <a:pt x="52" y="109"/>
                </a:cubicBezTo>
                <a:cubicBezTo>
                  <a:pt x="51" y="108"/>
                  <a:pt x="51" y="108"/>
                  <a:pt x="51" y="108"/>
                </a:cubicBezTo>
                <a:cubicBezTo>
                  <a:pt x="51" y="107"/>
                  <a:pt x="51" y="107"/>
                  <a:pt x="51" y="107"/>
                </a:cubicBezTo>
                <a:cubicBezTo>
                  <a:pt x="49" y="106"/>
                  <a:pt x="49" y="106"/>
                  <a:pt x="49" y="106"/>
                </a:cubicBezTo>
                <a:cubicBezTo>
                  <a:pt x="49" y="108"/>
                  <a:pt x="49" y="108"/>
                  <a:pt x="49" y="108"/>
                </a:cubicBezTo>
                <a:cubicBezTo>
                  <a:pt x="50" y="109"/>
                  <a:pt x="50" y="109"/>
                  <a:pt x="50" y="109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08"/>
                  <a:pt x="48" y="108"/>
                  <a:pt x="48" y="108"/>
                </a:cubicBezTo>
                <a:cubicBezTo>
                  <a:pt x="47" y="108"/>
                  <a:pt x="47" y="108"/>
                  <a:pt x="47" y="108"/>
                </a:cubicBezTo>
                <a:cubicBezTo>
                  <a:pt x="46" y="109"/>
                  <a:pt x="46" y="109"/>
                  <a:pt x="46" y="109"/>
                </a:cubicBezTo>
                <a:cubicBezTo>
                  <a:pt x="46" y="112"/>
                  <a:pt x="46" y="112"/>
                  <a:pt x="46" y="112"/>
                </a:cubicBezTo>
                <a:cubicBezTo>
                  <a:pt x="47" y="113"/>
                  <a:pt x="47" y="113"/>
                  <a:pt x="47" y="113"/>
                </a:cubicBezTo>
                <a:cubicBezTo>
                  <a:pt x="48" y="114"/>
                  <a:pt x="48" y="114"/>
                  <a:pt x="48" y="114"/>
                </a:cubicBezTo>
                <a:cubicBezTo>
                  <a:pt x="46" y="114"/>
                  <a:pt x="46" y="114"/>
                  <a:pt x="46" y="114"/>
                </a:cubicBezTo>
                <a:cubicBezTo>
                  <a:pt x="45" y="116"/>
                  <a:pt x="45" y="116"/>
                  <a:pt x="45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8" y="119"/>
                  <a:pt x="48" y="119"/>
                  <a:pt x="48" y="119"/>
                </a:cubicBezTo>
                <a:cubicBezTo>
                  <a:pt x="50" y="119"/>
                  <a:pt x="50" y="119"/>
                  <a:pt x="50" y="119"/>
                </a:cubicBezTo>
                <a:cubicBezTo>
                  <a:pt x="51" y="119"/>
                  <a:pt x="51" y="119"/>
                  <a:pt x="51" y="119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6" y="118"/>
                  <a:pt x="46" y="118"/>
                  <a:pt x="46" y="118"/>
                </a:cubicBezTo>
                <a:cubicBezTo>
                  <a:pt x="45" y="118"/>
                  <a:pt x="45" y="118"/>
                  <a:pt x="45" y="118"/>
                </a:cubicBezTo>
                <a:cubicBezTo>
                  <a:pt x="44" y="119"/>
                  <a:pt x="44" y="121"/>
                  <a:pt x="44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5" y="125"/>
                  <a:pt x="45" y="125"/>
                  <a:pt x="45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8" y="123"/>
                  <a:pt x="48" y="123"/>
                  <a:pt x="48" y="123"/>
                </a:cubicBezTo>
                <a:cubicBezTo>
                  <a:pt x="48" y="125"/>
                  <a:pt x="48" y="125"/>
                  <a:pt x="48" y="125"/>
                </a:cubicBezTo>
                <a:cubicBezTo>
                  <a:pt x="50" y="125"/>
                  <a:pt x="50" y="125"/>
                  <a:pt x="50" y="125"/>
                </a:cubicBezTo>
                <a:cubicBezTo>
                  <a:pt x="52" y="123"/>
                  <a:pt x="52" y="123"/>
                  <a:pt x="52" y="123"/>
                </a:cubicBezTo>
                <a:cubicBezTo>
                  <a:pt x="52" y="124"/>
                  <a:pt x="52" y="124"/>
                  <a:pt x="52" y="124"/>
                </a:cubicBezTo>
                <a:cubicBezTo>
                  <a:pt x="50" y="125"/>
                  <a:pt x="49" y="126"/>
                  <a:pt x="47" y="126"/>
                </a:cubicBezTo>
                <a:cubicBezTo>
                  <a:pt x="46" y="128"/>
                  <a:pt x="46" y="128"/>
                  <a:pt x="46" y="128"/>
                </a:cubicBezTo>
                <a:cubicBezTo>
                  <a:pt x="49" y="128"/>
                  <a:pt x="49" y="128"/>
                  <a:pt x="49" y="128"/>
                </a:cubicBezTo>
                <a:cubicBezTo>
                  <a:pt x="52" y="127"/>
                  <a:pt x="52" y="127"/>
                  <a:pt x="52" y="127"/>
                </a:cubicBezTo>
                <a:cubicBezTo>
                  <a:pt x="51" y="128"/>
                  <a:pt x="51" y="128"/>
                  <a:pt x="51" y="128"/>
                </a:cubicBezTo>
                <a:cubicBezTo>
                  <a:pt x="52" y="130"/>
                  <a:pt x="52" y="130"/>
                  <a:pt x="52" y="130"/>
                </a:cubicBezTo>
                <a:cubicBezTo>
                  <a:pt x="50" y="128"/>
                  <a:pt x="50" y="128"/>
                  <a:pt x="50" y="128"/>
                </a:cubicBezTo>
                <a:cubicBezTo>
                  <a:pt x="48" y="129"/>
                  <a:pt x="48" y="129"/>
                  <a:pt x="48" y="129"/>
                </a:cubicBezTo>
                <a:cubicBezTo>
                  <a:pt x="48" y="130"/>
                  <a:pt x="48" y="130"/>
                  <a:pt x="48" y="130"/>
                </a:cubicBezTo>
                <a:cubicBezTo>
                  <a:pt x="47" y="132"/>
                  <a:pt x="47" y="132"/>
                  <a:pt x="47" y="132"/>
                </a:cubicBezTo>
                <a:cubicBezTo>
                  <a:pt x="47" y="132"/>
                  <a:pt x="47" y="132"/>
                  <a:pt x="47" y="132"/>
                </a:cubicBezTo>
                <a:cubicBezTo>
                  <a:pt x="49" y="133"/>
                  <a:pt x="49" y="133"/>
                  <a:pt x="49" y="133"/>
                </a:cubicBezTo>
                <a:cubicBezTo>
                  <a:pt x="50" y="134"/>
                  <a:pt x="50" y="134"/>
                  <a:pt x="50" y="134"/>
                </a:cubicBezTo>
                <a:cubicBezTo>
                  <a:pt x="52" y="134"/>
                  <a:pt x="52" y="134"/>
                  <a:pt x="52" y="134"/>
                </a:cubicBezTo>
                <a:cubicBezTo>
                  <a:pt x="52" y="134"/>
                  <a:pt x="52" y="134"/>
                  <a:pt x="52" y="134"/>
                </a:cubicBezTo>
                <a:cubicBezTo>
                  <a:pt x="49" y="134"/>
                  <a:pt x="49" y="134"/>
                  <a:pt x="49" y="134"/>
                </a:cubicBezTo>
                <a:cubicBezTo>
                  <a:pt x="48" y="133"/>
                  <a:pt x="48" y="133"/>
                  <a:pt x="48" y="133"/>
                </a:cubicBezTo>
                <a:cubicBezTo>
                  <a:pt x="46" y="133"/>
                  <a:pt x="46" y="133"/>
                  <a:pt x="46" y="133"/>
                </a:cubicBezTo>
                <a:cubicBezTo>
                  <a:pt x="45" y="135"/>
                  <a:pt x="45" y="135"/>
                  <a:pt x="45" y="135"/>
                </a:cubicBezTo>
                <a:cubicBezTo>
                  <a:pt x="47" y="136"/>
                  <a:pt x="47" y="136"/>
                  <a:pt x="47" y="136"/>
                </a:cubicBezTo>
                <a:cubicBezTo>
                  <a:pt x="47" y="137"/>
                  <a:pt x="47" y="137"/>
                  <a:pt x="47" y="137"/>
                </a:cubicBezTo>
                <a:cubicBezTo>
                  <a:pt x="48" y="138"/>
                  <a:pt x="48" y="138"/>
                  <a:pt x="48" y="138"/>
                </a:cubicBezTo>
                <a:cubicBezTo>
                  <a:pt x="47" y="138"/>
                  <a:pt x="47" y="138"/>
                  <a:pt x="47" y="138"/>
                </a:cubicBezTo>
                <a:cubicBezTo>
                  <a:pt x="46" y="137"/>
                  <a:pt x="46" y="137"/>
                  <a:pt x="46" y="137"/>
                </a:cubicBezTo>
                <a:cubicBezTo>
                  <a:pt x="44" y="137"/>
                  <a:pt x="44" y="137"/>
                  <a:pt x="44" y="137"/>
                </a:cubicBezTo>
                <a:cubicBezTo>
                  <a:pt x="43" y="141"/>
                  <a:pt x="43" y="141"/>
                  <a:pt x="43" y="141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6" y="143"/>
                  <a:pt x="46" y="143"/>
                  <a:pt x="46" y="143"/>
                </a:cubicBezTo>
                <a:cubicBezTo>
                  <a:pt x="44" y="143"/>
                  <a:pt x="44" y="143"/>
                  <a:pt x="44" y="143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3" y="146"/>
                  <a:pt x="43" y="146"/>
                  <a:pt x="43" y="146"/>
                </a:cubicBezTo>
                <a:cubicBezTo>
                  <a:pt x="41" y="145"/>
                  <a:pt x="41" y="145"/>
                  <a:pt x="41" y="145"/>
                </a:cubicBezTo>
                <a:cubicBezTo>
                  <a:pt x="40" y="145"/>
                  <a:pt x="38" y="145"/>
                  <a:pt x="37" y="145"/>
                </a:cubicBezTo>
                <a:cubicBezTo>
                  <a:pt x="36" y="146"/>
                  <a:pt x="36" y="146"/>
                  <a:pt x="36" y="146"/>
                </a:cubicBezTo>
                <a:cubicBezTo>
                  <a:pt x="36" y="147"/>
                  <a:pt x="36" y="147"/>
                  <a:pt x="36" y="147"/>
                </a:cubicBezTo>
                <a:cubicBezTo>
                  <a:pt x="37" y="148"/>
                  <a:pt x="37" y="148"/>
                  <a:pt x="37" y="148"/>
                </a:cubicBezTo>
                <a:cubicBezTo>
                  <a:pt x="38" y="147"/>
                  <a:pt x="38" y="147"/>
                  <a:pt x="38" y="147"/>
                </a:cubicBezTo>
                <a:cubicBezTo>
                  <a:pt x="39" y="147"/>
                  <a:pt x="41" y="148"/>
                  <a:pt x="42" y="148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7" y="148"/>
                  <a:pt x="47" y="148"/>
                  <a:pt x="47" y="148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3" y="149"/>
                  <a:pt x="43" y="149"/>
                  <a:pt x="43" y="149"/>
                </a:cubicBezTo>
                <a:cubicBezTo>
                  <a:pt x="43" y="150"/>
                  <a:pt x="43" y="150"/>
                  <a:pt x="43" y="150"/>
                </a:cubicBezTo>
                <a:cubicBezTo>
                  <a:pt x="41" y="149"/>
                  <a:pt x="41" y="149"/>
                  <a:pt x="41" y="149"/>
                </a:cubicBezTo>
                <a:cubicBezTo>
                  <a:pt x="40" y="149"/>
                  <a:pt x="40" y="149"/>
                  <a:pt x="40" y="149"/>
                </a:cubicBezTo>
                <a:cubicBezTo>
                  <a:pt x="40" y="150"/>
                  <a:pt x="40" y="150"/>
                  <a:pt x="40" y="150"/>
                </a:cubicBezTo>
                <a:cubicBezTo>
                  <a:pt x="43" y="152"/>
                  <a:pt x="43" y="152"/>
                  <a:pt x="43" y="152"/>
                </a:cubicBezTo>
                <a:cubicBezTo>
                  <a:pt x="44" y="153"/>
                  <a:pt x="45" y="153"/>
                  <a:pt x="46" y="154"/>
                </a:cubicBezTo>
                <a:cubicBezTo>
                  <a:pt x="49" y="152"/>
                  <a:pt x="51" y="149"/>
                  <a:pt x="54" y="147"/>
                </a:cubicBezTo>
                <a:cubicBezTo>
                  <a:pt x="55" y="146"/>
                  <a:pt x="55" y="146"/>
                  <a:pt x="55" y="146"/>
                </a:cubicBezTo>
                <a:cubicBezTo>
                  <a:pt x="57" y="144"/>
                  <a:pt x="57" y="144"/>
                  <a:pt x="57" y="144"/>
                </a:cubicBezTo>
                <a:cubicBezTo>
                  <a:pt x="55" y="147"/>
                  <a:pt x="55" y="147"/>
                  <a:pt x="55" y="147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60" y="147"/>
                  <a:pt x="60" y="147"/>
                  <a:pt x="60" y="147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5" y="148"/>
                  <a:pt x="55" y="148"/>
                  <a:pt x="55" y="148"/>
                </a:cubicBezTo>
                <a:cubicBezTo>
                  <a:pt x="53" y="149"/>
                  <a:pt x="53" y="149"/>
                  <a:pt x="53" y="149"/>
                </a:cubicBezTo>
                <a:cubicBezTo>
                  <a:pt x="52" y="151"/>
                  <a:pt x="51" y="153"/>
                  <a:pt x="50" y="155"/>
                </a:cubicBezTo>
                <a:cubicBezTo>
                  <a:pt x="51" y="154"/>
                  <a:pt x="51" y="154"/>
                  <a:pt x="51" y="154"/>
                </a:cubicBezTo>
                <a:cubicBezTo>
                  <a:pt x="52" y="156"/>
                  <a:pt x="52" y="156"/>
                  <a:pt x="52" y="156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6" y="156"/>
                  <a:pt x="56" y="156"/>
                  <a:pt x="56" y="156"/>
                </a:cubicBezTo>
                <a:cubicBezTo>
                  <a:pt x="55" y="156"/>
                  <a:pt x="55" y="156"/>
                  <a:pt x="55" y="156"/>
                </a:cubicBezTo>
                <a:cubicBezTo>
                  <a:pt x="53" y="156"/>
                  <a:pt x="53" y="156"/>
                  <a:pt x="53" y="156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49" y="158"/>
                  <a:pt x="48" y="160"/>
                  <a:pt x="47" y="162"/>
                </a:cubicBezTo>
                <a:cubicBezTo>
                  <a:pt x="49" y="162"/>
                  <a:pt x="49" y="162"/>
                  <a:pt x="49" y="162"/>
                </a:cubicBezTo>
                <a:cubicBezTo>
                  <a:pt x="48" y="163"/>
                  <a:pt x="48" y="165"/>
                  <a:pt x="47" y="166"/>
                </a:cubicBezTo>
                <a:cubicBezTo>
                  <a:pt x="49" y="165"/>
                  <a:pt x="49" y="165"/>
                  <a:pt x="49" y="165"/>
                </a:cubicBezTo>
                <a:cubicBezTo>
                  <a:pt x="48" y="167"/>
                  <a:pt x="47" y="170"/>
                  <a:pt x="45" y="172"/>
                </a:cubicBezTo>
                <a:cubicBezTo>
                  <a:pt x="45" y="173"/>
                  <a:pt x="45" y="173"/>
                  <a:pt x="45" y="173"/>
                </a:cubicBezTo>
                <a:cubicBezTo>
                  <a:pt x="47" y="170"/>
                  <a:pt x="47" y="170"/>
                  <a:pt x="47" y="170"/>
                </a:cubicBezTo>
                <a:cubicBezTo>
                  <a:pt x="47" y="171"/>
                  <a:pt x="47" y="171"/>
                  <a:pt x="47" y="171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45" y="175"/>
                  <a:pt x="45" y="175"/>
                  <a:pt x="45" y="175"/>
                </a:cubicBezTo>
                <a:cubicBezTo>
                  <a:pt x="46" y="174"/>
                  <a:pt x="46" y="174"/>
                  <a:pt x="46" y="174"/>
                </a:cubicBezTo>
                <a:cubicBezTo>
                  <a:pt x="45" y="176"/>
                  <a:pt x="45" y="176"/>
                  <a:pt x="45" y="176"/>
                </a:cubicBezTo>
                <a:cubicBezTo>
                  <a:pt x="46" y="179"/>
                  <a:pt x="46" y="179"/>
                  <a:pt x="46" y="179"/>
                </a:cubicBezTo>
                <a:cubicBezTo>
                  <a:pt x="48" y="179"/>
                  <a:pt x="49" y="178"/>
                  <a:pt x="50" y="176"/>
                </a:cubicBezTo>
                <a:cubicBezTo>
                  <a:pt x="49" y="178"/>
                  <a:pt x="49" y="178"/>
                  <a:pt x="49" y="178"/>
                </a:cubicBezTo>
                <a:cubicBezTo>
                  <a:pt x="47" y="179"/>
                  <a:pt x="47" y="179"/>
                  <a:pt x="47" y="179"/>
                </a:cubicBezTo>
                <a:cubicBezTo>
                  <a:pt x="46" y="181"/>
                  <a:pt x="46" y="181"/>
                  <a:pt x="46" y="181"/>
                </a:cubicBezTo>
                <a:cubicBezTo>
                  <a:pt x="45" y="182"/>
                  <a:pt x="45" y="182"/>
                  <a:pt x="45" y="182"/>
                </a:cubicBezTo>
                <a:cubicBezTo>
                  <a:pt x="45" y="183"/>
                  <a:pt x="45" y="183"/>
                  <a:pt x="45" y="183"/>
                </a:cubicBezTo>
                <a:cubicBezTo>
                  <a:pt x="44" y="186"/>
                  <a:pt x="44" y="186"/>
                  <a:pt x="44" y="186"/>
                </a:cubicBezTo>
                <a:cubicBezTo>
                  <a:pt x="44" y="190"/>
                  <a:pt x="44" y="190"/>
                  <a:pt x="44" y="190"/>
                </a:cubicBezTo>
                <a:cubicBezTo>
                  <a:pt x="42" y="191"/>
                  <a:pt x="42" y="191"/>
                  <a:pt x="42" y="191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3" y="195"/>
                  <a:pt x="43" y="195"/>
                  <a:pt x="43" y="195"/>
                </a:cubicBezTo>
                <a:cubicBezTo>
                  <a:pt x="45" y="195"/>
                  <a:pt x="45" y="195"/>
                  <a:pt x="45" y="195"/>
                </a:cubicBezTo>
                <a:cubicBezTo>
                  <a:pt x="47" y="194"/>
                  <a:pt x="47" y="194"/>
                  <a:pt x="47" y="194"/>
                </a:cubicBezTo>
                <a:cubicBezTo>
                  <a:pt x="48" y="192"/>
                  <a:pt x="48" y="192"/>
                  <a:pt x="48" y="192"/>
                </a:cubicBezTo>
                <a:cubicBezTo>
                  <a:pt x="47" y="191"/>
                  <a:pt x="47" y="191"/>
                  <a:pt x="47" y="191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9" y="185"/>
                  <a:pt x="49" y="185"/>
                  <a:pt x="49" y="185"/>
                </a:cubicBezTo>
                <a:cubicBezTo>
                  <a:pt x="49" y="183"/>
                  <a:pt x="49" y="183"/>
                  <a:pt x="49" y="183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2" y="179"/>
                  <a:pt x="52" y="179"/>
                  <a:pt x="52" y="179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1"/>
                  <a:pt x="50" y="171"/>
                  <a:pt x="50" y="171"/>
                </a:cubicBezTo>
                <a:cubicBezTo>
                  <a:pt x="52" y="171"/>
                  <a:pt x="52" y="171"/>
                  <a:pt x="52" y="171"/>
                </a:cubicBezTo>
                <a:cubicBezTo>
                  <a:pt x="55" y="167"/>
                  <a:pt x="55" y="167"/>
                  <a:pt x="55" y="167"/>
                </a:cubicBezTo>
                <a:cubicBezTo>
                  <a:pt x="57" y="166"/>
                  <a:pt x="57" y="166"/>
                  <a:pt x="57" y="166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60" y="163"/>
                  <a:pt x="60" y="163"/>
                  <a:pt x="60" y="163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7" y="166"/>
                  <a:pt x="57" y="166"/>
                  <a:pt x="57" y="166"/>
                </a:cubicBezTo>
                <a:cubicBezTo>
                  <a:pt x="55" y="167"/>
                  <a:pt x="55" y="167"/>
                  <a:pt x="55" y="167"/>
                </a:cubicBezTo>
                <a:cubicBezTo>
                  <a:pt x="52" y="171"/>
                  <a:pt x="52" y="171"/>
                  <a:pt x="52" y="171"/>
                </a:cubicBezTo>
                <a:cubicBezTo>
                  <a:pt x="52" y="175"/>
                  <a:pt x="52" y="175"/>
                  <a:pt x="52" y="175"/>
                </a:cubicBezTo>
                <a:cubicBezTo>
                  <a:pt x="53" y="176"/>
                  <a:pt x="53" y="176"/>
                  <a:pt x="53" y="176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4" y="175"/>
                  <a:pt x="54" y="175"/>
                  <a:pt x="54" y="175"/>
                </a:cubicBezTo>
                <a:cubicBezTo>
                  <a:pt x="55" y="172"/>
                  <a:pt x="55" y="172"/>
                  <a:pt x="55" y="172"/>
                </a:cubicBezTo>
                <a:cubicBezTo>
                  <a:pt x="55" y="174"/>
                  <a:pt x="55" y="174"/>
                  <a:pt x="55" y="174"/>
                </a:cubicBezTo>
                <a:cubicBezTo>
                  <a:pt x="57" y="175"/>
                  <a:pt x="57" y="175"/>
                  <a:pt x="57" y="175"/>
                </a:cubicBezTo>
                <a:cubicBezTo>
                  <a:pt x="56" y="171"/>
                  <a:pt x="56" y="171"/>
                  <a:pt x="56" y="171"/>
                </a:cubicBezTo>
                <a:cubicBezTo>
                  <a:pt x="57" y="173"/>
                  <a:pt x="57" y="173"/>
                  <a:pt x="57" y="173"/>
                </a:cubicBezTo>
                <a:cubicBezTo>
                  <a:pt x="58" y="176"/>
                  <a:pt x="58" y="176"/>
                  <a:pt x="58" y="176"/>
                </a:cubicBezTo>
                <a:cubicBezTo>
                  <a:pt x="59" y="176"/>
                  <a:pt x="59" y="176"/>
                  <a:pt x="59" y="176"/>
                </a:cubicBezTo>
                <a:cubicBezTo>
                  <a:pt x="61" y="173"/>
                  <a:pt x="62" y="169"/>
                  <a:pt x="61" y="166"/>
                </a:cubicBezTo>
                <a:cubicBezTo>
                  <a:pt x="61" y="166"/>
                  <a:pt x="61" y="166"/>
                  <a:pt x="61" y="166"/>
                </a:cubicBezTo>
                <a:cubicBezTo>
                  <a:pt x="61" y="168"/>
                  <a:pt x="61" y="168"/>
                  <a:pt x="61" y="168"/>
                </a:cubicBezTo>
                <a:cubicBezTo>
                  <a:pt x="62" y="168"/>
                  <a:pt x="62" y="168"/>
                  <a:pt x="62" y="168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64" y="165"/>
                  <a:pt x="64" y="165"/>
                  <a:pt x="64" y="165"/>
                </a:cubicBezTo>
                <a:cubicBezTo>
                  <a:pt x="63" y="167"/>
                  <a:pt x="62" y="168"/>
                  <a:pt x="62" y="169"/>
                </a:cubicBezTo>
                <a:cubicBezTo>
                  <a:pt x="62" y="172"/>
                  <a:pt x="62" y="172"/>
                  <a:pt x="62" y="172"/>
                </a:cubicBezTo>
                <a:cubicBezTo>
                  <a:pt x="63" y="172"/>
                  <a:pt x="63" y="172"/>
                  <a:pt x="63" y="172"/>
                </a:cubicBezTo>
                <a:cubicBezTo>
                  <a:pt x="63" y="171"/>
                  <a:pt x="63" y="171"/>
                  <a:pt x="63" y="171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6" y="174"/>
                  <a:pt x="66" y="174"/>
                  <a:pt x="66" y="174"/>
                </a:cubicBezTo>
                <a:cubicBezTo>
                  <a:pt x="69" y="174"/>
                  <a:pt x="69" y="174"/>
                  <a:pt x="69" y="174"/>
                </a:cubicBezTo>
                <a:cubicBezTo>
                  <a:pt x="69" y="175"/>
                  <a:pt x="69" y="175"/>
                  <a:pt x="69" y="175"/>
                </a:cubicBezTo>
                <a:cubicBezTo>
                  <a:pt x="67" y="174"/>
                  <a:pt x="65" y="174"/>
                  <a:pt x="63" y="173"/>
                </a:cubicBezTo>
                <a:cubicBezTo>
                  <a:pt x="61" y="174"/>
                  <a:pt x="61" y="174"/>
                  <a:pt x="61" y="174"/>
                </a:cubicBezTo>
                <a:cubicBezTo>
                  <a:pt x="61" y="175"/>
                  <a:pt x="61" y="175"/>
                  <a:pt x="61" y="175"/>
                </a:cubicBezTo>
                <a:cubicBezTo>
                  <a:pt x="61" y="180"/>
                  <a:pt x="61" y="180"/>
                  <a:pt x="61" y="180"/>
                </a:cubicBezTo>
                <a:cubicBezTo>
                  <a:pt x="60" y="181"/>
                  <a:pt x="60" y="181"/>
                  <a:pt x="60" y="181"/>
                </a:cubicBezTo>
                <a:cubicBezTo>
                  <a:pt x="62" y="183"/>
                  <a:pt x="62" y="183"/>
                  <a:pt x="62" y="183"/>
                </a:cubicBezTo>
                <a:cubicBezTo>
                  <a:pt x="62" y="184"/>
                  <a:pt x="62" y="184"/>
                  <a:pt x="62" y="184"/>
                </a:cubicBezTo>
                <a:cubicBezTo>
                  <a:pt x="64" y="185"/>
                  <a:pt x="64" y="185"/>
                  <a:pt x="64" y="185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65" y="187"/>
                  <a:pt x="65" y="187"/>
                  <a:pt x="65" y="187"/>
                </a:cubicBezTo>
                <a:cubicBezTo>
                  <a:pt x="66" y="189"/>
                  <a:pt x="66" y="189"/>
                  <a:pt x="66" y="189"/>
                </a:cubicBezTo>
                <a:cubicBezTo>
                  <a:pt x="65" y="190"/>
                  <a:pt x="65" y="190"/>
                  <a:pt x="65" y="190"/>
                </a:cubicBezTo>
                <a:cubicBezTo>
                  <a:pt x="63" y="191"/>
                  <a:pt x="63" y="191"/>
                  <a:pt x="63" y="191"/>
                </a:cubicBezTo>
                <a:cubicBezTo>
                  <a:pt x="63" y="193"/>
                  <a:pt x="63" y="193"/>
                  <a:pt x="63" y="193"/>
                </a:cubicBezTo>
                <a:cubicBezTo>
                  <a:pt x="62" y="194"/>
                  <a:pt x="62" y="194"/>
                  <a:pt x="62" y="194"/>
                </a:cubicBezTo>
                <a:cubicBezTo>
                  <a:pt x="61" y="197"/>
                  <a:pt x="60" y="199"/>
                  <a:pt x="58" y="201"/>
                </a:cubicBezTo>
                <a:cubicBezTo>
                  <a:pt x="57" y="203"/>
                  <a:pt x="57" y="205"/>
                  <a:pt x="58" y="207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6" y="204"/>
                  <a:pt x="56" y="204"/>
                  <a:pt x="56" y="204"/>
                </a:cubicBezTo>
                <a:cubicBezTo>
                  <a:pt x="54" y="205"/>
                  <a:pt x="54" y="205"/>
                  <a:pt x="54" y="205"/>
                </a:cubicBezTo>
                <a:cubicBezTo>
                  <a:pt x="54" y="208"/>
                  <a:pt x="54" y="208"/>
                  <a:pt x="54" y="208"/>
                </a:cubicBezTo>
                <a:cubicBezTo>
                  <a:pt x="55" y="210"/>
                  <a:pt x="57" y="213"/>
                  <a:pt x="59" y="214"/>
                </a:cubicBezTo>
                <a:cubicBezTo>
                  <a:pt x="59" y="217"/>
                  <a:pt x="59" y="217"/>
                  <a:pt x="59" y="217"/>
                </a:cubicBezTo>
                <a:cubicBezTo>
                  <a:pt x="60" y="218"/>
                  <a:pt x="60" y="218"/>
                  <a:pt x="60" y="218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60" y="215"/>
                  <a:pt x="60" y="215"/>
                  <a:pt x="60" y="215"/>
                </a:cubicBezTo>
                <a:cubicBezTo>
                  <a:pt x="59" y="212"/>
                  <a:pt x="59" y="212"/>
                  <a:pt x="59" y="212"/>
                </a:cubicBezTo>
                <a:cubicBezTo>
                  <a:pt x="61" y="210"/>
                  <a:pt x="61" y="210"/>
                  <a:pt x="61" y="210"/>
                </a:cubicBezTo>
                <a:cubicBezTo>
                  <a:pt x="62" y="210"/>
                  <a:pt x="62" y="210"/>
                  <a:pt x="62" y="210"/>
                </a:cubicBezTo>
                <a:cubicBezTo>
                  <a:pt x="62" y="211"/>
                  <a:pt x="62" y="211"/>
                  <a:pt x="62" y="211"/>
                </a:cubicBezTo>
                <a:cubicBezTo>
                  <a:pt x="66" y="213"/>
                  <a:pt x="66" y="213"/>
                  <a:pt x="66" y="213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70" y="216"/>
                  <a:pt x="70" y="216"/>
                  <a:pt x="70" y="216"/>
                </a:cubicBezTo>
                <a:cubicBezTo>
                  <a:pt x="71" y="216"/>
                  <a:pt x="71" y="216"/>
                  <a:pt x="71" y="216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1"/>
                  <a:pt x="70" y="211"/>
                  <a:pt x="70" y="211"/>
                </a:cubicBezTo>
                <a:cubicBezTo>
                  <a:pt x="69" y="210"/>
                  <a:pt x="69" y="210"/>
                  <a:pt x="69" y="210"/>
                </a:cubicBezTo>
                <a:cubicBezTo>
                  <a:pt x="70" y="209"/>
                  <a:pt x="70" y="209"/>
                  <a:pt x="70" y="209"/>
                </a:cubicBezTo>
                <a:cubicBezTo>
                  <a:pt x="71" y="210"/>
                  <a:pt x="71" y="210"/>
                  <a:pt x="71" y="210"/>
                </a:cubicBezTo>
                <a:cubicBezTo>
                  <a:pt x="73" y="211"/>
                  <a:pt x="73" y="211"/>
                  <a:pt x="73" y="211"/>
                </a:cubicBezTo>
                <a:cubicBezTo>
                  <a:pt x="74" y="210"/>
                  <a:pt x="74" y="210"/>
                  <a:pt x="74" y="210"/>
                </a:cubicBezTo>
                <a:cubicBezTo>
                  <a:pt x="74" y="211"/>
                  <a:pt x="74" y="211"/>
                  <a:pt x="74" y="211"/>
                </a:cubicBezTo>
                <a:cubicBezTo>
                  <a:pt x="75" y="213"/>
                  <a:pt x="75" y="213"/>
                  <a:pt x="75" y="213"/>
                </a:cubicBezTo>
                <a:cubicBezTo>
                  <a:pt x="76" y="213"/>
                  <a:pt x="76" y="213"/>
                  <a:pt x="76" y="213"/>
                </a:cubicBezTo>
                <a:cubicBezTo>
                  <a:pt x="77" y="212"/>
                  <a:pt x="77" y="212"/>
                  <a:pt x="77" y="212"/>
                </a:cubicBezTo>
                <a:cubicBezTo>
                  <a:pt x="77" y="213"/>
                  <a:pt x="77" y="213"/>
                  <a:pt x="77" y="213"/>
                </a:cubicBezTo>
                <a:cubicBezTo>
                  <a:pt x="79" y="213"/>
                  <a:pt x="79" y="213"/>
                  <a:pt x="79" y="213"/>
                </a:cubicBezTo>
                <a:cubicBezTo>
                  <a:pt x="82" y="212"/>
                  <a:pt x="82" y="212"/>
                  <a:pt x="82" y="212"/>
                </a:cubicBezTo>
                <a:cubicBezTo>
                  <a:pt x="81" y="210"/>
                  <a:pt x="81" y="210"/>
                  <a:pt x="81" y="210"/>
                </a:cubicBezTo>
                <a:cubicBezTo>
                  <a:pt x="84" y="210"/>
                  <a:pt x="84" y="210"/>
                  <a:pt x="84" y="210"/>
                </a:cubicBezTo>
                <a:cubicBezTo>
                  <a:pt x="84" y="210"/>
                  <a:pt x="84" y="210"/>
                  <a:pt x="84" y="210"/>
                </a:cubicBezTo>
                <a:cubicBezTo>
                  <a:pt x="86" y="210"/>
                  <a:pt x="86" y="210"/>
                  <a:pt x="86" y="210"/>
                </a:cubicBezTo>
                <a:cubicBezTo>
                  <a:pt x="87" y="209"/>
                  <a:pt x="87" y="209"/>
                  <a:pt x="87" y="209"/>
                </a:cubicBezTo>
                <a:cubicBezTo>
                  <a:pt x="87" y="206"/>
                  <a:pt x="87" y="206"/>
                  <a:pt x="87" y="206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91" y="207"/>
                  <a:pt x="95" y="207"/>
                  <a:pt x="98" y="206"/>
                </a:cubicBezTo>
                <a:cubicBezTo>
                  <a:pt x="97" y="207"/>
                  <a:pt x="97" y="207"/>
                  <a:pt x="97" y="207"/>
                </a:cubicBezTo>
                <a:cubicBezTo>
                  <a:pt x="98" y="207"/>
                  <a:pt x="98" y="207"/>
                  <a:pt x="98" y="207"/>
                </a:cubicBezTo>
                <a:cubicBezTo>
                  <a:pt x="96" y="208"/>
                  <a:pt x="96" y="208"/>
                  <a:pt x="96" y="208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92" y="208"/>
                  <a:pt x="92" y="208"/>
                  <a:pt x="92" y="208"/>
                </a:cubicBezTo>
                <a:cubicBezTo>
                  <a:pt x="93" y="209"/>
                  <a:pt x="93" y="209"/>
                  <a:pt x="93" y="209"/>
                </a:cubicBezTo>
                <a:cubicBezTo>
                  <a:pt x="92" y="209"/>
                  <a:pt x="92" y="209"/>
                  <a:pt x="92" y="209"/>
                </a:cubicBezTo>
                <a:cubicBezTo>
                  <a:pt x="91" y="210"/>
                  <a:pt x="91" y="210"/>
                  <a:pt x="91" y="210"/>
                </a:cubicBezTo>
                <a:cubicBezTo>
                  <a:pt x="89" y="215"/>
                  <a:pt x="89" y="215"/>
                  <a:pt x="89" y="215"/>
                </a:cubicBezTo>
                <a:cubicBezTo>
                  <a:pt x="88" y="215"/>
                  <a:pt x="88" y="215"/>
                  <a:pt x="88" y="215"/>
                </a:cubicBezTo>
                <a:cubicBezTo>
                  <a:pt x="87" y="217"/>
                  <a:pt x="86" y="220"/>
                  <a:pt x="86" y="222"/>
                </a:cubicBezTo>
                <a:cubicBezTo>
                  <a:pt x="87" y="224"/>
                  <a:pt x="89" y="226"/>
                  <a:pt x="90" y="229"/>
                </a:cubicBezTo>
                <a:cubicBezTo>
                  <a:pt x="90" y="230"/>
                  <a:pt x="90" y="230"/>
                  <a:pt x="90" y="230"/>
                </a:cubicBezTo>
                <a:cubicBezTo>
                  <a:pt x="92" y="233"/>
                  <a:pt x="92" y="233"/>
                  <a:pt x="92" y="233"/>
                </a:cubicBezTo>
                <a:cubicBezTo>
                  <a:pt x="94" y="233"/>
                  <a:pt x="94" y="233"/>
                  <a:pt x="94" y="233"/>
                </a:cubicBezTo>
                <a:cubicBezTo>
                  <a:pt x="94" y="233"/>
                  <a:pt x="94" y="233"/>
                  <a:pt x="94" y="233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6" y="237"/>
                  <a:pt x="96" y="237"/>
                  <a:pt x="96" y="237"/>
                </a:cubicBezTo>
                <a:cubicBezTo>
                  <a:pt x="96" y="236"/>
                  <a:pt x="96" y="236"/>
                  <a:pt x="96" y="236"/>
                </a:cubicBezTo>
                <a:cubicBezTo>
                  <a:pt x="97" y="235"/>
                  <a:pt x="98" y="234"/>
                  <a:pt x="98" y="232"/>
                </a:cubicBezTo>
                <a:cubicBezTo>
                  <a:pt x="99" y="234"/>
                  <a:pt x="99" y="234"/>
                  <a:pt x="99" y="234"/>
                </a:cubicBezTo>
                <a:cubicBezTo>
                  <a:pt x="102" y="233"/>
                  <a:pt x="102" y="233"/>
                  <a:pt x="102" y="233"/>
                </a:cubicBezTo>
                <a:cubicBezTo>
                  <a:pt x="103" y="235"/>
                  <a:pt x="103" y="235"/>
                  <a:pt x="103" y="235"/>
                </a:cubicBezTo>
                <a:cubicBezTo>
                  <a:pt x="100" y="238"/>
                  <a:pt x="100" y="238"/>
                  <a:pt x="100" y="238"/>
                </a:cubicBezTo>
                <a:cubicBezTo>
                  <a:pt x="101" y="239"/>
                  <a:pt x="101" y="239"/>
                  <a:pt x="101" y="239"/>
                </a:cubicBezTo>
                <a:cubicBezTo>
                  <a:pt x="102" y="239"/>
                  <a:pt x="102" y="239"/>
                  <a:pt x="102" y="239"/>
                </a:cubicBezTo>
                <a:cubicBezTo>
                  <a:pt x="101" y="241"/>
                  <a:pt x="101" y="241"/>
                  <a:pt x="101" y="241"/>
                </a:cubicBezTo>
                <a:cubicBezTo>
                  <a:pt x="98" y="242"/>
                  <a:pt x="98" y="242"/>
                  <a:pt x="98" y="242"/>
                </a:cubicBezTo>
                <a:cubicBezTo>
                  <a:pt x="98" y="244"/>
                  <a:pt x="98" y="245"/>
                  <a:pt x="98" y="247"/>
                </a:cubicBezTo>
                <a:cubicBezTo>
                  <a:pt x="99" y="248"/>
                  <a:pt x="99" y="248"/>
                  <a:pt x="99" y="248"/>
                </a:cubicBezTo>
                <a:cubicBezTo>
                  <a:pt x="101" y="248"/>
                  <a:pt x="101" y="248"/>
                  <a:pt x="101" y="248"/>
                </a:cubicBezTo>
                <a:cubicBezTo>
                  <a:pt x="99" y="250"/>
                  <a:pt x="98" y="252"/>
                  <a:pt x="97" y="254"/>
                </a:cubicBezTo>
                <a:cubicBezTo>
                  <a:pt x="97" y="257"/>
                  <a:pt x="99" y="260"/>
                  <a:pt x="101" y="262"/>
                </a:cubicBezTo>
                <a:cubicBezTo>
                  <a:pt x="104" y="263"/>
                  <a:pt x="104" y="263"/>
                  <a:pt x="104" y="263"/>
                </a:cubicBezTo>
                <a:cubicBezTo>
                  <a:pt x="102" y="264"/>
                  <a:pt x="102" y="264"/>
                  <a:pt x="102" y="264"/>
                </a:cubicBezTo>
                <a:cubicBezTo>
                  <a:pt x="100" y="262"/>
                  <a:pt x="100" y="262"/>
                  <a:pt x="100" y="262"/>
                </a:cubicBezTo>
                <a:cubicBezTo>
                  <a:pt x="98" y="259"/>
                  <a:pt x="98" y="259"/>
                  <a:pt x="98" y="259"/>
                </a:cubicBezTo>
                <a:cubicBezTo>
                  <a:pt x="97" y="259"/>
                  <a:pt x="97" y="259"/>
                  <a:pt x="97" y="259"/>
                </a:cubicBezTo>
                <a:cubicBezTo>
                  <a:pt x="95" y="259"/>
                  <a:pt x="95" y="259"/>
                  <a:pt x="95" y="259"/>
                </a:cubicBezTo>
                <a:cubicBezTo>
                  <a:pt x="95" y="261"/>
                  <a:pt x="95" y="261"/>
                  <a:pt x="95" y="261"/>
                </a:cubicBezTo>
                <a:cubicBezTo>
                  <a:pt x="97" y="264"/>
                  <a:pt x="97" y="264"/>
                  <a:pt x="97" y="264"/>
                </a:cubicBezTo>
                <a:cubicBezTo>
                  <a:pt x="97" y="264"/>
                  <a:pt x="97" y="265"/>
                  <a:pt x="97" y="265"/>
                </a:cubicBezTo>
                <a:cubicBezTo>
                  <a:pt x="97" y="264"/>
                  <a:pt x="96" y="264"/>
                  <a:pt x="96" y="264"/>
                </a:cubicBezTo>
                <a:cubicBezTo>
                  <a:pt x="92" y="261"/>
                  <a:pt x="92" y="261"/>
                  <a:pt x="92" y="261"/>
                </a:cubicBezTo>
                <a:cubicBezTo>
                  <a:pt x="91" y="261"/>
                  <a:pt x="91" y="261"/>
                  <a:pt x="91" y="261"/>
                </a:cubicBezTo>
                <a:cubicBezTo>
                  <a:pt x="87" y="263"/>
                  <a:pt x="87" y="263"/>
                  <a:pt x="87" y="263"/>
                </a:cubicBezTo>
                <a:cubicBezTo>
                  <a:pt x="83" y="264"/>
                  <a:pt x="83" y="264"/>
                  <a:pt x="83" y="264"/>
                </a:cubicBezTo>
                <a:cubicBezTo>
                  <a:pt x="82" y="262"/>
                  <a:pt x="82" y="262"/>
                  <a:pt x="82" y="262"/>
                </a:cubicBezTo>
                <a:cubicBezTo>
                  <a:pt x="80" y="262"/>
                  <a:pt x="80" y="262"/>
                  <a:pt x="80" y="262"/>
                </a:cubicBezTo>
                <a:cubicBezTo>
                  <a:pt x="81" y="263"/>
                  <a:pt x="81" y="263"/>
                  <a:pt x="81" y="263"/>
                </a:cubicBezTo>
                <a:cubicBezTo>
                  <a:pt x="79" y="264"/>
                  <a:pt x="78" y="264"/>
                  <a:pt x="76" y="265"/>
                </a:cubicBezTo>
                <a:cubicBezTo>
                  <a:pt x="74" y="265"/>
                  <a:pt x="74" y="265"/>
                  <a:pt x="74" y="265"/>
                </a:cubicBezTo>
                <a:cubicBezTo>
                  <a:pt x="74" y="266"/>
                  <a:pt x="73" y="266"/>
                  <a:pt x="73" y="267"/>
                </a:cubicBezTo>
                <a:cubicBezTo>
                  <a:pt x="73" y="266"/>
                  <a:pt x="73" y="266"/>
                  <a:pt x="73" y="266"/>
                </a:cubicBezTo>
                <a:cubicBezTo>
                  <a:pt x="75" y="265"/>
                  <a:pt x="75" y="265"/>
                  <a:pt x="75" y="265"/>
                </a:cubicBezTo>
                <a:cubicBezTo>
                  <a:pt x="77" y="263"/>
                  <a:pt x="77" y="263"/>
                  <a:pt x="77" y="263"/>
                </a:cubicBezTo>
                <a:cubicBezTo>
                  <a:pt x="75" y="262"/>
                  <a:pt x="75" y="262"/>
                  <a:pt x="75" y="262"/>
                </a:cubicBezTo>
                <a:cubicBezTo>
                  <a:pt x="73" y="263"/>
                  <a:pt x="73" y="263"/>
                  <a:pt x="73" y="263"/>
                </a:cubicBezTo>
                <a:cubicBezTo>
                  <a:pt x="72" y="262"/>
                  <a:pt x="72" y="261"/>
                  <a:pt x="72" y="259"/>
                </a:cubicBezTo>
                <a:cubicBezTo>
                  <a:pt x="71" y="259"/>
                  <a:pt x="71" y="259"/>
                  <a:pt x="71" y="259"/>
                </a:cubicBezTo>
                <a:cubicBezTo>
                  <a:pt x="69" y="259"/>
                  <a:pt x="69" y="259"/>
                  <a:pt x="69" y="259"/>
                </a:cubicBezTo>
                <a:cubicBezTo>
                  <a:pt x="65" y="260"/>
                  <a:pt x="65" y="260"/>
                  <a:pt x="65" y="260"/>
                </a:cubicBezTo>
                <a:cubicBezTo>
                  <a:pt x="66" y="261"/>
                  <a:pt x="66" y="262"/>
                  <a:pt x="65" y="264"/>
                </a:cubicBezTo>
                <a:cubicBezTo>
                  <a:pt x="67" y="266"/>
                  <a:pt x="67" y="266"/>
                  <a:pt x="67" y="266"/>
                </a:cubicBezTo>
                <a:cubicBezTo>
                  <a:pt x="67" y="267"/>
                  <a:pt x="67" y="267"/>
                  <a:pt x="67" y="267"/>
                </a:cubicBezTo>
                <a:cubicBezTo>
                  <a:pt x="68" y="267"/>
                  <a:pt x="68" y="267"/>
                  <a:pt x="68" y="267"/>
                </a:cubicBezTo>
                <a:cubicBezTo>
                  <a:pt x="69" y="267"/>
                  <a:pt x="69" y="267"/>
                  <a:pt x="69" y="267"/>
                </a:cubicBezTo>
                <a:cubicBezTo>
                  <a:pt x="69" y="269"/>
                  <a:pt x="69" y="269"/>
                  <a:pt x="69" y="269"/>
                </a:cubicBezTo>
                <a:cubicBezTo>
                  <a:pt x="70" y="269"/>
                  <a:pt x="70" y="269"/>
                  <a:pt x="70" y="269"/>
                </a:cubicBezTo>
                <a:cubicBezTo>
                  <a:pt x="73" y="267"/>
                  <a:pt x="73" y="267"/>
                  <a:pt x="73" y="267"/>
                </a:cubicBezTo>
                <a:cubicBezTo>
                  <a:pt x="72" y="268"/>
                  <a:pt x="71" y="269"/>
                  <a:pt x="70" y="270"/>
                </a:cubicBezTo>
                <a:cubicBezTo>
                  <a:pt x="70" y="269"/>
                  <a:pt x="70" y="269"/>
                  <a:pt x="70" y="269"/>
                </a:cubicBezTo>
                <a:cubicBezTo>
                  <a:pt x="70" y="272"/>
                  <a:pt x="70" y="272"/>
                  <a:pt x="70" y="272"/>
                </a:cubicBezTo>
                <a:cubicBezTo>
                  <a:pt x="68" y="273"/>
                  <a:pt x="66" y="275"/>
                  <a:pt x="64" y="275"/>
                </a:cubicBezTo>
                <a:cubicBezTo>
                  <a:pt x="63" y="277"/>
                  <a:pt x="62" y="278"/>
                  <a:pt x="61" y="280"/>
                </a:cubicBezTo>
                <a:cubicBezTo>
                  <a:pt x="65" y="279"/>
                  <a:pt x="65" y="279"/>
                  <a:pt x="65" y="279"/>
                </a:cubicBezTo>
                <a:cubicBezTo>
                  <a:pt x="66" y="280"/>
                  <a:pt x="66" y="280"/>
                  <a:pt x="66" y="280"/>
                </a:cubicBezTo>
                <a:cubicBezTo>
                  <a:pt x="67" y="278"/>
                  <a:pt x="67" y="278"/>
                  <a:pt x="67" y="278"/>
                </a:cubicBezTo>
                <a:cubicBezTo>
                  <a:pt x="69" y="277"/>
                  <a:pt x="69" y="277"/>
                  <a:pt x="69" y="277"/>
                </a:cubicBezTo>
                <a:cubicBezTo>
                  <a:pt x="70" y="277"/>
                  <a:pt x="70" y="277"/>
                  <a:pt x="70" y="277"/>
                </a:cubicBezTo>
                <a:cubicBezTo>
                  <a:pt x="72" y="276"/>
                  <a:pt x="72" y="276"/>
                  <a:pt x="72" y="276"/>
                </a:cubicBezTo>
                <a:cubicBezTo>
                  <a:pt x="75" y="276"/>
                  <a:pt x="75" y="276"/>
                  <a:pt x="75" y="276"/>
                </a:cubicBezTo>
                <a:cubicBezTo>
                  <a:pt x="74" y="277"/>
                  <a:pt x="74" y="277"/>
                  <a:pt x="74" y="277"/>
                </a:cubicBezTo>
                <a:cubicBezTo>
                  <a:pt x="75" y="279"/>
                  <a:pt x="75" y="279"/>
                  <a:pt x="75" y="279"/>
                </a:cubicBezTo>
                <a:cubicBezTo>
                  <a:pt x="74" y="279"/>
                  <a:pt x="74" y="279"/>
                  <a:pt x="74" y="279"/>
                </a:cubicBezTo>
                <a:cubicBezTo>
                  <a:pt x="76" y="282"/>
                  <a:pt x="76" y="282"/>
                  <a:pt x="76" y="282"/>
                </a:cubicBezTo>
                <a:cubicBezTo>
                  <a:pt x="75" y="284"/>
                  <a:pt x="75" y="285"/>
                  <a:pt x="74" y="286"/>
                </a:cubicBezTo>
                <a:cubicBezTo>
                  <a:pt x="76" y="289"/>
                  <a:pt x="76" y="289"/>
                  <a:pt x="76" y="289"/>
                </a:cubicBezTo>
                <a:cubicBezTo>
                  <a:pt x="78" y="288"/>
                  <a:pt x="78" y="288"/>
                  <a:pt x="78" y="288"/>
                </a:cubicBezTo>
                <a:cubicBezTo>
                  <a:pt x="76" y="289"/>
                  <a:pt x="76" y="289"/>
                  <a:pt x="76" y="289"/>
                </a:cubicBezTo>
                <a:cubicBezTo>
                  <a:pt x="76" y="293"/>
                  <a:pt x="74" y="297"/>
                  <a:pt x="70" y="299"/>
                </a:cubicBezTo>
                <a:cubicBezTo>
                  <a:pt x="69" y="300"/>
                  <a:pt x="69" y="300"/>
                  <a:pt x="69" y="300"/>
                </a:cubicBezTo>
                <a:cubicBezTo>
                  <a:pt x="66" y="302"/>
                  <a:pt x="66" y="302"/>
                  <a:pt x="66" y="302"/>
                </a:cubicBezTo>
                <a:cubicBezTo>
                  <a:pt x="63" y="302"/>
                  <a:pt x="63" y="302"/>
                  <a:pt x="63" y="302"/>
                </a:cubicBezTo>
                <a:cubicBezTo>
                  <a:pt x="62" y="302"/>
                  <a:pt x="61" y="303"/>
                  <a:pt x="60" y="304"/>
                </a:cubicBezTo>
                <a:cubicBezTo>
                  <a:pt x="59" y="305"/>
                  <a:pt x="59" y="305"/>
                  <a:pt x="59" y="305"/>
                </a:cubicBezTo>
                <a:cubicBezTo>
                  <a:pt x="59" y="306"/>
                  <a:pt x="59" y="306"/>
                  <a:pt x="59" y="306"/>
                </a:cubicBezTo>
                <a:cubicBezTo>
                  <a:pt x="57" y="305"/>
                  <a:pt x="57" y="305"/>
                  <a:pt x="57" y="305"/>
                </a:cubicBezTo>
                <a:cubicBezTo>
                  <a:pt x="56" y="306"/>
                  <a:pt x="56" y="306"/>
                  <a:pt x="56" y="306"/>
                </a:cubicBezTo>
                <a:cubicBezTo>
                  <a:pt x="55" y="306"/>
                  <a:pt x="55" y="306"/>
                  <a:pt x="55" y="306"/>
                </a:cubicBezTo>
                <a:cubicBezTo>
                  <a:pt x="53" y="306"/>
                  <a:pt x="53" y="306"/>
                  <a:pt x="53" y="306"/>
                </a:cubicBezTo>
                <a:cubicBezTo>
                  <a:pt x="53" y="307"/>
                  <a:pt x="53" y="307"/>
                  <a:pt x="53" y="307"/>
                </a:cubicBezTo>
                <a:cubicBezTo>
                  <a:pt x="52" y="308"/>
                  <a:pt x="50" y="309"/>
                  <a:pt x="49" y="309"/>
                </a:cubicBezTo>
                <a:cubicBezTo>
                  <a:pt x="48" y="311"/>
                  <a:pt x="48" y="311"/>
                  <a:pt x="48" y="311"/>
                </a:cubicBezTo>
                <a:cubicBezTo>
                  <a:pt x="52" y="311"/>
                  <a:pt x="52" y="311"/>
                  <a:pt x="52" y="311"/>
                </a:cubicBezTo>
                <a:cubicBezTo>
                  <a:pt x="52" y="313"/>
                  <a:pt x="52" y="313"/>
                  <a:pt x="52" y="313"/>
                </a:cubicBezTo>
                <a:cubicBezTo>
                  <a:pt x="50" y="315"/>
                  <a:pt x="50" y="315"/>
                  <a:pt x="50" y="315"/>
                </a:cubicBezTo>
                <a:cubicBezTo>
                  <a:pt x="51" y="316"/>
                  <a:pt x="51" y="316"/>
                  <a:pt x="51" y="316"/>
                </a:cubicBezTo>
                <a:cubicBezTo>
                  <a:pt x="51" y="316"/>
                  <a:pt x="51" y="316"/>
                  <a:pt x="51" y="316"/>
                </a:cubicBezTo>
                <a:cubicBezTo>
                  <a:pt x="53" y="316"/>
                  <a:pt x="55" y="316"/>
                  <a:pt x="57" y="316"/>
                </a:cubicBezTo>
                <a:cubicBezTo>
                  <a:pt x="57" y="315"/>
                  <a:pt x="57" y="315"/>
                  <a:pt x="57" y="315"/>
                </a:cubicBezTo>
                <a:cubicBezTo>
                  <a:pt x="56" y="314"/>
                  <a:pt x="56" y="314"/>
                  <a:pt x="56" y="314"/>
                </a:cubicBezTo>
                <a:cubicBezTo>
                  <a:pt x="58" y="314"/>
                  <a:pt x="58" y="314"/>
                  <a:pt x="58" y="314"/>
                </a:cubicBezTo>
                <a:cubicBezTo>
                  <a:pt x="57" y="315"/>
                  <a:pt x="57" y="315"/>
                  <a:pt x="57" y="315"/>
                </a:cubicBezTo>
                <a:cubicBezTo>
                  <a:pt x="58" y="316"/>
                  <a:pt x="58" y="316"/>
                  <a:pt x="58" y="316"/>
                </a:cubicBezTo>
                <a:cubicBezTo>
                  <a:pt x="54" y="317"/>
                  <a:pt x="54" y="317"/>
                  <a:pt x="54" y="317"/>
                </a:cubicBezTo>
                <a:cubicBezTo>
                  <a:pt x="52" y="317"/>
                  <a:pt x="52" y="317"/>
                  <a:pt x="52" y="317"/>
                </a:cubicBezTo>
                <a:cubicBezTo>
                  <a:pt x="53" y="318"/>
                  <a:pt x="53" y="318"/>
                  <a:pt x="53" y="318"/>
                </a:cubicBezTo>
                <a:cubicBezTo>
                  <a:pt x="54" y="319"/>
                  <a:pt x="54" y="319"/>
                  <a:pt x="54" y="319"/>
                </a:cubicBezTo>
                <a:cubicBezTo>
                  <a:pt x="56" y="320"/>
                  <a:pt x="56" y="320"/>
                  <a:pt x="56" y="320"/>
                </a:cubicBezTo>
                <a:cubicBezTo>
                  <a:pt x="58" y="318"/>
                  <a:pt x="58" y="318"/>
                  <a:pt x="58" y="318"/>
                </a:cubicBezTo>
                <a:cubicBezTo>
                  <a:pt x="61" y="318"/>
                  <a:pt x="61" y="318"/>
                  <a:pt x="61" y="318"/>
                </a:cubicBezTo>
                <a:cubicBezTo>
                  <a:pt x="62" y="316"/>
                  <a:pt x="62" y="316"/>
                  <a:pt x="62" y="316"/>
                </a:cubicBezTo>
                <a:cubicBezTo>
                  <a:pt x="64" y="315"/>
                  <a:pt x="64" y="315"/>
                  <a:pt x="64" y="315"/>
                </a:cubicBezTo>
                <a:cubicBezTo>
                  <a:pt x="67" y="316"/>
                  <a:pt x="67" y="316"/>
                  <a:pt x="67" y="316"/>
                </a:cubicBezTo>
                <a:cubicBezTo>
                  <a:pt x="67" y="315"/>
                  <a:pt x="67" y="315"/>
                  <a:pt x="67" y="315"/>
                </a:cubicBezTo>
                <a:cubicBezTo>
                  <a:pt x="68" y="315"/>
                  <a:pt x="68" y="315"/>
                  <a:pt x="68" y="315"/>
                </a:cubicBezTo>
                <a:cubicBezTo>
                  <a:pt x="70" y="316"/>
                  <a:pt x="70" y="316"/>
                  <a:pt x="70" y="316"/>
                </a:cubicBezTo>
                <a:cubicBezTo>
                  <a:pt x="68" y="316"/>
                  <a:pt x="68" y="316"/>
                  <a:pt x="68" y="316"/>
                </a:cubicBezTo>
                <a:cubicBezTo>
                  <a:pt x="70" y="318"/>
                  <a:pt x="70" y="318"/>
                  <a:pt x="70" y="318"/>
                </a:cubicBezTo>
                <a:cubicBezTo>
                  <a:pt x="72" y="317"/>
                  <a:pt x="72" y="317"/>
                  <a:pt x="72" y="317"/>
                </a:cubicBezTo>
                <a:cubicBezTo>
                  <a:pt x="75" y="318"/>
                  <a:pt x="75" y="318"/>
                  <a:pt x="75" y="318"/>
                </a:cubicBezTo>
                <a:cubicBezTo>
                  <a:pt x="75" y="319"/>
                  <a:pt x="75" y="319"/>
                  <a:pt x="75" y="319"/>
                </a:cubicBezTo>
                <a:cubicBezTo>
                  <a:pt x="72" y="319"/>
                  <a:pt x="72" y="319"/>
                  <a:pt x="72" y="319"/>
                </a:cubicBezTo>
                <a:cubicBezTo>
                  <a:pt x="71" y="319"/>
                  <a:pt x="71" y="319"/>
                  <a:pt x="71" y="319"/>
                </a:cubicBezTo>
                <a:cubicBezTo>
                  <a:pt x="70" y="320"/>
                  <a:pt x="70" y="320"/>
                  <a:pt x="70" y="320"/>
                </a:cubicBezTo>
                <a:cubicBezTo>
                  <a:pt x="70" y="322"/>
                  <a:pt x="70" y="322"/>
                  <a:pt x="70" y="322"/>
                </a:cubicBezTo>
                <a:cubicBezTo>
                  <a:pt x="72" y="322"/>
                  <a:pt x="72" y="322"/>
                  <a:pt x="72" y="322"/>
                </a:cubicBezTo>
                <a:cubicBezTo>
                  <a:pt x="74" y="321"/>
                  <a:pt x="74" y="321"/>
                  <a:pt x="74" y="321"/>
                </a:cubicBezTo>
                <a:cubicBezTo>
                  <a:pt x="77" y="322"/>
                  <a:pt x="77" y="322"/>
                  <a:pt x="77" y="322"/>
                </a:cubicBezTo>
                <a:cubicBezTo>
                  <a:pt x="77" y="321"/>
                  <a:pt x="77" y="321"/>
                  <a:pt x="77" y="321"/>
                </a:cubicBezTo>
                <a:cubicBezTo>
                  <a:pt x="77" y="320"/>
                  <a:pt x="77" y="320"/>
                  <a:pt x="77" y="320"/>
                </a:cubicBezTo>
                <a:cubicBezTo>
                  <a:pt x="80" y="320"/>
                  <a:pt x="80" y="320"/>
                  <a:pt x="80" y="320"/>
                </a:cubicBezTo>
                <a:cubicBezTo>
                  <a:pt x="81" y="321"/>
                  <a:pt x="81" y="321"/>
                  <a:pt x="81" y="321"/>
                </a:cubicBezTo>
                <a:cubicBezTo>
                  <a:pt x="82" y="324"/>
                  <a:pt x="82" y="324"/>
                  <a:pt x="82" y="324"/>
                </a:cubicBezTo>
                <a:cubicBezTo>
                  <a:pt x="84" y="325"/>
                  <a:pt x="84" y="325"/>
                  <a:pt x="84" y="325"/>
                </a:cubicBezTo>
                <a:cubicBezTo>
                  <a:pt x="87" y="327"/>
                  <a:pt x="87" y="327"/>
                  <a:pt x="87" y="327"/>
                </a:cubicBezTo>
                <a:cubicBezTo>
                  <a:pt x="89" y="328"/>
                  <a:pt x="92" y="328"/>
                  <a:pt x="95" y="327"/>
                </a:cubicBezTo>
                <a:cubicBezTo>
                  <a:pt x="95" y="325"/>
                  <a:pt x="95" y="325"/>
                  <a:pt x="95" y="325"/>
                </a:cubicBezTo>
                <a:cubicBezTo>
                  <a:pt x="96" y="324"/>
                  <a:pt x="98" y="323"/>
                  <a:pt x="99" y="322"/>
                </a:cubicBezTo>
                <a:cubicBezTo>
                  <a:pt x="100" y="322"/>
                  <a:pt x="100" y="322"/>
                  <a:pt x="100" y="322"/>
                </a:cubicBezTo>
                <a:cubicBezTo>
                  <a:pt x="102" y="322"/>
                  <a:pt x="103" y="322"/>
                  <a:pt x="105" y="321"/>
                </a:cubicBezTo>
                <a:cubicBezTo>
                  <a:pt x="106" y="320"/>
                  <a:pt x="106" y="320"/>
                  <a:pt x="106" y="320"/>
                </a:cubicBezTo>
                <a:cubicBezTo>
                  <a:pt x="110" y="316"/>
                  <a:pt x="110" y="316"/>
                  <a:pt x="110" y="316"/>
                </a:cubicBezTo>
                <a:cubicBezTo>
                  <a:pt x="110" y="316"/>
                  <a:pt x="110" y="316"/>
                  <a:pt x="110" y="316"/>
                </a:cubicBezTo>
                <a:cubicBezTo>
                  <a:pt x="108" y="319"/>
                  <a:pt x="106" y="321"/>
                  <a:pt x="105" y="324"/>
                </a:cubicBezTo>
                <a:cubicBezTo>
                  <a:pt x="103" y="325"/>
                  <a:pt x="103" y="325"/>
                  <a:pt x="103" y="325"/>
                </a:cubicBezTo>
                <a:cubicBezTo>
                  <a:pt x="101" y="326"/>
                  <a:pt x="99" y="328"/>
                  <a:pt x="98" y="330"/>
                </a:cubicBezTo>
                <a:cubicBezTo>
                  <a:pt x="99" y="333"/>
                  <a:pt x="99" y="333"/>
                  <a:pt x="99" y="333"/>
                </a:cubicBezTo>
                <a:cubicBezTo>
                  <a:pt x="98" y="334"/>
                  <a:pt x="98" y="334"/>
                  <a:pt x="98" y="334"/>
                </a:cubicBezTo>
                <a:cubicBezTo>
                  <a:pt x="97" y="334"/>
                  <a:pt x="97" y="334"/>
                  <a:pt x="97" y="334"/>
                </a:cubicBezTo>
                <a:cubicBezTo>
                  <a:pt x="95" y="334"/>
                  <a:pt x="93" y="334"/>
                  <a:pt x="90" y="334"/>
                </a:cubicBezTo>
                <a:cubicBezTo>
                  <a:pt x="89" y="334"/>
                  <a:pt x="89" y="334"/>
                  <a:pt x="89" y="334"/>
                </a:cubicBezTo>
                <a:cubicBezTo>
                  <a:pt x="86" y="333"/>
                  <a:pt x="84" y="333"/>
                  <a:pt x="82" y="332"/>
                </a:cubicBezTo>
                <a:cubicBezTo>
                  <a:pt x="78" y="333"/>
                  <a:pt x="75" y="333"/>
                  <a:pt x="71" y="334"/>
                </a:cubicBezTo>
                <a:cubicBezTo>
                  <a:pt x="71" y="335"/>
                  <a:pt x="71" y="335"/>
                  <a:pt x="71" y="335"/>
                </a:cubicBezTo>
                <a:cubicBezTo>
                  <a:pt x="72" y="338"/>
                  <a:pt x="72" y="338"/>
                  <a:pt x="72" y="338"/>
                </a:cubicBezTo>
                <a:cubicBezTo>
                  <a:pt x="69" y="341"/>
                  <a:pt x="69" y="341"/>
                  <a:pt x="69" y="341"/>
                </a:cubicBezTo>
                <a:cubicBezTo>
                  <a:pt x="67" y="340"/>
                  <a:pt x="66" y="340"/>
                  <a:pt x="65" y="340"/>
                </a:cubicBezTo>
                <a:cubicBezTo>
                  <a:pt x="64" y="342"/>
                  <a:pt x="64" y="344"/>
                  <a:pt x="64" y="347"/>
                </a:cubicBezTo>
                <a:cubicBezTo>
                  <a:pt x="63" y="349"/>
                  <a:pt x="61" y="350"/>
                  <a:pt x="59" y="352"/>
                </a:cubicBezTo>
                <a:cubicBezTo>
                  <a:pt x="58" y="354"/>
                  <a:pt x="58" y="354"/>
                  <a:pt x="58" y="354"/>
                </a:cubicBezTo>
                <a:cubicBezTo>
                  <a:pt x="55" y="354"/>
                  <a:pt x="55" y="354"/>
                  <a:pt x="55" y="354"/>
                </a:cubicBezTo>
                <a:cubicBezTo>
                  <a:pt x="55" y="355"/>
                  <a:pt x="55" y="355"/>
                  <a:pt x="55" y="355"/>
                </a:cubicBezTo>
                <a:cubicBezTo>
                  <a:pt x="57" y="356"/>
                  <a:pt x="57" y="356"/>
                  <a:pt x="57" y="356"/>
                </a:cubicBezTo>
                <a:cubicBezTo>
                  <a:pt x="55" y="356"/>
                  <a:pt x="55" y="356"/>
                  <a:pt x="55" y="356"/>
                </a:cubicBezTo>
                <a:cubicBezTo>
                  <a:pt x="55" y="355"/>
                  <a:pt x="55" y="355"/>
                  <a:pt x="55" y="355"/>
                </a:cubicBezTo>
                <a:cubicBezTo>
                  <a:pt x="53" y="356"/>
                  <a:pt x="53" y="356"/>
                  <a:pt x="53" y="356"/>
                </a:cubicBezTo>
                <a:cubicBezTo>
                  <a:pt x="52" y="359"/>
                  <a:pt x="52" y="359"/>
                  <a:pt x="52" y="359"/>
                </a:cubicBezTo>
                <a:cubicBezTo>
                  <a:pt x="50" y="360"/>
                  <a:pt x="50" y="360"/>
                  <a:pt x="50" y="360"/>
                </a:cubicBezTo>
                <a:cubicBezTo>
                  <a:pt x="50" y="362"/>
                  <a:pt x="50" y="362"/>
                  <a:pt x="50" y="362"/>
                </a:cubicBezTo>
                <a:cubicBezTo>
                  <a:pt x="46" y="365"/>
                  <a:pt x="46" y="365"/>
                  <a:pt x="46" y="365"/>
                </a:cubicBezTo>
                <a:cubicBezTo>
                  <a:pt x="44" y="365"/>
                  <a:pt x="44" y="365"/>
                  <a:pt x="44" y="365"/>
                </a:cubicBezTo>
                <a:cubicBezTo>
                  <a:pt x="43" y="367"/>
                  <a:pt x="43" y="367"/>
                  <a:pt x="43" y="367"/>
                </a:cubicBezTo>
                <a:cubicBezTo>
                  <a:pt x="42" y="366"/>
                  <a:pt x="42" y="366"/>
                  <a:pt x="42" y="366"/>
                </a:cubicBezTo>
                <a:cubicBezTo>
                  <a:pt x="38" y="368"/>
                  <a:pt x="38" y="368"/>
                  <a:pt x="38" y="368"/>
                </a:cubicBezTo>
                <a:cubicBezTo>
                  <a:pt x="37" y="369"/>
                  <a:pt x="37" y="369"/>
                  <a:pt x="37" y="369"/>
                </a:cubicBezTo>
                <a:cubicBezTo>
                  <a:pt x="37" y="371"/>
                  <a:pt x="37" y="371"/>
                  <a:pt x="37" y="371"/>
                </a:cubicBezTo>
                <a:cubicBezTo>
                  <a:pt x="40" y="371"/>
                  <a:pt x="40" y="371"/>
                  <a:pt x="40" y="371"/>
                </a:cubicBezTo>
                <a:cubicBezTo>
                  <a:pt x="41" y="370"/>
                  <a:pt x="41" y="370"/>
                  <a:pt x="41" y="370"/>
                </a:cubicBezTo>
                <a:cubicBezTo>
                  <a:pt x="42" y="369"/>
                  <a:pt x="42" y="369"/>
                  <a:pt x="42" y="369"/>
                </a:cubicBezTo>
                <a:cubicBezTo>
                  <a:pt x="46" y="371"/>
                  <a:pt x="46" y="371"/>
                  <a:pt x="46" y="371"/>
                </a:cubicBezTo>
                <a:cubicBezTo>
                  <a:pt x="49" y="375"/>
                  <a:pt x="49" y="375"/>
                  <a:pt x="49" y="375"/>
                </a:cubicBezTo>
                <a:cubicBezTo>
                  <a:pt x="50" y="373"/>
                  <a:pt x="50" y="373"/>
                  <a:pt x="50" y="373"/>
                </a:cubicBezTo>
                <a:cubicBezTo>
                  <a:pt x="51" y="373"/>
                  <a:pt x="51" y="373"/>
                  <a:pt x="51" y="373"/>
                </a:cubicBezTo>
                <a:cubicBezTo>
                  <a:pt x="52" y="372"/>
                  <a:pt x="52" y="372"/>
                  <a:pt x="52" y="372"/>
                </a:cubicBezTo>
                <a:cubicBezTo>
                  <a:pt x="51" y="370"/>
                  <a:pt x="51" y="370"/>
                  <a:pt x="51" y="370"/>
                </a:cubicBezTo>
                <a:cubicBezTo>
                  <a:pt x="52" y="367"/>
                  <a:pt x="52" y="367"/>
                  <a:pt x="52" y="367"/>
                </a:cubicBezTo>
                <a:cubicBezTo>
                  <a:pt x="53" y="369"/>
                  <a:pt x="53" y="369"/>
                  <a:pt x="53" y="369"/>
                </a:cubicBezTo>
                <a:cubicBezTo>
                  <a:pt x="54" y="367"/>
                  <a:pt x="54" y="367"/>
                  <a:pt x="54" y="367"/>
                </a:cubicBezTo>
                <a:cubicBezTo>
                  <a:pt x="57" y="366"/>
                  <a:pt x="57" y="366"/>
                  <a:pt x="57" y="366"/>
                </a:cubicBezTo>
                <a:cubicBezTo>
                  <a:pt x="58" y="366"/>
                  <a:pt x="58" y="366"/>
                  <a:pt x="58" y="366"/>
                </a:cubicBezTo>
                <a:cubicBezTo>
                  <a:pt x="59" y="363"/>
                  <a:pt x="59" y="363"/>
                  <a:pt x="59" y="363"/>
                </a:cubicBezTo>
                <a:cubicBezTo>
                  <a:pt x="60" y="362"/>
                  <a:pt x="60" y="362"/>
                  <a:pt x="60" y="362"/>
                </a:cubicBezTo>
                <a:cubicBezTo>
                  <a:pt x="61" y="363"/>
                  <a:pt x="61" y="363"/>
                  <a:pt x="61" y="363"/>
                </a:cubicBezTo>
                <a:cubicBezTo>
                  <a:pt x="65" y="363"/>
                  <a:pt x="65" y="363"/>
                  <a:pt x="65" y="363"/>
                </a:cubicBezTo>
                <a:cubicBezTo>
                  <a:pt x="67" y="362"/>
                  <a:pt x="67" y="362"/>
                  <a:pt x="67" y="362"/>
                </a:cubicBezTo>
                <a:cubicBezTo>
                  <a:pt x="70" y="362"/>
                  <a:pt x="70" y="362"/>
                  <a:pt x="70" y="362"/>
                </a:cubicBezTo>
                <a:cubicBezTo>
                  <a:pt x="71" y="363"/>
                  <a:pt x="71" y="363"/>
                  <a:pt x="71" y="363"/>
                </a:cubicBezTo>
                <a:cubicBezTo>
                  <a:pt x="72" y="362"/>
                  <a:pt x="72" y="362"/>
                  <a:pt x="72" y="362"/>
                </a:cubicBezTo>
                <a:cubicBezTo>
                  <a:pt x="70" y="361"/>
                  <a:pt x="70" y="361"/>
                  <a:pt x="70" y="361"/>
                </a:cubicBezTo>
                <a:cubicBezTo>
                  <a:pt x="71" y="361"/>
                  <a:pt x="71" y="361"/>
                  <a:pt x="71" y="361"/>
                </a:cubicBezTo>
                <a:cubicBezTo>
                  <a:pt x="71" y="359"/>
                  <a:pt x="71" y="359"/>
                  <a:pt x="71" y="359"/>
                </a:cubicBezTo>
                <a:cubicBezTo>
                  <a:pt x="72" y="359"/>
                  <a:pt x="72" y="359"/>
                  <a:pt x="72" y="359"/>
                </a:cubicBezTo>
                <a:cubicBezTo>
                  <a:pt x="72" y="360"/>
                  <a:pt x="72" y="360"/>
                  <a:pt x="72" y="360"/>
                </a:cubicBezTo>
                <a:cubicBezTo>
                  <a:pt x="72" y="361"/>
                  <a:pt x="72" y="361"/>
                  <a:pt x="72" y="361"/>
                </a:cubicBezTo>
                <a:cubicBezTo>
                  <a:pt x="74" y="362"/>
                  <a:pt x="74" y="362"/>
                  <a:pt x="74" y="362"/>
                </a:cubicBezTo>
                <a:cubicBezTo>
                  <a:pt x="74" y="363"/>
                  <a:pt x="74" y="363"/>
                  <a:pt x="74" y="363"/>
                </a:cubicBezTo>
                <a:cubicBezTo>
                  <a:pt x="75" y="364"/>
                  <a:pt x="75" y="364"/>
                  <a:pt x="75" y="364"/>
                </a:cubicBezTo>
                <a:cubicBezTo>
                  <a:pt x="77" y="363"/>
                  <a:pt x="77" y="363"/>
                  <a:pt x="77" y="363"/>
                </a:cubicBezTo>
                <a:cubicBezTo>
                  <a:pt x="81" y="367"/>
                  <a:pt x="81" y="367"/>
                  <a:pt x="81" y="367"/>
                </a:cubicBezTo>
                <a:cubicBezTo>
                  <a:pt x="84" y="367"/>
                  <a:pt x="84" y="367"/>
                  <a:pt x="84" y="367"/>
                </a:cubicBezTo>
                <a:cubicBezTo>
                  <a:pt x="84" y="364"/>
                  <a:pt x="84" y="364"/>
                  <a:pt x="84" y="364"/>
                </a:cubicBezTo>
                <a:cubicBezTo>
                  <a:pt x="86" y="363"/>
                  <a:pt x="86" y="363"/>
                  <a:pt x="86" y="363"/>
                </a:cubicBezTo>
                <a:cubicBezTo>
                  <a:pt x="88" y="360"/>
                  <a:pt x="88" y="360"/>
                  <a:pt x="88" y="360"/>
                </a:cubicBezTo>
                <a:cubicBezTo>
                  <a:pt x="86" y="360"/>
                  <a:pt x="86" y="360"/>
                  <a:pt x="86" y="360"/>
                </a:cubicBezTo>
                <a:cubicBezTo>
                  <a:pt x="88" y="359"/>
                  <a:pt x="88" y="359"/>
                  <a:pt x="88" y="359"/>
                </a:cubicBezTo>
                <a:cubicBezTo>
                  <a:pt x="88" y="356"/>
                  <a:pt x="88" y="356"/>
                  <a:pt x="88" y="356"/>
                </a:cubicBezTo>
                <a:cubicBezTo>
                  <a:pt x="89" y="354"/>
                  <a:pt x="89" y="354"/>
                  <a:pt x="89" y="354"/>
                </a:cubicBezTo>
                <a:cubicBezTo>
                  <a:pt x="88" y="351"/>
                  <a:pt x="88" y="351"/>
                  <a:pt x="88" y="351"/>
                </a:cubicBezTo>
                <a:cubicBezTo>
                  <a:pt x="90" y="353"/>
                  <a:pt x="90" y="353"/>
                  <a:pt x="90" y="353"/>
                </a:cubicBezTo>
                <a:cubicBezTo>
                  <a:pt x="92" y="353"/>
                  <a:pt x="92" y="353"/>
                  <a:pt x="92" y="353"/>
                </a:cubicBezTo>
                <a:cubicBezTo>
                  <a:pt x="93" y="352"/>
                  <a:pt x="93" y="352"/>
                  <a:pt x="93" y="352"/>
                </a:cubicBezTo>
                <a:cubicBezTo>
                  <a:pt x="96" y="351"/>
                  <a:pt x="96" y="351"/>
                  <a:pt x="96" y="351"/>
                </a:cubicBezTo>
                <a:cubicBezTo>
                  <a:pt x="97" y="350"/>
                  <a:pt x="97" y="350"/>
                  <a:pt x="97" y="350"/>
                </a:cubicBezTo>
                <a:cubicBezTo>
                  <a:pt x="99" y="350"/>
                  <a:pt x="99" y="350"/>
                  <a:pt x="99" y="350"/>
                </a:cubicBezTo>
                <a:cubicBezTo>
                  <a:pt x="102" y="350"/>
                  <a:pt x="102" y="350"/>
                  <a:pt x="102" y="350"/>
                </a:cubicBezTo>
                <a:cubicBezTo>
                  <a:pt x="105" y="351"/>
                  <a:pt x="108" y="352"/>
                  <a:pt x="110" y="354"/>
                </a:cubicBezTo>
                <a:cubicBezTo>
                  <a:pt x="111" y="357"/>
                  <a:pt x="111" y="357"/>
                  <a:pt x="111" y="357"/>
                </a:cubicBezTo>
                <a:cubicBezTo>
                  <a:pt x="112" y="356"/>
                  <a:pt x="112" y="356"/>
                  <a:pt x="112" y="356"/>
                </a:cubicBezTo>
                <a:cubicBezTo>
                  <a:pt x="111" y="355"/>
                  <a:pt x="111" y="355"/>
                  <a:pt x="111" y="355"/>
                </a:cubicBezTo>
                <a:cubicBezTo>
                  <a:pt x="111" y="353"/>
                  <a:pt x="111" y="353"/>
                  <a:pt x="111" y="353"/>
                </a:cubicBezTo>
                <a:cubicBezTo>
                  <a:pt x="114" y="353"/>
                  <a:pt x="117" y="353"/>
                  <a:pt x="119" y="354"/>
                </a:cubicBezTo>
                <a:cubicBezTo>
                  <a:pt x="122" y="354"/>
                  <a:pt x="122" y="354"/>
                  <a:pt x="122" y="354"/>
                </a:cubicBezTo>
                <a:cubicBezTo>
                  <a:pt x="123" y="352"/>
                  <a:pt x="123" y="352"/>
                  <a:pt x="123" y="352"/>
                </a:cubicBezTo>
                <a:cubicBezTo>
                  <a:pt x="121" y="351"/>
                  <a:pt x="121" y="351"/>
                  <a:pt x="121" y="351"/>
                </a:cubicBezTo>
                <a:cubicBezTo>
                  <a:pt x="120" y="349"/>
                  <a:pt x="120" y="349"/>
                  <a:pt x="120" y="349"/>
                </a:cubicBezTo>
                <a:cubicBezTo>
                  <a:pt x="122" y="350"/>
                  <a:pt x="122" y="350"/>
                  <a:pt x="122" y="350"/>
                </a:cubicBezTo>
                <a:cubicBezTo>
                  <a:pt x="123" y="351"/>
                  <a:pt x="123" y="351"/>
                  <a:pt x="123" y="351"/>
                </a:cubicBezTo>
                <a:cubicBezTo>
                  <a:pt x="125" y="350"/>
                  <a:pt x="125" y="350"/>
                  <a:pt x="125" y="350"/>
                </a:cubicBezTo>
                <a:cubicBezTo>
                  <a:pt x="126" y="350"/>
                  <a:pt x="126" y="350"/>
                  <a:pt x="126" y="350"/>
                </a:cubicBezTo>
                <a:cubicBezTo>
                  <a:pt x="129" y="349"/>
                  <a:pt x="129" y="349"/>
                  <a:pt x="129" y="349"/>
                </a:cubicBezTo>
                <a:cubicBezTo>
                  <a:pt x="131" y="350"/>
                  <a:pt x="131" y="350"/>
                  <a:pt x="131" y="350"/>
                </a:cubicBezTo>
                <a:cubicBezTo>
                  <a:pt x="132" y="348"/>
                  <a:pt x="132" y="348"/>
                  <a:pt x="132" y="348"/>
                </a:cubicBezTo>
                <a:cubicBezTo>
                  <a:pt x="133" y="348"/>
                  <a:pt x="135" y="348"/>
                  <a:pt x="136" y="347"/>
                </a:cubicBezTo>
                <a:cubicBezTo>
                  <a:pt x="136" y="346"/>
                  <a:pt x="136" y="346"/>
                  <a:pt x="136" y="346"/>
                </a:cubicBezTo>
                <a:cubicBezTo>
                  <a:pt x="134" y="344"/>
                  <a:pt x="134" y="344"/>
                  <a:pt x="134" y="344"/>
                </a:cubicBezTo>
                <a:cubicBezTo>
                  <a:pt x="136" y="345"/>
                  <a:pt x="138" y="346"/>
                  <a:pt x="140" y="347"/>
                </a:cubicBezTo>
                <a:cubicBezTo>
                  <a:pt x="141" y="346"/>
                  <a:pt x="141" y="346"/>
                  <a:pt x="141" y="346"/>
                </a:cubicBezTo>
                <a:cubicBezTo>
                  <a:pt x="140" y="345"/>
                  <a:pt x="140" y="345"/>
                  <a:pt x="140" y="345"/>
                </a:cubicBezTo>
                <a:cubicBezTo>
                  <a:pt x="142" y="345"/>
                  <a:pt x="142" y="345"/>
                  <a:pt x="142" y="345"/>
                </a:cubicBezTo>
                <a:cubicBezTo>
                  <a:pt x="141" y="347"/>
                  <a:pt x="141" y="347"/>
                  <a:pt x="141" y="347"/>
                </a:cubicBezTo>
                <a:cubicBezTo>
                  <a:pt x="142" y="347"/>
                  <a:pt x="142" y="347"/>
                  <a:pt x="142" y="347"/>
                </a:cubicBezTo>
                <a:cubicBezTo>
                  <a:pt x="143" y="345"/>
                  <a:pt x="143" y="345"/>
                  <a:pt x="143" y="345"/>
                </a:cubicBezTo>
                <a:cubicBezTo>
                  <a:pt x="145" y="346"/>
                  <a:pt x="145" y="346"/>
                  <a:pt x="145" y="346"/>
                </a:cubicBezTo>
                <a:cubicBezTo>
                  <a:pt x="147" y="347"/>
                  <a:pt x="147" y="347"/>
                  <a:pt x="147" y="347"/>
                </a:cubicBezTo>
                <a:cubicBezTo>
                  <a:pt x="146" y="348"/>
                  <a:pt x="146" y="348"/>
                  <a:pt x="146" y="348"/>
                </a:cubicBezTo>
                <a:cubicBezTo>
                  <a:pt x="148" y="349"/>
                  <a:pt x="148" y="349"/>
                  <a:pt x="148" y="349"/>
                </a:cubicBezTo>
                <a:cubicBezTo>
                  <a:pt x="152" y="347"/>
                  <a:pt x="156" y="346"/>
                  <a:pt x="160" y="345"/>
                </a:cubicBezTo>
                <a:cubicBezTo>
                  <a:pt x="164" y="346"/>
                  <a:pt x="168" y="347"/>
                  <a:pt x="172" y="348"/>
                </a:cubicBezTo>
                <a:cubicBezTo>
                  <a:pt x="174" y="345"/>
                  <a:pt x="174" y="345"/>
                  <a:pt x="174" y="345"/>
                </a:cubicBezTo>
                <a:cubicBezTo>
                  <a:pt x="180" y="344"/>
                  <a:pt x="180" y="344"/>
                  <a:pt x="180" y="344"/>
                </a:cubicBezTo>
                <a:cubicBezTo>
                  <a:pt x="183" y="341"/>
                  <a:pt x="183" y="341"/>
                  <a:pt x="183" y="341"/>
                </a:cubicBezTo>
                <a:cubicBezTo>
                  <a:pt x="184" y="341"/>
                  <a:pt x="184" y="341"/>
                  <a:pt x="184" y="341"/>
                </a:cubicBezTo>
                <a:cubicBezTo>
                  <a:pt x="187" y="341"/>
                  <a:pt x="187" y="341"/>
                  <a:pt x="187" y="341"/>
                </a:cubicBezTo>
                <a:cubicBezTo>
                  <a:pt x="188" y="341"/>
                  <a:pt x="188" y="341"/>
                  <a:pt x="188" y="341"/>
                </a:cubicBezTo>
                <a:cubicBezTo>
                  <a:pt x="187" y="339"/>
                  <a:pt x="187" y="339"/>
                  <a:pt x="187" y="339"/>
                </a:cubicBezTo>
                <a:cubicBezTo>
                  <a:pt x="189" y="337"/>
                  <a:pt x="189" y="337"/>
                  <a:pt x="189" y="337"/>
                </a:cubicBezTo>
                <a:cubicBezTo>
                  <a:pt x="190" y="336"/>
                  <a:pt x="190" y="336"/>
                  <a:pt x="190" y="336"/>
                </a:cubicBezTo>
                <a:cubicBezTo>
                  <a:pt x="192" y="336"/>
                  <a:pt x="192" y="336"/>
                  <a:pt x="192" y="336"/>
                </a:cubicBezTo>
                <a:cubicBezTo>
                  <a:pt x="196" y="333"/>
                  <a:pt x="196" y="333"/>
                  <a:pt x="196" y="333"/>
                </a:cubicBezTo>
                <a:cubicBezTo>
                  <a:pt x="197" y="330"/>
                  <a:pt x="197" y="330"/>
                  <a:pt x="197" y="330"/>
                </a:cubicBezTo>
                <a:cubicBezTo>
                  <a:pt x="196" y="328"/>
                  <a:pt x="196" y="328"/>
                  <a:pt x="196" y="328"/>
                </a:cubicBezTo>
                <a:cubicBezTo>
                  <a:pt x="197" y="325"/>
                  <a:pt x="197" y="325"/>
                  <a:pt x="197" y="325"/>
                </a:cubicBezTo>
                <a:cubicBezTo>
                  <a:pt x="197" y="325"/>
                  <a:pt x="197" y="325"/>
                  <a:pt x="197" y="325"/>
                </a:cubicBezTo>
                <a:cubicBezTo>
                  <a:pt x="193" y="325"/>
                  <a:pt x="190" y="325"/>
                  <a:pt x="187" y="327"/>
                </a:cubicBezTo>
                <a:cubicBezTo>
                  <a:pt x="182" y="326"/>
                  <a:pt x="182" y="326"/>
                  <a:pt x="182" y="326"/>
                </a:cubicBezTo>
                <a:cubicBezTo>
                  <a:pt x="181" y="325"/>
                  <a:pt x="181" y="325"/>
                  <a:pt x="181" y="325"/>
                </a:cubicBezTo>
                <a:cubicBezTo>
                  <a:pt x="181" y="326"/>
                  <a:pt x="181" y="326"/>
                  <a:pt x="181" y="326"/>
                </a:cubicBezTo>
                <a:cubicBezTo>
                  <a:pt x="178" y="326"/>
                  <a:pt x="178" y="326"/>
                  <a:pt x="178" y="326"/>
                </a:cubicBezTo>
                <a:cubicBezTo>
                  <a:pt x="177" y="325"/>
                  <a:pt x="177" y="325"/>
                  <a:pt x="177" y="325"/>
                </a:cubicBezTo>
                <a:cubicBezTo>
                  <a:pt x="179" y="324"/>
                  <a:pt x="179" y="324"/>
                  <a:pt x="179" y="324"/>
                </a:cubicBezTo>
                <a:cubicBezTo>
                  <a:pt x="181" y="324"/>
                  <a:pt x="181" y="324"/>
                  <a:pt x="181" y="324"/>
                </a:cubicBezTo>
                <a:cubicBezTo>
                  <a:pt x="180" y="323"/>
                  <a:pt x="180" y="323"/>
                  <a:pt x="180" y="323"/>
                </a:cubicBezTo>
                <a:cubicBezTo>
                  <a:pt x="177" y="322"/>
                  <a:pt x="177" y="322"/>
                  <a:pt x="177" y="322"/>
                </a:cubicBezTo>
                <a:cubicBezTo>
                  <a:pt x="175" y="323"/>
                  <a:pt x="175" y="323"/>
                  <a:pt x="175" y="323"/>
                </a:cubicBezTo>
                <a:cubicBezTo>
                  <a:pt x="175" y="322"/>
                  <a:pt x="175" y="322"/>
                  <a:pt x="175" y="322"/>
                </a:cubicBezTo>
                <a:cubicBezTo>
                  <a:pt x="180" y="321"/>
                  <a:pt x="180" y="321"/>
                  <a:pt x="180" y="321"/>
                </a:cubicBezTo>
                <a:cubicBezTo>
                  <a:pt x="182" y="321"/>
                  <a:pt x="182" y="321"/>
                  <a:pt x="182" y="321"/>
                </a:cubicBezTo>
                <a:cubicBezTo>
                  <a:pt x="184" y="320"/>
                  <a:pt x="184" y="320"/>
                  <a:pt x="184" y="320"/>
                </a:cubicBezTo>
                <a:cubicBezTo>
                  <a:pt x="186" y="318"/>
                  <a:pt x="186" y="318"/>
                  <a:pt x="186" y="318"/>
                </a:cubicBezTo>
                <a:cubicBezTo>
                  <a:pt x="185" y="313"/>
                  <a:pt x="185" y="313"/>
                  <a:pt x="185" y="313"/>
                </a:cubicBezTo>
                <a:cubicBezTo>
                  <a:pt x="184" y="314"/>
                  <a:pt x="183" y="315"/>
                  <a:pt x="181" y="315"/>
                </a:cubicBezTo>
                <a:cubicBezTo>
                  <a:pt x="180" y="314"/>
                  <a:pt x="180" y="314"/>
                  <a:pt x="180" y="314"/>
                </a:cubicBezTo>
                <a:cubicBezTo>
                  <a:pt x="184" y="313"/>
                  <a:pt x="184" y="313"/>
                  <a:pt x="184" y="313"/>
                </a:cubicBezTo>
                <a:cubicBezTo>
                  <a:pt x="184" y="312"/>
                  <a:pt x="184" y="312"/>
                  <a:pt x="184" y="312"/>
                </a:cubicBezTo>
                <a:cubicBezTo>
                  <a:pt x="186" y="311"/>
                  <a:pt x="186" y="311"/>
                  <a:pt x="186" y="311"/>
                </a:cubicBezTo>
                <a:cubicBezTo>
                  <a:pt x="187" y="312"/>
                  <a:pt x="187" y="312"/>
                  <a:pt x="187" y="312"/>
                </a:cubicBezTo>
                <a:cubicBezTo>
                  <a:pt x="190" y="312"/>
                  <a:pt x="190" y="312"/>
                  <a:pt x="190" y="312"/>
                </a:cubicBezTo>
                <a:cubicBezTo>
                  <a:pt x="193" y="310"/>
                  <a:pt x="193" y="310"/>
                  <a:pt x="193" y="310"/>
                </a:cubicBezTo>
                <a:cubicBezTo>
                  <a:pt x="191" y="309"/>
                  <a:pt x="191" y="309"/>
                  <a:pt x="191" y="309"/>
                </a:cubicBezTo>
                <a:cubicBezTo>
                  <a:pt x="192" y="307"/>
                  <a:pt x="192" y="307"/>
                  <a:pt x="192" y="307"/>
                </a:cubicBezTo>
                <a:cubicBezTo>
                  <a:pt x="192" y="306"/>
                  <a:pt x="192" y="306"/>
                  <a:pt x="192" y="306"/>
                </a:cubicBezTo>
                <a:cubicBezTo>
                  <a:pt x="188" y="306"/>
                  <a:pt x="188" y="306"/>
                  <a:pt x="188" y="306"/>
                </a:cubicBezTo>
                <a:cubicBezTo>
                  <a:pt x="190" y="306"/>
                  <a:pt x="190" y="306"/>
                  <a:pt x="190" y="306"/>
                </a:cubicBezTo>
                <a:cubicBezTo>
                  <a:pt x="192" y="306"/>
                  <a:pt x="192" y="306"/>
                  <a:pt x="192" y="306"/>
                </a:cubicBezTo>
                <a:cubicBezTo>
                  <a:pt x="190" y="304"/>
                  <a:pt x="190" y="304"/>
                  <a:pt x="190" y="304"/>
                </a:cubicBezTo>
                <a:cubicBezTo>
                  <a:pt x="192" y="304"/>
                  <a:pt x="193" y="305"/>
                  <a:pt x="194" y="306"/>
                </a:cubicBezTo>
                <a:cubicBezTo>
                  <a:pt x="195" y="305"/>
                  <a:pt x="196" y="304"/>
                  <a:pt x="196" y="302"/>
                </a:cubicBezTo>
                <a:cubicBezTo>
                  <a:pt x="199" y="301"/>
                  <a:pt x="199" y="301"/>
                  <a:pt x="199" y="301"/>
                </a:cubicBezTo>
                <a:cubicBezTo>
                  <a:pt x="199" y="299"/>
                  <a:pt x="200" y="297"/>
                  <a:pt x="199" y="295"/>
                </a:cubicBezTo>
                <a:cubicBezTo>
                  <a:pt x="201" y="292"/>
                  <a:pt x="200" y="297"/>
                  <a:pt x="199" y="295"/>
                </a:cubicBezTo>
                <a:close/>
                <a:moveTo>
                  <a:pt x="137" y="348"/>
                </a:moveTo>
                <a:cubicBezTo>
                  <a:pt x="135" y="350"/>
                  <a:pt x="135" y="350"/>
                  <a:pt x="135" y="350"/>
                </a:cubicBezTo>
                <a:cubicBezTo>
                  <a:pt x="134" y="349"/>
                  <a:pt x="134" y="349"/>
                  <a:pt x="134" y="349"/>
                </a:cubicBezTo>
                <a:cubicBezTo>
                  <a:pt x="132" y="350"/>
                  <a:pt x="132" y="350"/>
                  <a:pt x="132" y="350"/>
                </a:cubicBezTo>
                <a:cubicBezTo>
                  <a:pt x="131" y="352"/>
                  <a:pt x="131" y="352"/>
                  <a:pt x="131" y="352"/>
                </a:cubicBezTo>
                <a:cubicBezTo>
                  <a:pt x="132" y="351"/>
                  <a:pt x="132" y="351"/>
                  <a:pt x="132" y="351"/>
                </a:cubicBezTo>
                <a:cubicBezTo>
                  <a:pt x="137" y="354"/>
                  <a:pt x="137" y="354"/>
                  <a:pt x="137" y="354"/>
                </a:cubicBezTo>
                <a:cubicBezTo>
                  <a:pt x="138" y="354"/>
                  <a:pt x="138" y="354"/>
                  <a:pt x="138" y="354"/>
                </a:cubicBezTo>
                <a:cubicBezTo>
                  <a:pt x="140" y="354"/>
                  <a:pt x="140" y="354"/>
                  <a:pt x="140" y="354"/>
                </a:cubicBezTo>
                <a:cubicBezTo>
                  <a:pt x="140" y="352"/>
                  <a:pt x="140" y="352"/>
                  <a:pt x="140" y="352"/>
                </a:cubicBezTo>
                <a:cubicBezTo>
                  <a:pt x="142" y="350"/>
                  <a:pt x="142" y="350"/>
                  <a:pt x="142" y="350"/>
                </a:cubicBezTo>
                <a:cubicBezTo>
                  <a:pt x="141" y="349"/>
                  <a:pt x="141" y="349"/>
                  <a:pt x="141" y="349"/>
                </a:cubicBezTo>
                <a:lnTo>
                  <a:pt x="137" y="348"/>
                </a:lnTo>
                <a:close/>
                <a:moveTo>
                  <a:pt x="65" y="265"/>
                </a:moveTo>
                <a:cubicBezTo>
                  <a:pt x="66" y="264"/>
                  <a:pt x="66" y="264"/>
                  <a:pt x="66" y="264"/>
                </a:cubicBezTo>
                <a:cubicBezTo>
                  <a:pt x="64" y="262"/>
                  <a:pt x="64" y="262"/>
                  <a:pt x="64" y="262"/>
                </a:cubicBezTo>
                <a:cubicBezTo>
                  <a:pt x="64" y="262"/>
                  <a:pt x="64" y="262"/>
                  <a:pt x="64" y="262"/>
                </a:cubicBezTo>
                <a:cubicBezTo>
                  <a:pt x="63" y="263"/>
                  <a:pt x="63" y="263"/>
                  <a:pt x="63" y="263"/>
                </a:cubicBezTo>
                <a:cubicBezTo>
                  <a:pt x="64" y="264"/>
                  <a:pt x="64" y="264"/>
                  <a:pt x="64" y="264"/>
                </a:cubicBezTo>
                <a:lnTo>
                  <a:pt x="65" y="265"/>
                </a:lnTo>
                <a:close/>
                <a:moveTo>
                  <a:pt x="98" y="77"/>
                </a:moveTo>
                <a:cubicBezTo>
                  <a:pt x="100" y="80"/>
                  <a:pt x="100" y="80"/>
                  <a:pt x="100" y="80"/>
                </a:cubicBezTo>
                <a:cubicBezTo>
                  <a:pt x="100" y="79"/>
                  <a:pt x="100" y="78"/>
                  <a:pt x="101" y="77"/>
                </a:cubicBezTo>
                <a:cubicBezTo>
                  <a:pt x="100" y="76"/>
                  <a:pt x="100" y="76"/>
                  <a:pt x="100" y="76"/>
                </a:cubicBezTo>
                <a:lnTo>
                  <a:pt x="98" y="77"/>
                </a:lnTo>
                <a:close/>
                <a:moveTo>
                  <a:pt x="105" y="66"/>
                </a:moveTo>
                <a:cubicBezTo>
                  <a:pt x="106" y="68"/>
                  <a:pt x="106" y="68"/>
                  <a:pt x="106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6" y="66"/>
                  <a:pt x="106" y="66"/>
                  <a:pt x="106" y="66"/>
                </a:cubicBezTo>
                <a:lnTo>
                  <a:pt x="105" y="66"/>
                </a:lnTo>
                <a:close/>
                <a:moveTo>
                  <a:pt x="99" y="66"/>
                </a:moveTo>
                <a:cubicBezTo>
                  <a:pt x="100" y="65"/>
                  <a:pt x="100" y="65"/>
                  <a:pt x="100" y="65"/>
                </a:cubicBezTo>
                <a:cubicBezTo>
                  <a:pt x="98" y="65"/>
                  <a:pt x="98" y="65"/>
                  <a:pt x="98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6"/>
                  <a:pt x="97" y="66"/>
                  <a:pt x="97" y="66"/>
                </a:cubicBezTo>
                <a:lnTo>
                  <a:pt x="99" y="66"/>
                </a:lnTo>
                <a:close/>
                <a:moveTo>
                  <a:pt x="104" y="66"/>
                </a:moveTo>
                <a:cubicBezTo>
                  <a:pt x="103" y="64"/>
                  <a:pt x="103" y="64"/>
                  <a:pt x="103" y="64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3" y="63"/>
                  <a:pt x="103" y="63"/>
                  <a:pt x="103" y="63"/>
                </a:cubicBezTo>
                <a:cubicBezTo>
                  <a:pt x="103" y="64"/>
                  <a:pt x="103" y="64"/>
                  <a:pt x="103" y="64"/>
                </a:cubicBezTo>
                <a:cubicBezTo>
                  <a:pt x="102" y="64"/>
                  <a:pt x="102" y="64"/>
                  <a:pt x="102" y="64"/>
                </a:cubicBezTo>
                <a:cubicBezTo>
                  <a:pt x="103" y="66"/>
                  <a:pt x="103" y="66"/>
                  <a:pt x="103" y="66"/>
                </a:cubicBezTo>
                <a:lnTo>
                  <a:pt x="104" y="66"/>
                </a:lnTo>
                <a:close/>
                <a:moveTo>
                  <a:pt x="99" y="61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1"/>
                  <a:pt x="101" y="61"/>
                  <a:pt x="101" y="61"/>
                </a:cubicBezTo>
                <a:cubicBezTo>
                  <a:pt x="99" y="60"/>
                  <a:pt x="99" y="60"/>
                  <a:pt x="99" y="60"/>
                </a:cubicBezTo>
                <a:cubicBezTo>
                  <a:pt x="100" y="59"/>
                  <a:pt x="100" y="59"/>
                  <a:pt x="100" y="59"/>
                </a:cubicBezTo>
                <a:cubicBezTo>
                  <a:pt x="97" y="60"/>
                  <a:pt x="97" y="60"/>
                  <a:pt x="97" y="60"/>
                </a:cubicBezTo>
                <a:cubicBezTo>
                  <a:pt x="99" y="62"/>
                  <a:pt x="99" y="62"/>
                  <a:pt x="99" y="62"/>
                </a:cubicBezTo>
                <a:lnTo>
                  <a:pt x="99" y="61"/>
                </a:lnTo>
                <a:close/>
                <a:moveTo>
                  <a:pt x="36" y="138"/>
                </a:moveTo>
                <a:cubicBezTo>
                  <a:pt x="35" y="136"/>
                  <a:pt x="35" y="136"/>
                  <a:pt x="35" y="136"/>
                </a:cubicBezTo>
                <a:cubicBezTo>
                  <a:pt x="34" y="135"/>
                  <a:pt x="34" y="135"/>
                  <a:pt x="34" y="135"/>
                </a:cubicBezTo>
                <a:cubicBezTo>
                  <a:pt x="34" y="135"/>
                  <a:pt x="34" y="135"/>
                  <a:pt x="34" y="135"/>
                </a:cubicBezTo>
                <a:cubicBezTo>
                  <a:pt x="32" y="137"/>
                  <a:pt x="32" y="137"/>
                  <a:pt x="32" y="137"/>
                </a:cubicBezTo>
                <a:cubicBezTo>
                  <a:pt x="35" y="139"/>
                  <a:pt x="35" y="139"/>
                  <a:pt x="35" y="139"/>
                </a:cubicBezTo>
                <a:lnTo>
                  <a:pt x="36" y="138"/>
                </a:lnTo>
                <a:close/>
                <a:moveTo>
                  <a:pt x="42" y="128"/>
                </a:moveTo>
                <a:cubicBezTo>
                  <a:pt x="43" y="127"/>
                  <a:pt x="43" y="127"/>
                  <a:pt x="43" y="127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1" y="126"/>
                  <a:pt x="41" y="126"/>
                  <a:pt x="41" y="126"/>
                </a:cubicBezTo>
                <a:lnTo>
                  <a:pt x="42" y="128"/>
                </a:lnTo>
                <a:close/>
                <a:moveTo>
                  <a:pt x="40" y="125"/>
                </a:moveTo>
                <a:cubicBezTo>
                  <a:pt x="40" y="126"/>
                  <a:pt x="40" y="126"/>
                  <a:pt x="40" y="126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41" y="123"/>
                  <a:pt x="41" y="123"/>
                  <a:pt x="41" y="123"/>
                </a:cubicBezTo>
                <a:cubicBezTo>
                  <a:pt x="42" y="120"/>
                  <a:pt x="42" y="120"/>
                  <a:pt x="42" y="120"/>
                </a:cubicBezTo>
                <a:cubicBezTo>
                  <a:pt x="41" y="121"/>
                  <a:pt x="41" y="121"/>
                  <a:pt x="41" y="121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40" y="122"/>
                  <a:pt x="40" y="122"/>
                  <a:pt x="40" y="122"/>
                </a:cubicBezTo>
                <a:lnTo>
                  <a:pt x="40" y="125"/>
                </a:lnTo>
                <a:close/>
                <a:moveTo>
                  <a:pt x="56" y="179"/>
                </a:moveTo>
                <a:cubicBezTo>
                  <a:pt x="58" y="181"/>
                  <a:pt x="58" y="181"/>
                  <a:pt x="58" y="181"/>
                </a:cubicBezTo>
                <a:cubicBezTo>
                  <a:pt x="58" y="179"/>
                  <a:pt x="58" y="177"/>
                  <a:pt x="57" y="176"/>
                </a:cubicBezTo>
                <a:cubicBezTo>
                  <a:pt x="56" y="174"/>
                  <a:pt x="56" y="174"/>
                  <a:pt x="56" y="174"/>
                </a:cubicBezTo>
                <a:cubicBezTo>
                  <a:pt x="55" y="174"/>
                  <a:pt x="55" y="174"/>
                  <a:pt x="55" y="174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6" y="177"/>
                  <a:pt x="56" y="177"/>
                  <a:pt x="56" y="177"/>
                </a:cubicBezTo>
                <a:lnTo>
                  <a:pt x="56" y="179"/>
                </a:lnTo>
                <a:close/>
                <a:moveTo>
                  <a:pt x="34" y="170"/>
                </a:moveTo>
                <a:cubicBezTo>
                  <a:pt x="36" y="169"/>
                  <a:pt x="36" y="169"/>
                  <a:pt x="36" y="169"/>
                </a:cubicBezTo>
                <a:cubicBezTo>
                  <a:pt x="37" y="167"/>
                  <a:pt x="37" y="167"/>
                  <a:pt x="37" y="167"/>
                </a:cubicBezTo>
                <a:cubicBezTo>
                  <a:pt x="36" y="167"/>
                  <a:pt x="36" y="167"/>
                  <a:pt x="36" y="167"/>
                </a:cubicBezTo>
                <a:cubicBezTo>
                  <a:pt x="35" y="168"/>
                  <a:pt x="35" y="168"/>
                  <a:pt x="35" y="168"/>
                </a:cubicBezTo>
                <a:lnTo>
                  <a:pt x="34" y="170"/>
                </a:lnTo>
                <a:close/>
                <a:moveTo>
                  <a:pt x="46" y="164"/>
                </a:moveTo>
                <a:cubicBezTo>
                  <a:pt x="47" y="165"/>
                  <a:pt x="47" y="165"/>
                  <a:pt x="47" y="165"/>
                </a:cubicBezTo>
                <a:cubicBezTo>
                  <a:pt x="47" y="162"/>
                  <a:pt x="47" y="162"/>
                  <a:pt x="47" y="162"/>
                </a:cubicBezTo>
                <a:cubicBezTo>
                  <a:pt x="46" y="163"/>
                  <a:pt x="46" y="163"/>
                  <a:pt x="46" y="163"/>
                </a:cubicBezTo>
                <a:lnTo>
                  <a:pt x="46" y="164"/>
                </a:lnTo>
                <a:close/>
                <a:moveTo>
                  <a:pt x="37" y="155"/>
                </a:moveTo>
                <a:cubicBezTo>
                  <a:pt x="36" y="154"/>
                  <a:pt x="36" y="154"/>
                  <a:pt x="36" y="154"/>
                </a:cubicBezTo>
                <a:cubicBezTo>
                  <a:pt x="35" y="154"/>
                  <a:pt x="35" y="154"/>
                  <a:pt x="35" y="154"/>
                </a:cubicBezTo>
                <a:cubicBezTo>
                  <a:pt x="35" y="155"/>
                  <a:pt x="35" y="155"/>
                  <a:pt x="35" y="155"/>
                </a:cubicBezTo>
                <a:lnTo>
                  <a:pt x="37" y="155"/>
                </a:lnTo>
                <a:close/>
                <a:moveTo>
                  <a:pt x="21" y="154"/>
                </a:moveTo>
                <a:cubicBezTo>
                  <a:pt x="22" y="155"/>
                  <a:pt x="22" y="155"/>
                  <a:pt x="22" y="155"/>
                </a:cubicBezTo>
                <a:cubicBezTo>
                  <a:pt x="23" y="154"/>
                  <a:pt x="23" y="154"/>
                  <a:pt x="23" y="154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5" y="152"/>
                  <a:pt x="25" y="152"/>
                  <a:pt x="25" y="152"/>
                </a:cubicBezTo>
                <a:cubicBezTo>
                  <a:pt x="20" y="153"/>
                  <a:pt x="20" y="153"/>
                  <a:pt x="20" y="153"/>
                </a:cubicBezTo>
                <a:lnTo>
                  <a:pt x="21" y="154"/>
                </a:lnTo>
                <a:close/>
                <a:moveTo>
                  <a:pt x="31" y="149"/>
                </a:moveTo>
                <a:cubicBezTo>
                  <a:pt x="31" y="147"/>
                  <a:pt x="31" y="147"/>
                  <a:pt x="31" y="147"/>
                </a:cubicBezTo>
                <a:cubicBezTo>
                  <a:pt x="30" y="147"/>
                  <a:pt x="30" y="147"/>
                  <a:pt x="30" y="147"/>
                </a:cubicBezTo>
                <a:cubicBezTo>
                  <a:pt x="29" y="148"/>
                  <a:pt x="29" y="148"/>
                  <a:pt x="29" y="148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8" y="151"/>
                  <a:pt x="28" y="151"/>
                  <a:pt x="28" y="151"/>
                </a:cubicBezTo>
                <a:cubicBezTo>
                  <a:pt x="29" y="150"/>
                  <a:pt x="29" y="150"/>
                  <a:pt x="29" y="150"/>
                </a:cubicBezTo>
                <a:lnTo>
                  <a:pt x="31" y="149"/>
                </a:lnTo>
                <a:close/>
                <a:moveTo>
                  <a:pt x="133" y="26"/>
                </a:moveTo>
                <a:cubicBezTo>
                  <a:pt x="133" y="25"/>
                  <a:pt x="133" y="25"/>
                  <a:pt x="133" y="25"/>
                </a:cubicBezTo>
                <a:cubicBezTo>
                  <a:pt x="133" y="27"/>
                  <a:pt x="133" y="27"/>
                  <a:pt x="133" y="27"/>
                </a:cubicBezTo>
                <a:cubicBezTo>
                  <a:pt x="133" y="27"/>
                  <a:pt x="133" y="27"/>
                  <a:pt x="133" y="27"/>
                </a:cubicBezTo>
                <a:lnTo>
                  <a:pt x="133" y="26"/>
                </a:lnTo>
                <a:close/>
                <a:moveTo>
                  <a:pt x="136" y="23"/>
                </a:moveTo>
                <a:cubicBezTo>
                  <a:pt x="137" y="25"/>
                  <a:pt x="137" y="25"/>
                  <a:pt x="137" y="25"/>
                </a:cubicBezTo>
                <a:cubicBezTo>
                  <a:pt x="138" y="25"/>
                  <a:pt x="138" y="25"/>
                  <a:pt x="138" y="25"/>
                </a:cubicBezTo>
                <a:cubicBezTo>
                  <a:pt x="138" y="23"/>
                  <a:pt x="138" y="23"/>
                  <a:pt x="138" y="23"/>
                </a:cubicBezTo>
                <a:cubicBezTo>
                  <a:pt x="138" y="22"/>
                  <a:pt x="138" y="22"/>
                  <a:pt x="138" y="22"/>
                </a:cubicBezTo>
                <a:lnTo>
                  <a:pt x="136" y="23"/>
                </a:lnTo>
                <a:close/>
                <a:moveTo>
                  <a:pt x="139" y="17"/>
                </a:moveTo>
                <a:cubicBezTo>
                  <a:pt x="140" y="16"/>
                  <a:pt x="140" y="16"/>
                  <a:pt x="140" y="16"/>
                </a:cubicBezTo>
                <a:cubicBezTo>
                  <a:pt x="139" y="16"/>
                  <a:pt x="139" y="16"/>
                  <a:pt x="139" y="16"/>
                </a:cubicBezTo>
                <a:cubicBezTo>
                  <a:pt x="138" y="17"/>
                  <a:pt x="138" y="17"/>
                  <a:pt x="138" y="17"/>
                </a:cubicBezTo>
                <a:lnTo>
                  <a:pt x="139" y="17"/>
                </a:lnTo>
                <a:close/>
                <a:moveTo>
                  <a:pt x="141" y="7"/>
                </a:moveTo>
                <a:cubicBezTo>
                  <a:pt x="139" y="7"/>
                  <a:pt x="139" y="7"/>
                  <a:pt x="139" y="7"/>
                </a:cubicBezTo>
                <a:cubicBezTo>
                  <a:pt x="140" y="9"/>
                  <a:pt x="140" y="9"/>
                  <a:pt x="140" y="9"/>
                </a:cubicBezTo>
                <a:cubicBezTo>
                  <a:pt x="141" y="9"/>
                  <a:pt x="141" y="9"/>
                  <a:pt x="141" y="9"/>
                </a:cubicBezTo>
                <a:cubicBezTo>
                  <a:pt x="142" y="9"/>
                  <a:pt x="142" y="9"/>
                  <a:pt x="142" y="9"/>
                </a:cubicBezTo>
                <a:cubicBezTo>
                  <a:pt x="143" y="8"/>
                  <a:pt x="143" y="8"/>
                  <a:pt x="143" y="8"/>
                </a:cubicBezTo>
                <a:cubicBezTo>
                  <a:pt x="142" y="8"/>
                  <a:pt x="142" y="8"/>
                  <a:pt x="142" y="8"/>
                </a:cubicBezTo>
                <a:lnTo>
                  <a:pt x="141" y="7"/>
                </a:lnTo>
                <a:close/>
                <a:moveTo>
                  <a:pt x="141" y="4"/>
                </a:moveTo>
                <a:cubicBezTo>
                  <a:pt x="142" y="3"/>
                  <a:pt x="142" y="3"/>
                  <a:pt x="142" y="3"/>
                </a:cubicBezTo>
                <a:cubicBezTo>
                  <a:pt x="142" y="2"/>
                  <a:pt x="142" y="2"/>
                  <a:pt x="142" y="2"/>
                </a:cubicBezTo>
                <a:cubicBezTo>
                  <a:pt x="142" y="0"/>
                  <a:pt x="142" y="0"/>
                  <a:pt x="142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1"/>
                  <a:pt x="141" y="1"/>
                  <a:pt x="141" y="1"/>
                </a:cubicBezTo>
                <a:cubicBezTo>
                  <a:pt x="140" y="0"/>
                  <a:pt x="140" y="0"/>
                  <a:pt x="140" y="0"/>
                </a:cubicBezTo>
                <a:cubicBezTo>
                  <a:pt x="139" y="2"/>
                  <a:pt x="139" y="4"/>
                  <a:pt x="139" y="5"/>
                </a:cubicBezTo>
                <a:cubicBezTo>
                  <a:pt x="141" y="5"/>
                  <a:pt x="141" y="5"/>
                  <a:pt x="141" y="5"/>
                </a:cubicBezTo>
                <a:lnTo>
                  <a:pt x="141" y="4"/>
                </a:lnTo>
                <a:close/>
                <a:moveTo>
                  <a:pt x="11" y="135"/>
                </a:moveTo>
                <a:cubicBezTo>
                  <a:pt x="11" y="136"/>
                  <a:pt x="11" y="136"/>
                  <a:pt x="11" y="136"/>
                </a:cubicBezTo>
                <a:cubicBezTo>
                  <a:pt x="10" y="137"/>
                  <a:pt x="10" y="137"/>
                  <a:pt x="10" y="137"/>
                </a:cubicBezTo>
                <a:cubicBezTo>
                  <a:pt x="12" y="138"/>
                  <a:pt x="12" y="138"/>
                  <a:pt x="12" y="138"/>
                </a:cubicBezTo>
                <a:cubicBezTo>
                  <a:pt x="14" y="136"/>
                  <a:pt x="14" y="136"/>
                  <a:pt x="14" y="136"/>
                </a:cubicBezTo>
                <a:cubicBezTo>
                  <a:pt x="13" y="135"/>
                  <a:pt x="13" y="135"/>
                  <a:pt x="13" y="135"/>
                </a:cubicBezTo>
                <a:lnTo>
                  <a:pt x="11" y="135"/>
                </a:lnTo>
                <a:close/>
                <a:moveTo>
                  <a:pt x="17" y="120"/>
                </a:moveTo>
                <a:cubicBezTo>
                  <a:pt x="15" y="119"/>
                  <a:pt x="15" y="119"/>
                  <a:pt x="15" y="119"/>
                </a:cubicBezTo>
                <a:cubicBezTo>
                  <a:pt x="14" y="121"/>
                  <a:pt x="14" y="121"/>
                  <a:pt x="14" y="121"/>
                </a:cubicBezTo>
                <a:cubicBezTo>
                  <a:pt x="17" y="122"/>
                  <a:pt x="17" y="122"/>
                  <a:pt x="17" y="122"/>
                </a:cubicBezTo>
                <a:cubicBezTo>
                  <a:pt x="18" y="122"/>
                  <a:pt x="18" y="122"/>
                  <a:pt x="18" y="122"/>
                </a:cubicBezTo>
                <a:cubicBezTo>
                  <a:pt x="17" y="121"/>
                  <a:pt x="17" y="121"/>
                  <a:pt x="17" y="121"/>
                </a:cubicBezTo>
                <a:cubicBezTo>
                  <a:pt x="18" y="120"/>
                  <a:pt x="18" y="120"/>
                  <a:pt x="18" y="120"/>
                </a:cubicBezTo>
                <a:lnTo>
                  <a:pt x="17" y="120"/>
                </a:lnTo>
                <a:close/>
                <a:moveTo>
                  <a:pt x="28" y="96"/>
                </a:moveTo>
                <a:cubicBezTo>
                  <a:pt x="27" y="94"/>
                  <a:pt x="27" y="94"/>
                  <a:pt x="27" y="94"/>
                </a:cubicBezTo>
                <a:cubicBezTo>
                  <a:pt x="26" y="94"/>
                  <a:pt x="26" y="94"/>
                  <a:pt x="26" y="94"/>
                </a:cubicBezTo>
                <a:cubicBezTo>
                  <a:pt x="26" y="95"/>
                  <a:pt x="26" y="95"/>
                  <a:pt x="26" y="95"/>
                </a:cubicBezTo>
                <a:lnTo>
                  <a:pt x="28" y="96"/>
                </a:lnTo>
                <a:close/>
                <a:moveTo>
                  <a:pt x="93" y="78"/>
                </a:moveTo>
                <a:cubicBezTo>
                  <a:pt x="96" y="78"/>
                  <a:pt x="96" y="78"/>
                  <a:pt x="96" y="78"/>
                </a:cubicBezTo>
                <a:cubicBezTo>
                  <a:pt x="96" y="77"/>
                  <a:pt x="96" y="77"/>
                  <a:pt x="96" y="77"/>
                </a:cubicBezTo>
                <a:cubicBezTo>
                  <a:pt x="94" y="78"/>
                  <a:pt x="94" y="78"/>
                  <a:pt x="94" y="78"/>
                </a:cubicBezTo>
                <a:cubicBezTo>
                  <a:pt x="96" y="77"/>
                  <a:pt x="96" y="77"/>
                  <a:pt x="96" y="77"/>
                </a:cubicBezTo>
                <a:cubicBezTo>
                  <a:pt x="94" y="74"/>
                  <a:pt x="94" y="74"/>
                  <a:pt x="94" y="74"/>
                </a:cubicBezTo>
                <a:cubicBezTo>
                  <a:pt x="92" y="73"/>
                  <a:pt x="92" y="73"/>
                  <a:pt x="92" y="73"/>
                </a:cubicBezTo>
                <a:cubicBezTo>
                  <a:pt x="91" y="74"/>
                  <a:pt x="91" y="74"/>
                  <a:pt x="91" y="74"/>
                </a:cubicBezTo>
                <a:cubicBezTo>
                  <a:pt x="91" y="75"/>
                  <a:pt x="91" y="75"/>
                  <a:pt x="91" y="75"/>
                </a:cubicBezTo>
                <a:cubicBezTo>
                  <a:pt x="93" y="77"/>
                  <a:pt x="93" y="77"/>
                  <a:pt x="93" y="77"/>
                </a:cubicBezTo>
                <a:lnTo>
                  <a:pt x="93" y="78"/>
                </a:lnTo>
                <a:close/>
                <a:moveTo>
                  <a:pt x="94" y="72"/>
                </a:moveTo>
                <a:cubicBezTo>
                  <a:pt x="94" y="71"/>
                  <a:pt x="94" y="71"/>
                  <a:pt x="94" y="71"/>
                </a:cubicBezTo>
                <a:cubicBezTo>
                  <a:pt x="95" y="70"/>
                  <a:pt x="95" y="70"/>
                  <a:pt x="95" y="70"/>
                </a:cubicBezTo>
                <a:cubicBezTo>
                  <a:pt x="95" y="71"/>
                  <a:pt x="95" y="71"/>
                  <a:pt x="95" y="71"/>
                </a:cubicBezTo>
                <a:cubicBezTo>
                  <a:pt x="94" y="72"/>
                  <a:pt x="94" y="72"/>
                  <a:pt x="94" y="72"/>
                </a:cubicBezTo>
                <a:cubicBezTo>
                  <a:pt x="95" y="74"/>
                  <a:pt x="95" y="74"/>
                  <a:pt x="95" y="74"/>
                </a:cubicBezTo>
                <a:cubicBezTo>
                  <a:pt x="97" y="74"/>
                  <a:pt x="97" y="74"/>
                  <a:pt x="97" y="74"/>
                </a:cubicBezTo>
                <a:cubicBezTo>
                  <a:pt x="97" y="73"/>
                  <a:pt x="97" y="73"/>
                  <a:pt x="97" y="73"/>
                </a:cubicBezTo>
                <a:cubicBezTo>
                  <a:pt x="99" y="72"/>
                  <a:pt x="99" y="72"/>
                  <a:pt x="99" y="72"/>
                </a:cubicBezTo>
                <a:cubicBezTo>
                  <a:pt x="100" y="74"/>
                  <a:pt x="100" y="74"/>
                  <a:pt x="100" y="74"/>
                </a:cubicBezTo>
                <a:cubicBezTo>
                  <a:pt x="102" y="75"/>
                  <a:pt x="102" y="75"/>
                  <a:pt x="102" y="75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04" y="72"/>
                  <a:pt x="104" y="72"/>
                  <a:pt x="104" y="72"/>
                </a:cubicBezTo>
                <a:cubicBezTo>
                  <a:pt x="102" y="73"/>
                  <a:pt x="102" y="73"/>
                  <a:pt x="102" y="73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101" y="72"/>
                  <a:pt x="101" y="72"/>
                  <a:pt x="101" y="72"/>
                </a:cubicBezTo>
                <a:cubicBezTo>
                  <a:pt x="100" y="71"/>
                  <a:pt x="100" y="71"/>
                  <a:pt x="100" y="71"/>
                </a:cubicBezTo>
                <a:cubicBezTo>
                  <a:pt x="98" y="70"/>
                  <a:pt x="98" y="70"/>
                  <a:pt x="98" y="70"/>
                </a:cubicBezTo>
                <a:cubicBezTo>
                  <a:pt x="98" y="71"/>
                  <a:pt x="98" y="71"/>
                  <a:pt x="98" y="71"/>
                </a:cubicBezTo>
                <a:cubicBezTo>
                  <a:pt x="96" y="71"/>
                  <a:pt x="96" y="71"/>
                  <a:pt x="96" y="71"/>
                </a:cubicBezTo>
                <a:cubicBezTo>
                  <a:pt x="99" y="68"/>
                  <a:pt x="99" y="68"/>
                  <a:pt x="99" y="68"/>
                </a:cubicBezTo>
                <a:cubicBezTo>
                  <a:pt x="97" y="67"/>
                  <a:pt x="97" y="67"/>
                  <a:pt x="97" y="67"/>
                </a:cubicBezTo>
                <a:cubicBezTo>
                  <a:pt x="97" y="67"/>
                  <a:pt x="97" y="67"/>
                  <a:pt x="97" y="67"/>
                </a:cubicBezTo>
                <a:cubicBezTo>
                  <a:pt x="96" y="66"/>
                  <a:pt x="95" y="66"/>
                  <a:pt x="94" y="66"/>
                </a:cubicBezTo>
                <a:cubicBezTo>
                  <a:pt x="93" y="67"/>
                  <a:pt x="93" y="67"/>
                  <a:pt x="93" y="67"/>
                </a:cubicBezTo>
                <a:cubicBezTo>
                  <a:pt x="92" y="68"/>
                  <a:pt x="92" y="69"/>
                  <a:pt x="92" y="70"/>
                </a:cubicBezTo>
                <a:cubicBezTo>
                  <a:pt x="93" y="72"/>
                  <a:pt x="93" y="72"/>
                  <a:pt x="93" y="72"/>
                </a:cubicBezTo>
                <a:lnTo>
                  <a:pt x="94" y="72"/>
                </a:lnTo>
                <a:close/>
                <a:moveTo>
                  <a:pt x="105" y="64"/>
                </a:moveTo>
                <a:cubicBezTo>
                  <a:pt x="106" y="63"/>
                  <a:pt x="106" y="63"/>
                  <a:pt x="106" y="63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8" y="63"/>
                  <a:pt x="108" y="63"/>
                  <a:pt x="108" y="63"/>
                </a:cubicBezTo>
                <a:cubicBezTo>
                  <a:pt x="109" y="61"/>
                  <a:pt x="109" y="61"/>
                  <a:pt x="109" y="61"/>
                </a:cubicBezTo>
                <a:cubicBezTo>
                  <a:pt x="110" y="61"/>
                  <a:pt x="110" y="61"/>
                  <a:pt x="110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07" y="61"/>
                  <a:pt x="107" y="61"/>
                  <a:pt x="107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04" y="64"/>
                  <a:pt x="104" y="64"/>
                  <a:pt x="104" y="64"/>
                </a:cubicBezTo>
                <a:lnTo>
                  <a:pt x="105" y="64"/>
                </a:lnTo>
                <a:close/>
                <a:moveTo>
                  <a:pt x="40" y="136"/>
                </a:moveTo>
                <a:cubicBezTo>
                  <a:pt x="41" y="136"/>
                  <a:pt x="41" y="136"/>
                  <a:pt x="41" y="136"/>
                </a:cubicBezTo>
                <a:cubicBezTo>
                  <a:pt x="42" y="136"/>
                  <a:pt x="42" y="136"/>
                  <a:pt x="42" y="136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7" y="131"/>
                  <a:pt x="47" y="131"/>
                  <a:pt x="47" y="131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6" y="128"/>
                  <a:pt x="46" y="128"/>
                  <a:pt x="46" y="128"/>
                </a:cubicBezTo>
                <a:cubicBezTo>
                  <a:pt x="43" y="129"/>
                  <a:pt x="43" y="129"/>
                  <a:pt x="43" y="129"/>
                </a:cubicBezTo>
                <a:cubicBezTo>
                  <a:pt x="43" y="128"/>
                  <a:pt x="43" y="128"/>
                  <a:pt x="43" y="128"/>
                </a:cubicBezTo>
                <a:cubicBezTo>
                  <a:pt x="41" y="128"/>
                  <a:pt x="41" y="128"/>
                  <a:pt x="41" y="128"/>
                </a:cubicBezTo>
                <a:cubicBezTo>
                  <a:pt x="40" y="128"/>
                  <a:pt x="40" y="128"/>
                  <a:pt x="40" y="12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38" y="127"/>
                  <a:pt x="38" y="127"/>
                  <a:pt x="38" y="127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39" y="119"/>
                  <a:pt x="39" y="117"/>
                </a:cubicBezTo>
                <a:cubicBezTo>
                  <a:pt x="36" y="113"/>
                  <a:pt x="36" y="113"/>
                  <a:pt x="36" y="113"/>
                </a:cubicBezTo>
                <a:cubicBezTo>
                  <a:pt x="34" y="115"/>
                  <a:pt x="34" y="115"/>
                  <a:pt x="34" y="115"/>
                </a:cubicBezTo>
                <a:cubicBezTo>
                  <a:pt x="34" y="117"/>
                  <a:pt x="34" y="117"/>
                  <a:pt x="34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5" y="119"/>
                  <a:pt x="35" y="120"/>
                  <a:pt x="35" y="121"/>
                </a:cubicBezTo>
                <a:cubicBezTo>
                  <a:pt x="34" y="119"/>
                  <a:pt x="34" y="119"/>
                  <a:pt x="34" y="119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9" y="116"/>
                  <a:pt x="29" y="116"/>
                  <a:pt x="29" y="116"/>
                </a:cubicBezTo>
                <a:cubicBezTo>
                  <a:pt x="29" y="118"/>
                  <a:pt x="29" y="118"/>
                  <a:pt x="29" y="118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1" y="120"/>
                  <a:pt x="31" y="120"/>
                  <a:pt x="31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22"/>
                  <a:pt x="30" y="122"/>
                  <a:pt x="30" y="122"/>
                </a:cubicBezTo>
                <a:cubicBezTo>
                  <a:pt x="28" y="119"/>
                  <a:pt x="28" y="119"/>
                  <a:pt x="28" y="119"/>
                </a:cubicBezTo>
                <a:cubicBezTo>
                  <a:pt x="27" y="120"/>
                  <a:pt x="27" y="120"/>
                  <a:pt x="27" y="120"/>
                </a:cubicBezTo>
                <a:cubicBezTo>
                  <a:pt x="28" y="121"/>
                  <a:pt x="28" y="121"/>
                  <a:pt x="28" y="121"/>
                </a:cubicBezTo>
                <a:cubicBezTo>
                  <a:pt x="26" y="121"/>
                  <a:pt x="26" y="121"/>
                  <a:pt x="26" y="121"/>
                </a:cubicBezTo>
                <a:cubicBezTo>
                  <a:pt x="27" y="122"/>
                  <a:pt x="28" y="123"/>
                  <a:pt x="28" y="124"/>
                </a:cubicBezTo>
                <a:cubicBezTo>
                  <a:pt x="30" y="125"/>
                  <a:pt x="30" y="125"/>
                  <a:pt x="30" y="125"/>
                </a:cubicBezTo>
                <a:cubicBezTo>
                  <a:pt x="31" y="123"/>
                  <a:pt x="31" y="123"/>
                  <a:pt x="31" y="123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3"/>
                  <a:pt x="32" y="123"/>
                  <a:pt x="32" y="123"/>
                </a:cubicBezTo>
                <a:cubicBezTo>
                  <a:pt x="32" y="125"/>
                  <a:pt x="32" y="125"/>
                  <a:pt x="32" y="125"/>
                </a:cubicBezTo>
                <a:cubicBezTo>
                  <a:pt x="33" y="125"/>
                  <a:pt x="33" y="125"/>
                  <a:pt x="33" y="125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3" y="126"/>
                  <a:pt x="33" y="126"/>
                  <a:pt x="33" y="126"/>
                </a:cubicBezTo>
                <a:cubicBezTo>
                  <a:pt x="32" y="126"/>
                  <a:pt x="32" y="126"/>
                  <a:pt x="32" y="126"/>
                </a:cubicBezTo>
                <a:cubicBezTo>
                  <a:pt x="34" y="131"/>
                  <a:pt x="34" y="131"/>
                  <a:pt x="34" y="131"/>
                </a:cubicBezTo>
                <a:cubicBezTo>
                  <a:pt x="36" y="130"/>
                  <a:pt x="36" y="130"/>
                  <a:pt x="36" y="130"/>
                </a:cubicBezTo>
                <a:cubicBezTo>
                  <a:pt x="35" y="131"/>
                  <a:pt x="35" y="131"/>
                  <a:pt x="35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9" y="133"/>
                  <a:pt x="39" y="133"/>
                  <a:pt x="39" y="133"/>
                </a:cubicBezTo>
                <a:cubicBezTo>
                  <a:pt x="39" y="133"/>
                  <a:pt x="39" y="133"/>
                  <a:pt x="39" y="133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4" y="131"/>
                  <a:pt x="44" y="131"/>
                  <a:pt x="44" y="131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41" y="133"/>
                  <a:pt x="40" y="134"/>
                  <a:pt x="40" y="136"/>
                </a:cubicBezTo>
                <a:close/>
                <a:moveTo>
                  <a:pt x="52" y="182"/>
                </a:moveTo>
                <a:cubicBezTo>
                  <a:pt x="51" y="183"/>
                  <a:pt x="51" y="183"/>
                  <a:pt x="51" y="183"/>
                </a:cubicBezTo>
                <a:cubicBezTo>
                  <a:pt x="51" y="185"/>
                  <a:pt x="51" y="185"/>
                  <a:pt x="51" y="185"/>
                </a:cubicBezTo>
                <a:cubicBezTo>
                  <a:pt x="52" y="187"/>
                  <a:pt x="52" y="187"/>
                  <a:pt x="52" y="187"/>
                </a:cubicBezTo>
                <a:cubicBezTo>
                  <a:pt x="51" y="189"/>
                  <a:pt x="51" y="189"/>
                  <a:pt x="51" y="189"/>
                </a:cubicBezTo>
                <a:cubicBezTo>
                  <a:pt x="53" y="190"/>
                  <a:pt x="53" y="190"/>
                  <a:pt x="53" y="190"/>
                </a:cubicBezTo>
                <a:cubicBezTo>
                  <a:pt x="56" y="190"/>
                  <a:pt x="56" y="190"/>
                  <a:pt x="56" y="190"/>
                </a:cubicBezTo>
                <a:cubicBezTo>
                  <a:pt x="57" y="190"/>
                  <a:pt x="57" y="190"/>
                  <a:pt x="57" y="190"/>
                </a:cubicBezTo>
                <a:cubicBezTo>
                  <a:pt x="56" y="188"/>
                  <a:pt x="56" y="188"/>
                  <a:pt x="56" y="188"/>
                </a:cubicBezTo>
                <a:cubicBezTo>
                  <a:pt x="57" y="186"/>
                  <a:pt x="57" y="186"/>
                  <a:pt x="57" y="186"/>
                </a:cubicBezTo>
                <a:cubicBezTo>
                  <a:pt x="55" y="182"/>
                  <a:pt x="55" y="182"/>
                  <a:pt x="55" y="182"/>
                </a:cubicBezTo>
                <a:cubicBezTo>
                  <a:pt x="53" y="181"/>
                  <a:pt x="53" y="181"/>
                  <a:pt x="53" y="181"/>
                </a:cubicBezTo>
                <a:lnTo>
                  <a:pt x="52" y="182"/>
                </a:lnTo>
                <a:close/>
                <a:moveTo>
                  <a:pt x="38" y="179"/>
                </a:moveTo>
                <a:cubicBezTo>
                  <a:pt x="37" y="178"/>
                  <a:pt x="37" y="178"/>
                  <a:pt x="37" y="178"/>
                </a:cubicBezTo>
                <a:cubicBezTo>
                  <a:pt x="37" y="176"/>
                  <a:pt x="37" y="175"/>
                  <a:pt x="37" y="173"/>
                </a:cubicBezTo>
                <a:cubicBezTo>
                  <a:pt x="36" y="173"/>
                  <a:pt x="36" y="173"/>
                  <a:pt x="36" y="173"/>
                </a:cubicBezTo>
                <a:cubicBezTo>
                  <a:pt x="32" y="176"/>
                  <a:pt x="32" y="176"/>
                  <a:pt x="32" y="176"/>
                </a:cubicBezTo>
                <a:cubicBezTo>
                  <a:pt x="32" y="174"/>
                  <a:pt x="32" y="174"/>
                  <a:pt x="32" y="174"/>
                </a:cubicBezTo>
                <a:cubicBezTo>
                  <a:pt x="30" y="176"/>
                  <a:pt x="30" y="176"/>
                  <a:pt x="30" y="176"/>
                </a:cubicBezTo>
                <a:cubicBezTo>
                  <a:pt x="29" y="178"/>
                  <a:pt x="29" y="178"/>
                  <a:pt x="29" y="178"/>
                </a:cubicBezTo>
                <a:cubicBezTo>
                  <a:pt x="30" y="178"/>
                  <a:pt x="30" y="178"/>
                  <a:pt x="30" y="178"/>
                </a:cubicBezTo>
                <a:cubicBezTo>
                  <a:pt x="29" y="179"/>
                  <a:pt x="29" y="179"/>
                  <a:pt x="29" y="179"/>
                </a:cubicBezTo>
                <a:cubicBezTo>
                  <a:pt x="28" y="181"/>
                  <a:pt x="28" y="181"/>
                  <a:pt x="28" y="181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30" y="181"/>
                  <a:pt x="31" y="180"/>
                  <a:pt x="32" y="178"/>
                </a:cubicBezTo>
                <a:cubicBezTo>
                  <a:pt x="34" y="178"/>
                  <a:pt x="34" y="178"/>
                  <a:pt x="34" y="178"/>
                </a:cubicBezTo>
                <a:cubicBezTo>
                  <a:pt x="32" y="180"/>
                  <a:pt x="32" y="180"/>
                  <a:pt x="32" y="180"/>
                </a:cubicBezTo>
                <a:cubicBezTo>
                  <a:pt x="34" y="182"/>
                  <a:pt x="34" y="182"/>
                  <a:pt x="34" y="182"/>
                </a:cubicBezTo>
                <a:cubicBezTo>
                  <a:pt x="32" y="183"/>
                  <a:pt x="32" y="183"/>
                  <a:pt x="32" y="183"/>
                </a:cubicBezTo>
                <a:cubicBezTo>
                  <a:pt x="32" y="185"/>
                  <a:pt x="32" y="185"/>
                  <a:pt x="32" y="185"/>
                </a:cubicBezTo>
                <a:cubicBezTo>
                  <a:pt x="33" y="185"/>
                  <a:pt x="33" y="185"/>
                  <a:pt x="33" y="185"/>
                </a:cubicBezTo>
                <a:cubicBezTo>
                  <a:pt x="34" y="183"/>
                  <a:pt x="34" y="183"/>
                  <a:pt x="34" y="183"/>
                </a:cubicBezTo>
                <a:cubicBezTo>
                  <a:pt x="36" y="183"/>
                  <a:pt x="36" y="183"/>
                  <a:pt x="36" y="183"/>
                </a:cubicBezTo>
                <a:cubicBezTo>
                  <a:pt x="38" y="182"/>
                  <a:pt x="38" y="182"/>
                  <a:pt x="38" y="182"/>
                </a:cubicBezTo>
                <a:lnTo>
                  <a:pt x="38" y="179"/>
                </a:lnTo>
                <a:close/>
                <a:moveTo>
                  <a:pt x="38" y="177"/>
                </a:moveTo>
                <a:cubicBezTo>
                  <a:pt x="40" y="178"/>
                  <a:pt x="40" y="178"/>
                  <a:pt x="40" y="178"/>
                </a:cubicBezTo>
                <a:cubicBezTo>
                  <a:pt x="40" y="176"/>
                  <a:pt x="40" y="176"/>
                  <a:pt x="40" y="176"/>
                </a:cubicBezTo>
                <a:cubicBezTo>
                  <a:pt x="41" y="175"/>
                  <a:pt x="41" y="175"/>
                  <a:pt x="41" y="175"/>
                </a:cubicBezTo>
                <a:cubicBezTo>
                  <a:pt x="42" y="172"/>
                  <a:pt x="44" y="170"/>
                  <a:pt x="45" y="167"/>
                </a:cubicBezTo>
                <a:cubicBezTo>
                  <a:pt x="45" y="166"/>
                  <a:pt x="45" y="166"/>
                  <a:pt x="45" y="166"/>
                </a:cubicBezTo>
                <a:cubicBezTo>
                  <a:pt x="44" y="166"/>
                  <a:pt x="44" y="166"/>
                  <a:pt x="44" y="166"/>
                </a:cubicBezTo>
                <a:cubicBezTo>
                  <a:pt x="43" y="167"/>
                  <a:pt x="42" y="168"/>
                  <a:pt x="41" y="169"/>
                </a:cubicBezTo>
                <a:cubicBezTo>
                  <a:pt x="39" y="171"/>
                  <a:pt x="39" y="171"/>
                  <a:pt x="39" y="171"/>
                </a:cubicBezTo>
                <a:cubicBezTo>
                  <a:pt x="39" y="172"/>
                  <a:pt x="39" y="172"/>
                  <a:pt x="39" y="172"/>
                </a:cubicBezTo>
                <a:cubicBezTo>
                  <a:pt x="41" y="172"/>
                  <a:pt x="41" y="172"/>
                  <a:pt x="41" y="172"/>
                </a:cubicBezTo>
                <a:cubicBezTo>
                  <a:pt x="40" y="172"/>
                  <a:pt x="39" y="173"/>
                  <a:pt x="37" y="174"/>
                </a:cubicBezTo>
                <a:cubicBezTo>
                  <a:pt x="37" y="175"/>
                  <a:pt x="37" y="176"/>
                  <a:pt x="38" y="177"/>
                </a:cubicBezTo>
                <a:close/>
                <a:moveTo>
                  <a:pt x="43" y="153"/>
                </a:moveTo>
                <a:cubicBezTo>
                  <a:pt x="41" y="153"/>
                  <a:pt x="41" y="153"/>
                  <a:pt x="41" y="153"/>
                </a:cubicBezTo>
                <a:cubicBezTo>
                  <a:pt x="39" y="150"/>
                  <a:pt x="39" y="150"/>
                  <a:pt x="39" y="150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6" y="149"/>
                  <a:pt x="36" y="149"/>
                  <a:pt x="36" y="149"/>
                </a:cubicBezTo>
                <a:cubicBezTo>
                  <a:pt x="36" y="150"/>
                  <a:pt x="36" y="150"/>
                  <a:pt x="36" y="150"/>
                </a:cubicBezTo>
                <a:cubicBezTo>
                  <a:pt x="34" y="150"/>
                  <a:pt x="34" y="150"/>
                  <a:pt x="34" y="150"/>
                </a:cubicBezTo>
                <a:cubicBezTo>
                  <a:pt x="34" y="151"/>
                  <a:pt x="34" y="151"/>
                  <a:pt x="34" y="151"/>
                </a:cubicBezTo>
                <a:cubicBezTo>
                  <a:pt x="33" y="152"/>
                  <a:pt x="33" y="152"/>
                  <a:pt x="33" y="152"/>
                </a:cubicBezTo>
                <a:cubicBezTo>
                  <a:pt x="34" y="153"/>
                  <a:pt x="34" y="153"/>
                  <a:pt x="34" y="153"/>
                </a:cubicBezTo>
                <a:cubicBezTo>
                  <a:pt x="36" y="153"/>
                  <a:pt x="36" y="153"/>
                  <a:pt x="36" y="153"/>
                </a:cubicBezTo>
                <a:cubicBezTo>
                  <a:pt x="37" y="155"/>
                  <a:pt x="37" y="155"/>
                  <a:pt x="37" y="155"/>
                </a:cubicBezTo>
                <a:cubicBezTo>
                  <a:pt x="40" y="154"/>
                  <a:pt x="40" y="154"/>
                  <a:pt x="40" y="154"/>
                </a:cubicBezTo>
                <a:cubicBezTo>
                  <a:pt x="39" y="155"/>
                  <a:pt x="39" y="155"/>
                  <a:pt x="39" y="155"/>
                </a:cubicBezTo>
                <a:cubicBezTo>
                  <a:pt x="37" y="156"/>
                  <a:pt x="37" y="156"/>
                  <a:pt x="37" y="156"/>
                </a:cubicBezTo>
                <a:cubicBezTo>
                  <a:pt x="36" y="158"/>
                  <a:pt x="36" y="158"/>
                  <a:pt x="36" y="158"/>
                </a:cubicBezTo>
                <a:cubicBezTo>
                  <a:pt x="36" y="159"/>
                  <a:pt x="36" y="159"/>
                  <a:pt x="36" y="159"/>
                </a:cubicBezTo>
                <a:cubicBezTo>
                  <a:pt x="39" y="158"/>
                  <a:pt x="39" y="158"/>
                  <a:pt x="39" y="158"/>
                </a:cubicBezTo>
                <a:cubicBezTo>
                  <a:pt x="38" y="159"/>
                  <a:pt x="36" y="160"/>
                  <a:pt x="35" y="160"/>
                </a:cubicBezTo>
                <a:cubicBezTo>
                  <a:pt x="34" y="159"/>
                  <a:pt x="34" y="159"/>
                  <a:pt x="34" y="159"/>
                </a:cubicBezTo>
                <a:cubicBezTo>
                  <a:pt x="32" y="160"/>
                  <a:pt x="32" y="160"/>
                  <a:pt x="32" y="160"/>
                </a:cubicBezTo>
                <a:cubicBezTo>
                  <a:pt x="33" y="161"/>
                  <a:pt x="33" y="161"/>
                  <a:pt x="33" y="161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35" y="161"/>
                  <a:pt x="35" y="161"/>
                  <a:pt x="35" y="161"/>
                </a:cubicBezTo>
                <a:cubicBezTo>
                  <a:pt x="37" y="161"/>
                  <a:pt x="37" y="161"/>
                  <a:pt x="37" y="161"/>
                </a:cubicBezTo>
                <a:cubicBezTo>
                  <a:pt x="41" y="160"/>
                  <a:pt x="41" y="160"/>
                  <a:pt x="41" y="160"/>
                </a:cubicBezTo>
                <a:cubicBezTo>
                  <a:pt x="43" y="160"/>
                  <a:pt x="43" y="160"/>
                  <a:pt x="43" y="160"/>
                </a:cubicBezTo>
                <a:cubicBezTo>
                  <a:pt x="46" y="158"/>
                  <a:pt x="46" y="158"/>
                  <a:pt x="46" y="158"/>
                </a:cubicBezTo>
                <a:cubicBezTo>
                  <a:pt x="44" y="158"/>
                  <a:pt x="44" y="158"/>
                  <a:pt x="44" y="158"/>
                </a:cubicBezTo>
                <a:cubicBezTo>
                  <a:pt x="45" y="158"/>
                  <a:pt x="45" y="158"/>
                  <a:pt x="45" y="158"/>
                </a:cubicBezTo>
                <a:cubicBezTo>
                  <a:pt x="46" y="158"/>
                  <a:pt x="46" y="158"/>
                  <a:pt x="46" y="158"/>
                </a:cubicBezTo>
                <a:cubicBezTo>
                  <a:pt x="47" y="157"/>
                  <a:pt x="47" y="157"/>
                  <a:pt x="47" y="157"/>
                </a:cubicBezTo>
                <a:cubicBezTo>
                  <a:pt x="45" y="155"/>
                  <a:pt x="45" y="155"/>
                  <a:pt x="45" y="155"/>
                </a:cubicBezTo>
                <a:lnTo>
                  <a:pt x="43" y="153"/>
                </a:lnTo>
                <a:close/>
                <a:moveTo>
                  <a:pt x="128" y="22"/>
                </a:moveTo>
                <a:cubicBezTo>
                  <a:pt x="130" y="21"/>
                  <a:pt x="130" y="21"/>
                  <a:pt x="130" y="21"/>
                </a:cubicBezTo>
                <a:cubicBezTo>
                  <a:pt x="131" y="21"/>
                  <a:pt x="131" y="21"/>
                  <a:pt x="131" y="21"/>
                </a:cubicBezTo>
                <a:cubicBezTo>
                  <a:pt x="130" y="22"/>
                  <a:pt x="130" y="22"/>
                  <a:pt x="130" y="22"/>
                </a:cubicBezTo>
                <a:cubicBezTo>
                  <a:pt x="131" y="24"/>
                  <a:pt x="131" y="24"/>
                  <a:pt x="131" y="24"/>
                </a:cubicBezTo>
                <a:cubicBezTo>
                  <a:pt x="132" y="22"/>
                  <a:pt x="132" y="22"/>
                  <a:pt x="132" y="22"/>
                </a:cubicBezTo>
                <a:cubicBezTo>
                  <a:pt x="133" y="22"/>
                  <a:pt x="133" y="22"/>
                  <a:pt x="133" y="22"/>
                </a:cubicBezTo>
                <a:cubicBezTo>
                  <a:pt x="134" y="20"/>
                  <a:pt x="134" y="20"/>
                  <a:pt x="134" y="20"/>
                </a:cubicBezTo>
                <a:cubicBezTo>
                  <a:pt x="133" y="23"/>
                  <a:pt x="133" y="23"/>
                  <a:pt x="133" y="23"/>
                </a:cubicBezTo>
                <a:cubicBezTo>
                  <a:pt x="134" y="25"/>
                  <a:pt x="134" y="25"/>
                  <a:pt x="134" y="25"/>
                </a:cubicBezTo>
                <a:cubicBezTo>
                  <a:pt x="134" y="26"/>
                  <a:pt x="134" y="28"/>
                  <a:pt x="133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2" y="32"/>
                  <a:pt x="132" y="32"/>
                  <a:pt x="132" y="32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5" y="29"/>
                  <a:pt x="135" y="29"/>
                  <a:pt x="135" y="29"/>
                </a:cubicBezTo>
                <a:cubicBezTo>
                  <a:pt x="136" y="29"/>
                  <a:pt x="136" y="29"/>
                  <a:pt x="136" y="29"/>
                </a:cubicBezTo>
                <a:cubicBezTo>
                  <a:pt x="135" y="27"/>
                  <a:pt x="135" y="27"/>
                  <a:pt x="135" y="27"/>
                </a:cubicBezTo>
                <a:cubicBezTo>
                  <a:pt x="136" y="27"/>
                  <a:pt x="136" y="27"/>
                  <a:pt x="136" y="27"/>
                </a:cubicBezTo>
                <a:cubicBezTo>
                  <a:pt x="135" y="25"/>
                  <a:pt x="135" y="25"/>
                  <a:pt x="135" y="25"/>
                </a:cubicBezTo>
                <a:cubicBezTo>
                  <a:pt x="136" y="24"/>
                  <a:pt x="136" y="24"/>
                  <a:pt x="136" y="24"/>
                </a:cubicBezTo>
                <a:cubicBezTo>
                  <a:pt x="136" y="22"/>
                  <a:pt x="136" y="22"/>
                  <a:pt x="136" y="22"/>
                </a:cubicBezTo>
                <a:cubicBezTo>
                  <a:pt x="135" y="22"/>
                  <a:pt x="135" y="22"/>
                  <a:pt x="135" y="22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37" y="19"/>
                  <a:pt x="137" y="19"/>
                  <a:pt x="137" y="19"/>
                </a:cubicBezTo>
                <a:cubicBezTo>
                  <a:pt x="136" y="19"/>
                  <a:pt x="136" y="19"/>
                  <a:pt x="136" y="19"/>
                </a:cubicBezTo>
                <a:cubicBezTo>
                  <a:pt x="137" y="18"/>
                  <a:pt x="137" y="18"/>
                  <a:pt x="137" y="18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7" y="15"/>
                  <a:pt x="137" y="15"/>
                  <a:pt x="137" y="15"/>
                </a:cubicBezTo>
                <a:cubicBezTo>
                  <a:pt x="137" y="15"/>
                  <a:pt x="137" y="15"/>
                  <a:pt x="137" y="15"/>
                </a:cubicBezTo>
                <a:cubicBezTo>
                  <a:pt x="138" y="14"/>
                  <a:pt x="138" y="14"/>
                  <a:pt x="138" y="14"/>
                </a:cubicBezTo>
                <a:cubicBezTo>
                  <a:pt x="137" y="14"/>
                  <a:pt x="137" y="14"/>
                  <a:pt x="137" y="14"/>
                </a:cubicBezTo>
                <a:cubicBezTo>
                  <a:pt x="136" y="16"/>
                  <a:pt x="136" y="16"/>
                  <a:pt x="136" y="16"/>
                </a:cubicBezTo>
                <a:cubicBezTo>
                  <a:pt x="136" y="14"/>
                  <a:pt x="136" y="14"/>
                  <a:pt x="136" y="14"/>
                </a:cubicBezTo>
                <a:cubicBezTo>
                  <a:pt x="135" y="12"/>
                  <a:pt x="135" y="12"/>
                  <a:pt x="135" y="12"/>
                </a:cubicBezTo>
                <a:cubicBezTo>
                  <a:pt x="134" y="13"/>
                  <a:pt x="134" y="13"/>
                  <a:pt x="134" y="13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3" y="14"/>
                  <a:pt x="133" y="14"/>
                  <a:pt x="133" y="14"/>
                </a:cubicBezTo>
                <a:cubicBezTo>
                  <a:pt x="132" y="15"/>
                  <a:pt x="132" y="15"/>
                  <a:pt x="132" y="15"/>
                </a:cubicBezTo>
                <a:cubicBezTo>
                  <a:pt x="133" y="12"/>
                  <a:pt x="133" y="12"/>
                  <a:pt x="133" y="12"/>
                </a:cubicBezTo>
                <a:cubicBezTo>
                  <a:pt x="133" y="12"/>
                  <a:pt x="133" y="12"/>
                  <a:pt x="133" y="12"/>
                </a:cubicBezTo>
                <a:cubicBezTo>
                  <a:pt x="132" y="11"/>
                  <a:pt x="133" y="10"/>
                  <a:pt x="133" y="9"/>
                </a:cubicBezTo>
                <a:cubicBezTo>
                  <a:pt x="133" y="7"/>
                  <a:pt x="133" y="7"/>
                  <a:pt x="133" y="7"/>
                </a:cubicBezTo>
                <a:cubicBezTo>
                  <a:pt x="133" y="8"/>
                  <a:pt x="133" y="8"/>
                  <a:pt x="133" y="8"/>
                </a:cubicBezTo>
                <a:cubicBezTo>
                  <a:pt x="131" y="8"/>
                  <a:pt x="131" y="8"/>
                  <a:pt x="131" y="8"/>
                </a:cubicBezTo>
                <a:cubicBezTo>
                  <a:pt x="131" y="9"/>
                  <a:pt x="131" y="9"/>
                  <a:pt x="131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9" y="10"/>
                  <a:pt x="129" y="10"/>
                  <a:pt x="129" y="10"/>
                </a:cubicBezTo>
                <a:cubicBezTo>
                  <a:pt x="128" y="13"/>
                  <a:pt x="128" y="13"/>
                  <a:pt x="128" y="13"/>
                </a:cubicBezTo>
                <a:cubicBezTo>
                  <a:pt x="131" y="12"/>
                  <a:pt x="131" y="12"/>
                  <a:pt x="131" y="12"/>
                </a:cubicBezTo>
                <a:cubicBezTo>
                  <a:pt x="131" y="14"/>
                  <a:pt x="131" y="14"/>
                  <a:pt x="131" y="14"/>
                </a:cubicBezTo>
                <a:cubicBezTo>
                  <a:pt x="132" y="15"/>
                  <a:pt x="132" y="15"/>
                  <a:pt x="132" y="15"/>
                </a:cubicBezTo>
                <a:cubicBezTo>
                  <a:pt x="132" y="16"/>
                  <a:pt x="132" y="16"/>
                  <a:pt x="132" y="16"/>
                </a:cubicBezTo>
                <a:cubicBezTo>
                  <a:pt x="134" y="17"/>
                  <a:pt x="134" y="17"/>
                  <a:pt x="134" y="17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2" y="18"/>
                  <a:pt x="132" y="18"/>
                  <a:pt x="132" y="18"/>
                </a:cubicBezTo>
                <a:cubicBezTo>
                  <a:pt x="131" y="18"/>
                  <a:pt x="131" y="18"/>
                  <a:pt x="131" y="18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30" y="18"/>
                  <a:pt x="130" y="18"/>
                  <a:pt x="130" y="18"/>
                </a:cubicBezTo>
                <a:cubicBezTo>
                  <a:pt x="127" y="19"/>
                  <a:pt x="127" y="19"/>
                  <a:pt x="127" y="19"/>
                </a:cubicBezTo>
                <a:cubicBezTo>
                  <a:pt x="127" y="19"/>
                  <a:pt x="127" y="19"/>
                  <a:pt x="127" y="19"/>
                </a:cubicBezTo>
                <a:cubicBezTo>
                  <a:pt x="127" y="21"/>
                  <a:pt x="127" y="21"/>
                  <a:pt x="127" y="21"/>
                </a:cubicBezTo>
                <a:lnTo>
                  <a:pt x="128" y="22"/>
                </a:lnTo>
                <a:close/>
                <a:moveTo>
                  <a:pt x="138" y="12"/>
                </a:moveTo>
                <a:cubicBezTo>
                  <a:pt x="138" y="10"/>
                  <a:pt x="138" y="10"/>
                  <a:pt x="138" y="10"/>
                </a:cubicBezTo>
                <a:cubicBezTo>
                  <a:pt x="138" y="9"/>
                  <a:pt x="138" y="9"/>
                  <a:pt x="138" y="9"/>
                </a:cubicBezTo>
                <a:cubicBezTo>
                  <a:pt x="137" y="8"/>
                  <a:pt x="137" y="8"/>
                  <a:pt x="137" y="8"/>
                </a:cubicBezTo>
                <a:cubicBezTo>
                  <a:pt x="138" y="8"/>
                  <a:pt x="138" y="8"/>
                  <a:pt x="138" y="8"/>
                </a:cubicBezTo>
                <a:cubicBezTo>
                  <a:pt x="137" y="6"/>
                  <a:pt x="137" y="6"/>
                  <a:pt x="137" y="6"/>
                </a:cubicBezTo>
                <a:cubicBezTo>
                  <a:pt x="138" y="7"/>
                  <a:pt x="138" y="7"/>
                  <a:pt x="138" y="7"/>
                </a:cubicBezTo>
                <a:cubicBezTo>
                  <a:pt x="138" y="4"/>
                  <a:pt x="138" y="4"/>
                  <a:pt x="138" y="4"/>
                </a:cubicBezTo>
                <a:cubicBezTo>
                  <a:pt x="137" y="4"/>
                  <a:pt x="137" y="4"/>
                  <a:pt x="137" y="4"/>
                </a:cubicBezTo>
                <a:cubicBezTo>
                  <a:pt x="136" y="5"/>
                  <a:pt x="136" y="5"/>
                  <a:pt x="136" y="5"/>
                </a:cubicBezTo>
                <a:cubicBezTo>
                  <a:pt x="136" y="6"/>
                  <a:pt x="136" y="7"/>
                  <a:pt x="137" y="8"/>
                </a:cubicBezTo>
                <a:cubicBezTo>
                  <a:pt x="135" y="7"/>
                  <a:pt x="135" y="7"/>
                  <a:pt x="135" y="7"/>
                </a:cubicBezTo>
                <a:cubicBezTo>
                  <a:pt x="135" y="8"/>
                  <a:pt x="135" y="10"/>
                  <a:pt x="136" y="12"/>
                </a:cubicBezTo>
                <a:lnTo>
                  <a:pt x="138" y="12"/>
                </a:lnTo>
                <a:close/>
                <a:moveTo>
                  <a:pt x="18" y="126"/>
                </a:moveTo>
                <a:cubicBezTo>
                  <a:pt x="17" y="125"/>
                  <a:pt x="17" y="125"/>
                  <a:pt x="17" y="125"/>
                </a:cubicBezTo>
                <a:cubicBezTo>
                  <a:pt x="15" y="124"/>
                  <a:pt x="15" y="124"/>
                  <a:pt x="15" y="124"/>
                </a:cubicBezTo>
                <a:cubicBezTo>
                  <a:pt x="15" y="123"/>
                  <a:pt x="15" y="123"/>
                  <a:pt x="15" y="123"/>
                </a:cubicBezTo>
                <a:cubicBezTo>
                  <a:pt x="17" y="125"/>
                  <a:pt x="17" y="125"/>
                  <a:pt x="17" y="125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15" y="122"/>
                  <a:pt x="15" y="122"/>
                  <a:pt x="15" y="122"/>
                </a:cubicBezTo>
                <a:cubicBezTo>
                  <a:pt x="14" y="123"/>
                  <a:pt x="14" y="123"/>
                  <a:pt x="14" y="123"/>
                </a:cubicBezTo>
                <a:cubicBezTo>
                  <a:pt x="14" y="125"/>
                  <a:pt x="14" y="125"/>
                  <a:pt x="14" y="125"/>
                </a:cubicBezTo>
                <a:cubicBezTo>
                  <a:pt x="13" y="128"/>
                  <a:pt x="13" y="128"/>
                  <a:pt x="13" y="128"/>
                </a:cubicBezTo>
                <a:cubicBezTo>
                  <a:pt x="14" y="128"/>
                  <a:pt x="14" y="128"/>
                  <a:pt x="14" y="128"/>
                </a:cubicBezTo>
                <a:cubicBezTo>
                  <a:pt x="14" y="131"/>
                  <a:pt x="14" y="131"/>
                  <a:pt x="14" y="131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17" y="133"/>
                  <a:pt x="17" y="133"/>
                  <a:pt x="17" y="133"/>
                </a:cubicBezTo>
                <a:cubicBezTo>
                  <a:pt x="17" y="132"/>
                  <a:pt x="17" y="132"/>
                  <a:pt x="17" y="132"/>
                </a:cubicBezTo>
                <a:cubicBezTo>
                  <a:pt x="16" y="131"/>
                  <a:pt x="16" y="131"/>
                  <a:pt x="16" y="131"/>
                </a:cubicBezTo>
                <a:cubicBezTo>
                  <a:pt x="17" y="129"/>
                  <a:pt x="17" y="129"/>
                  <a:pt x="17" y="129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17" y="128"/>
                  <a:pt x="17" y="128"/>
                  <a:pt x="17" y="128"/>
                </a:cubicBezTo>
                <a:lnTo>
                  <a:pt x="18" y="126"/>
                </a:lnTo>
                <a:close/>
                <a:moveTo>
                  <a:pt x="16" y="118"/>
                </a:moveTo>
                <a:cubicBezTo>
                  <a:pt x="18" y="117"/>
                  <a:pt x="18" y="117"/>
                  <a:pt x="18" y="117"/>
                </a:cubicBezTo>
                <a:cubicBezTo>
                  <a:pt x="18" y="117"/>
                  <a:pt x="18" y="117"/>
                  <a:pt x="18" y="117"/>
                </a:cubicBezTo>
                <a:cubicBezTo>
                  <a:pt x="20" y="117"/>
                  <a:pt x="20" y="117"/>
                  <a:pt x="20" y="117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1" y="115"/>
                  <a:pt x="21" y="115"/>
                  <a:pt x="21" y="115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7" y="114"/>
                  <a:pt x="17" y="114"/>
                  <a:pt x="17" y="114"/>
                </a:cubicBezTo>
                <a:cubicBezTo>
                  <a:pt x="16" y="114"/>
                  <a:pt x="16" y="114"/>
                  <a:pt x="16" y="114"/>
                </a:cubicBezTo>
                <a:cubicBezTo>
                  <a:pt x="15" y="114"/>
                  <a:pt x="15" y="114"/>
                  <a:pt x="15" y="114"/>
                </a:cubicBezTo>
                <a:cubicBezTo>
                  <a:pt x="15" y="114"/>
                  <a:pt x="15" y="114"/>
                  <a:pt x="15" y="114"/>
                </a:cubicBezTo>
                <a:cubicBezTo>
                  <a:pt x="14" y="113"/>
                  <a:pt x="14" y="113"/>
                  <a:pt x="14" y="113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14" y="117"/>
                  <a:pt x="14" y="117"/>
                  <a:pt x="14" y="117"/>
                </a:cubicBezTo>
                <a:cubicBezTo>
                  <a:pt x="14" y="116"/>
                  <a:pt x="14" y="116"/>
                  <a:pt x="14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19" y="117"/>
                  <a:pt x="19" y="117"/>
                  <a:pt x="19" y="117"/>
                </a:cubicBezTo>
                <a:lnTo>
                  <a:pt x="16" y="118"/>
                </a:lnTo>
                <a:close/>
                <a:moveTo>
                  <a:pt x="27" y="107"/>
                </a:moveTo>
                <a:cubicBezTo>
                  <a:pt x="27" y="106"/>
                  <a:pt x="27" y="106"/>
                  <a:pt x="27" y="106"/>
                </a:cubicBezTo>
                <a:cubicBezTo>
                  <a:pt x="30" y="107"/>
                  <a:pt x="30" y="107"/>
                  <a:pt x="30" y="107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8" y="103"/>
                  <a:pt x="28" y="103"/>
                  <a:pt x="28" y="103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1"/>
                  <a:pt x="30" y="101"/>
                  <a:pt x="30" y="101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2" y="106"/>
                  <a:pt x="32" y="106"/>
                  <a:pt x="32" y="106"/>
                </a:cubicBezTo>
                <a:cubicBezTo>
                  <a:pt x="34" y="104"/>
                  <a:pt x="34" y="104"/>
                  <a:pt x="34" y="104"/>
                </a:cubicBezTo>
                <a:cubicBezTo>
                  <a:pt x="32" y="102"/>
                  <a:pt x="32" y="102"/>
                  <a:pt x="32" y="102"/>
                </a:cubicBezTo>
                <a:cubicBezTo>
                  <a:pt x="34" y="103"/>
                  <a:pt x="34" y="103"/>
                  <a:pt x="34" y="103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5" y="100"/>
                  <a:pt x="35" y="100"/>
                  <a:pt x="35" y="100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33" y="99"/>
                  <a:pt x="33" y="99"/>
                  <a:pt x="33" y="99"/>
                </a:cubicBezTo>
                <a:cubicBezTo>
                  <a:pt x="33" y="100"/>
                  <a:pt x="33" y="100"/>
                  <a:pt x="33" y="100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96"/>
                  <a:pt x="35" y="96"/>
                  <a:pt x="35" y="96"/>
                </a:cubicBezTo>
                <a:cubicBezTo>
                  <a:pt x="38" y="97"/>
                  <a:pt x="38" y="97"/>
                  <a:pt x="38" y="97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95"/>
                  <a:pt x="40" y="95"/>
                  <a:pt x="40" y="95"/>
                </a:cubicBezTo>
                <a:cubicBezTo>
                  <a:pt x="38" y="96"/>
                  <a:pt x="38" y="96"/>
                  <a:pt x="38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6" y="95"/>
                  <a:pt x="36" y="95"/>
                  <a:pt x="36" y="95"/>
                </a:cubicBezTo>
                <a:cubicBezTo>
                  <a:pt x="38" y="93"/>
                  <a:pt x="38" y="93"/>
                  <a:pt x="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40" y="92"/>
                  <a:pt x="40" y="92"/>
                  <a:pt x="40" y="92"/>
                </a:cubicBezTo>
                <a:cubicBezTo>
                  <a:pt x="39" y="91"/>
                  <a:pt x="39" y="91"/>
                  <a:pt x="39" y="91"/>
                </a:cubicBezTo>
                <a:cubicBezTo>
                  <a:pt x="40" y="89"/>
                  <a:pt x="40" y="89"/>
                  <a:pt x="40" y="89"/>
                </a:cubicBezTo>
                <a:cubicBezTo>
                  <a:pt x="39" y="87"/>
                  <a:pt x="39" y="87"/>
                  <a:pt x="39" y="87"/>
                </a:cubicBezTo>
                <a:cubicBezTo>
                  <a:pt x="38" y="86"/>
                  <a:pt x="38" y="86"/>
                  <a:pt x="38" y="86"/>
                </a:cubicBezTo>
                <a:cubicBezTo>
                  <a:pt x="36" y="88"/>
                  <a:pt x="34" y="90"/>
                  <a:pt x="31" y="91"/>
                </a:cubicBezTo>
                <a:cubicBezTo>
                  <a:pt x="29" y="91"/>
                  <a:pt x="29" y="91"/>
                  <a:pt x="29" y="91"/>
                </a:cubicBezTo>
                <a:cubicBezTo>
                  <a:pt x="27" y="93"/>
                  <a:pt x="27" y="93"/>
                  <a:pt x="27" y="93"/>
                </a:cubicBezTo>
                <a:cubicBezTo>
                  <a:pt x="28" y="95"/>
                  <a:pt x="28" y="95"/>
                  <a:pt x="28" y="95"/>
                </a:cubicBezTo>
                <a:cubicBezTo>
                  <a:pt x="29" y="96"/>
                  <a:pt x="29" y="96"/>
                  <a:pt x="29" y="96"/>
                </a:cubicBezTo>
                <a:cubicBezTo>
                  <a:pt x="29" y="97"/>
                  <a:pt x="29" y="97"/>
                  <a:pt x="29" y="97"/>
                </a:cubicBezTo>
                <a:cubicBezTo>
                  <a:pt x="28" y="96"/>
                  <a:pt x="28" y="96"/>
                  <a:pt x="28" y="96"/>
                </a:cubicBezTo>
                <a:cubicBezTo>
                  <a:pt x="26" y="97"/>
                  <a:pt x="26" y="97"/>
                  <a:pt x="26" y="97"/>
                </a:cubicBezTo>
                <a:cubicBezTo>
                  <a:pt x="25" y="95"/>
                  <a:pt x="25" y="95"/>
                  <a:pt x="25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3" y="94"/>
                  <a:pt x="23" y="94"/>
                  <a:pt x="23" y="94"/>
                </a:cubicBezTo>
                <a:cubicBezTo>
                  <a:pt x="23" y="96"/>
                  <a:pt x="23" y="96"/>
                  <a:pt x="23" y="96"/>
                </a:cubicBezTo>
                <a:cubicBezTo>
                  <a:pt x="23" y="96"/>
                  <a:pt x="23" y="96"/>
                  <a:pt x="23" y="96"/>
                </a:cubicBezTo>
                <a:cubicBezTo>
                  <a:pt x="22" y="96"/>
                  <a:pt x="22" y="96"/>
                  <a:pt x="22" y="96"/>
                </a:cubicBezTo>
                <a:cubicBezTo>
                  <a:pt x="21" y="98"/>
                  <a:pt x="21" y="98"/>
                  <a:pt x="21" y="98"/>
                </a:cubicBezTo>
                <a:cubicBezTo>
                  <a:pt x="22" y="100"/>
                  <a:pt x="22" y="100"/>
                  <a:pt x="22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25" y="101"/>
                  <a:pt x="25" y="101"/>
                  <a:pt x="25" y="101"/>
                </a:cubicBezTo>
                <a:cubicBezTo>
                  <a:pt x="22" y="102"/>
                  <a:pt x="22" y="102"/>
                  <a:pt x="22" y="102"/>
                </a:cubicBezTo>
                <a:cubicBezTo>
                  <a:pt x="21" y="103"/>
                  <a:pt x="21" y="103"/>
                  <a:pt x="21" y="103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26" y="106"/>
                  <a:pt x="26" y="106"/>
                  <a:pt x="26" y="106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1" y="109"/>
                  <a:pt x="21" y="109"/>
                  <a:pt x="21" y="109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25" y="111"/>
                  <a:pt x="25" y="111"/>
                  <a:pt x="25" y="111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8" y="108"/>
                  <a:pt x="28" y="108"/>
                  <a:pt x="28" y="108"/>
                </a:cubicBezTo>
                <a:lnTo>
                  <a:pt x="27" y="107"/>
                </a:lnTo>
                <a:close/>
                <a:moveTo>
                  <a:pt x="70" y="235"/>
                </a:moveTo>
                <a:cubicBezTo>
                  <a:pt x="69" y="235"/>
                  <a:pt x="68" y="236"/>
                  <a:pt x="68" y="237"/>
                </a:cubicBezTo>
                <a:cubicBezTo>
                  <a:pt x="67" y="238"/>
                  <a:pt x="67" y="240"/>
                  <a:pt x="66" y="242"/>
                </a:cubicBezTo>
                <a:cubicBezTo>
                  <a:pt x="67" y="241"/>
                  <a:pt x="67" y="241"/>
                  <a:pt x="67" y="241"/>
                </a:cubicBezTo>
                <a:cubicBezTo>
                  <a:pt x="69" y="242"/>
                  <a:pt x="69" y="242"/>
                  <a:pt x="69" y="242"/>
                </a:cubicBezTo>
                <a:cubicBezTo>
                  <a:pt x="70" y="241"/>
                  <a:pt x="71" y="240"/>
                  <a:pt x="72" y="239"/>
                </a:cubicBezTo>
                <a:cubicBezTo>
                  <a:pt x="74" y="238"/>
                  <a:pt x="75" y="236"/>
                  <a:pt x="76" y="235"/>
                </a:cubicBezTo>
                <a:cubicBezTo>
                  <a:pt x="75" y="233"/>
                  <a:pt x="75" y="233"/>
                  <a:pt x="75" y="233"/>
                </a:cubicBezTo>
                <a:cubicBezTo>
                  <a:pt x="74" y="232"/>
                  <a:pt x="74" y="232"/>
                  <a:pt x="74" y="232"/>
                </a:cubicBezTo>
                <a:cubicBezTo>
                  <a:pt x="75" y="230"/>
                  <a:pt x="75" y="230"/>
                  <a:pt x="75" y="230"/>
                </a:cubicBezTo>
                <a:cubicBezTo>
                  <a:pt x="73" y="231"/>
                  <a:pt x="73" y="231"/>
                  <a:pt x="73" y="231"/>
                </a:cubicBezTo>
                <a:cubicBezTo>
                  <a:pt x="71" y="232"/>
                  <a:pt x="71" y="232"/>
                  <a:pt x="71" y="232"/>
                </a:cubicBezTo>
                <a:lnTo>
                  <a:pt x="70" y="235"/>
                </a:lnTo>
                <a:close/>
                <a:moveTo>
                  <a:pt x="18" y="208"/>
                </a:moveTo>
                <a:cubicBezTo>
                  <a:pt x="17" y="209"/>
                  <a:pt x="17" y="209"/>
                  <a:pt x="17" y="209"/>
                </a:cubicBezTo>
                <a:cubicBezTo>
                  <a:pt x="17" y="210"/>
                  <a:pt x="17" y="210"/>
                  <a:pt x="17" y="210"/>
                </a:cubicBezTo>
                <a:cubicBezTo>
                  <a:pt x="16" y="212"/>
                  <a:pt x="16" y="212"/>
                  <a:pt x="16" y="212"/>
                </a:cubicBezTo>
                <a:cubicBezTo>
                  <a:pt x="16" y="214"/>
                  <a:pt x="16" y="214"/>
                  <a:pt x="16" y="214"/>
                </a:cubicBezTo>
                <a:cubicBezTo>
                  <a:pt x="14" y="216"/>
                  <a:pt x="14" y="216"/>
                  <a:pt x="14" y="216"/>
                </a:cubicBezTo>
                <a:cubicBezTo>
                  <a:pt x="14" y="218"/>
                  <a:pt x="14" y="218"/>
                  <a:pt x="14" y="21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18"/>
                  <a:pt x="10" y="218"/>
                  <a:pt x="10" y="218"/>
                </a:cubicBezTo>
                <a:cubicBezTo>
                  <a:pt x="8" y="217"/>
                  <a:pt x="8" y="217"/>
                  <a:pt x="8" y="217"/>
                </a:cubicBezTo>
                <a:cubicBezTo>
                  <a:pt x="6" y="219"/>
                  <a:pt x="6" y="219"/>
                  <a:pt x="6" y="219"/>
                </a:cubicBezTo>
                <a:cubicBezTo>
                  <a:pt x="6" y="220"/>
                  <a:pt x="6" y="220"/>
                  <a:pt x="6" y="220"/>
                </a:cubicBezTo>
                <a:cubicBezTo>
                  <a:pt x="9" y="222"/>
                  <a:pt x="9" y="222"/>
                  <a:pt x="9" y="222"/>
                </a:cubicBezTo>
                <a:cubicBezTo>
                  <a:pt x="10" y="221"/>
                  <a:pt x="10" y="221"/>
                  <a:pt x="10" y="221"/>
                </a:cubicBezTo>
                <a:cubicBezTo>
                  <a:pt x="7" y="224"/>
                  <a:pt x="7" y="224"/>
                  <a:pt x="7" y="224"/>
                </a:cubicBezTo>
                <a:cubicBezTo>
                  <a:pt x="6" y="224"/>
                  <a:pt x="6" y="224"/>
                  <a:pt x="6" y="224"/>
                </a:cubicBezTo>
                <a:cubicBezTo>
                  <a:pt x="4" y="224"/>
                  <a:pt x="4" y="224"/>
                  <a:pt x="4" y="224"/>
                </a:cubicBezTo>
                <a:cubicBezTo>
                  <a:pt x="3" y="225"/>
                  <a:pt x="3" y="225"/>
                  <a:pt x="3" y="225"/>
                </a:cubicBezTo>
                <a:cubicBezTo>
                  <a:pt x="0" y="226"/>
                  <a:pt x="0" y="226"/>
                  <a:pt x="0" y="226"/>
                </a:cubicBezTo>
                <a:cubicBezTo>
                  <a:pt x="2" y="229"/>
                  <a:pt x="2" y="229"/>
                  <a:pt x="2" y="229"/>
                </a:cubicBezTo>
                <a:cubicBezTo>
                  <a:pt x="3" y="230"/>
                  <a:pt x="3" y="230"/>
                  <a:pt x="3" y="230"/>
                </a:cubicBezTo>
                <a:cubicBezTo>
                  <a:pt x="4" y="232"/>
                  <a:pt x="4" y="232"/>
                  <a:pt x="4" y="232"/>
                </a:cubicBezTo>
                <a:cubicBezTo>
                  <a:pt x="6" y="232"/>
                  <a:pt x="6" y="232"/>
                  <a:pt x="6" y="232"/>
                </a:cubicBezTo>
                <a:cubicBezTo>
                  <a:pt x="6" y="234"/>
                  <a:pt x="6" y="234"/>
                  <a:pt x="6" y="234"/>
                </a:cubicBezTo>
                <a:cubicBezTo>
                  <a:pt x="7" y="235"/>
                  <a:pt x="7" y="235"/>
                  <a:pt x="7" y="235"/>
                </a:cubicBezTo>
                <a:cubicBezTo>
                  <a:pt x="9" y="236"/>
                  <a:pt x="9" y="236"/>
                  <a:pt x="9" y="236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38"/>
                  <a:pt x="13" y="238"/>
                  <a:pt x="13" y="238"/>
                </a:cubicBezTo>
                <a:cubicBezTo>
                  <a:pt x="15" y="238"/>
                  <a:pt x="15" y="238"/>
                  <a:pt x="15" y="238"/>
                </a:cubicBezTo>
                <a:cubicBezTo>
                  <a:pt x="16" y="239"/>
                  <a:pt x="16" y="239"/>
                  <a:pt x="16" y="239"/>
                </a:cubicBezTo>
                <a:cubicBezTo>
                  <a:pt x="17" y="239"/>
                  <a:pt x="17" y="239"/>
                  <a:pt x="17" y="239"/>
                </a:cubicBezTo>
                <a:cubicBezTo>
                  <a:pt x="17" y="238"/>
                  <a:pt x="17" y="238"/>
                  <a:pt x="17" y="238"/>
                </a:cubicBezTo>
                <a:cubicBezTo>
                  <a:pt x="18" y="237"/>
                  <a:pt x="18" y="237"/>
                  <a:pt x="18" y="237"/>
                </a:cubicBezTo>
                <a:cubicBezTo>
                  <a:pt x="18" y="238"/>
                  <a:pt x="18" y="238"/>
                  <a:pt x="18" y="238"/>
                </a:cubicBezTo>
                <a:cubicBezTo>
                  <a:pt x="19" y="236"/>
                  <a:pt x="19" y="236"/>
                  <a:pt x="19" y="236"/>
                </a:cubicBezTo>
                <a:cubicBezTo>
                  <a:pt x="21" y="235"/>
                  <a:pt x="21" y="235"/>
                  <a:pt x="21" y="235"/>
                </a:cubicBezTo>
                <a:cubicBezTo>
                  <a:pt x="21" y="234"/>
                  <a:pt x="21" y="234"/>
                  <a:pt x="21" y="234"/>
                </a:cubicBezTo>
                <a:cubicBezTo>
                  <a:pt x="20" y="233"/>
                  <a:pt x="20" y="233"/>
                  <a:pt x="20" y="233"/>
                </a:cubicBezTo>
                <a:cubicBezTo>
                  <a:pt x="20" y="232"/>
                  <a:pt x="20" y="232"/>
                  <a:pt x="20" y="232"/>
                </a:cubicBezTo>
                <a:cubicBezTo>
                  <a:pt x="22" y="231"/>
                  <a:pt x="22" y="231"/>
                  <a:pt x="22" y="231"/>
                </a:cubicBezTo>
                <a:cubicBezTo>
                  <a:pt x="23" y="229"/>
                  <a:pt x="23" y="229"/>
                  <a:pt x="23" y="229"/>
                </a:cubicBezTo>
                <a:cubicBezTo>
                  <a:pt x="25" y="230"/>
                  <a:pt x="25" y="230"/>
                  <a:pt x="25" y="230"/>
                </a:cubicBezTo>
                <a:cubicBezTo>
                  <a:pt x="25" y="230"/>
                  <a:pt x="26" y="231"/>
                  <a:pt x="27" y="232"/>
                </a:cubicBezTo>
                <a:cubicBezTo>
                  <a:pt x="27" y="233"/>
                  <a:pt x="28" y="235"/>
                  <a:pt x="28" y="237"/>
                </a:cubicBezTo>
                <a:cubicBezTo>
                  <a:pt x="30" y="237"/>
                  <a:pt x="30" y="237"/>
                  <a:pt x="30" y="237"/>
                </a:cubicBezTo>
                <a:cubicBezTo>
                  <a:pt x="31" y="238"/>
                  <a:pt x="31" y="238"/>
                  <a:pt x="31" y="238"/>
                </a:cubicBezTo>
                <a:cubicBezTo>
                  <a:pt x="30" y="241"/>
                  <a:pt x="30" y="241"/>
                  <a:pt x="30" y="241"/>
                </a:cubicBezTo>
                <a:cubicBezTo>
                  <a:pt x="32" y="242"/>
                  <a:pt x="32" y="242"/>
                  <a:pt x="32" y="242"/>
                </a:cubicBezTo>
                <a:cubicBezTo>
                  <a:pt x="34" y="241"/>
                  <a:pt x="34" y="241"/>
                  <a:pt x="34" y="241"/>
                </a:cubicBezTo>
                <a:cubicBezTo>
                  <a:pt x="37" y="242"/>
                  <a:pt x="37" y="242"/>
                  <a:pt x="37" y="242"/>
                </a:cubicBezTo>
                <a:cubicBezTo>
                  <a:pt x="37" y="239"/>
                  <a:pt x="38" y="241"/>
                  <a:pt x="41" y="241"/>
                </a:cubicBezTo>
                <a:cubicBezTo>
                  <a:pt x="41" y="241"/>
                  <a:pt x="41" y="241"/>
                  <a:pt x="41" y="241"/>
                </a:cubicBezTo>
                <a:cubicBezTo>
                  <a:pt x="44" y="243"/>
                  <a:pt x="44" y="243"/>
                  <a:pt x="44" y="243"/>
                </a:cubicBezTo>
                <a:cubicBezTo>
                  <a:pt x="45" y="242"/>
                  <a:pt x="46" y="242"/>
                  <a:pt x="47" y="241"/>
                </a:cubicBezTo>
                <a:cubicBezTo>
                  <a:pt x="47" y="240"/>
                  <a:pt x="47" y="237"/>
                  <a:pt x="48" y="236"/>
                </a:cubicBezTo>
                <a:cubicBezTo>
                  <a:pt x="48" y="236"/>
                  <a:pt x="51" y="236"/>
                  <a:pt x="51" y="236"/>
                </a:cubicBezTo>
                <a:cubicBezTo>
                  <a:pt x="52" y="237"/>
                  <a:pt x="52" y="237"/>
                  <a:pt x="52" y="237"/>
                </a:cubicBezTo>
                <a:cubicBezTo>
                  <a:pt x="54" y="234"/>
                  <a:pt x="54" y="234"/>
                  <a:pt x="54" y="234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1" y="233"/>
                  <a:pt x="51" y="233"/>
                  <a:pt x="51" y="233"/>
                </a:cubicBezTo>
                <a:cubicBezTo>
                  <a:pt x="53" y="231"/>
                  <a:pt x="53" y="229"/>
                  <a:pt x="53" y="227"/>
                </a:cubicBezTo>
                <a:cubicBezTo>
                  <a:pt x="51" y="226"/>
                  <a:pt x="51" y="226"/>
                  <a:pt x="51" y="226"/>
                </a:cubicBezTo>
                <a:cubicBezTo>
                  <a:pt x="51" y="225"/>
                  <a:pt x="51" y="225"/>
                  <a:pt x="51" y="225"/>
                </a:cubicBezTo>
                <a:cubicBezTo>
                  <a:pt x="53" y="225"/>
                  <a:pt x="53" y="225"/>
                  <a:pt x="53" y="225"/>
                </a:cubicBezTo>
                <a:cubicBezTo>
                  <a:pt x="54" y="227"/>
                  <a:pt x="54" y="227"/>
                  <a:pt x="54" y="227"/>
                </a:cubicBezTo>
                <a:cubicBezTo>
                  <a:pt x="54" y="228"/>
                  <a:pt x="54" y="228"/>
                  <a:pt x="54" y="228"/>
                </a:cubicBezTo>
                <a:cubicBezTo>
                  <a:pt x="54" y="231"/>
                  <a:pt x="54" y="231"/>
                  <a:pt x="54" y="231"/>
                </a:cubicBezTo>
                <a:cubicBezTo>
                  <a:pt x="54" y="232"/>
                  <a:pt x="55" y="232"/>
                  <a:pt x="55" y="233"/>
                </a:cubicBezTo>
                <a:cubicBezTo>
                  <a:pt x="56" y="232"/>
                  <a:pt x="57" y="230"/>
                  <a:pt x="57" y="229"/>
                </a:cubicBezTo>
                <a:cubicBezTo>
                  <a:pt x="57" y="228"/>
                  <a:pt x="56" y="227"/>
                  <a:pt x="56" y="225"/>
                </a:cubicBezTo>
                <a:cubicBezTo>
                  <a:pt x="55" y="224"/>
                  <a:pt x="55" y="224"/>
                  <a:pt x="55" y="224"/>
                </a:cubicBezTo>
                <a:cubicBezTo>
                  <a:pt x="55" y="222"/>
                  <a:pt x="55" y="222"/>
                  <a:pt x="55" y="222"/>
                </a:cubicBezTo>
                <a:cubicBezTo>
                  <a:pt x="54" y="222"/>
                  <a:pt x="54" y="222"/>
                  <a:pt x="54" y="222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1" y="221"/>
                  <a:pt x="51" y="221"/>
                  <a:pt x="51" y="221"/>
                </a:cubicBezTo>
                <a:cubicBezTo>
                  <a:pt x="49" y="222"/>
                  <a:pt x="49" y="222"/>
                  <a:pt x="49" y="222"/>
                </a:cubicBezTo>
                <a:cubicBezTo>
                  <a:pt x="47" y="224"/>
                  <a:pt x="47" y="224"/>
                  <a:pt x="47" y="224"/>
                </a:cubicBezTo>
                <a:cubicBezTo>
                  <a:pt x="47" y="223"/>
                  <a:pt x="47" y="223"/>
                  <a:pt x="47" y="223"/>
                </a:cubicBezTo>
                <a:cubicBezTo>
                  <a:pt x="49" y="221"/>
                  <a:pt x="49" y="221"/>
                  <a:pt x="49" y="221"/>
                </a:cubicBezTo>
                <a:cubicBezTo>
                  <a:pt x="51" y="220"/>
                  <a:pt x="51" y="220"/>
                  <a:pt x="51" y="220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7"/>
                  <a:pt x="52" y="217"/>
                  <a:pt x="52" y="217"/>
                </a:cubicBezTo>
                <a:cubicBezTo>
                  <a:pt x="51" y="215"/>
                  <a:pt x="51" y="215"/>
                  <a:pt x="51" y="215"/>
                </a:cubicBezTo>
                <a:cubicBezTo>
                  <a:pt x="50" y="216"/>
                  <a:pt x="50" y="216"/>
                  <a:pt x="50" y="216"/>
                </a:cubicBezTo>
                <a:cubicBezTo>
                  <a:pt x="51" y="217"/>
                  <a:pt x="51" y="217"/>
                  <a:pt x="51" y="217"/>
                </a:cubicBezTo>
                <a:cubicBezTo>
                  <a:pt x="49" y="217"/>
                  <a:pt x="49" y="213"/>
                  <a:pt x="47" y="211"/>
                </a:cubicBezTo>
                <a:cubicBezTo>
                  <a:pt x="46" y="211"/>
                  <a:pt x="46" y="211"/>
                  <a:pt x="46" y="211"/>
                </a:cubicBezTo>
                <a:cubicBezTo>
                  <a:pt x="46" y="209"/>
                  <a:pt x="46" y="209"/>
                  <a:pt x="46" y="209"/>
                </a:cubicBezTo>
                <a:cubicBezTo>
                  <a:pt x="45" y="208"/>
                  <a:pt x="45" y="208"/>
                  <a:pt x="45" y="208"/>
                </a:cubicBezTo>
                <a:cubicBezTo>
                  <a:pt x="45" y="205"/>
                  <a:pt x="45" y="205"/>
                  <a:pt x="45" y="205"/>
                </a:cubicBezTo>
                <a:cubicBezTo>
                  <a:pt x="44" y="203"/>
                  <a:pt x="44" y="203"/>
                  <a:pt x="44" y="203"/>
                </a:cubicBezTo>
                <a:cubicBezTo>
                  <a:pt x="43" y="203"/>
                  <a:pt x="43" y="203"/>
                  <a:pt x="43" y="203"/>
                </a:cubicBezTo>
                <a:cubicBezTo>
                  <a:pt x="41" y="203"/>
                  <a:pt x="41" y="203"/>
                  <a:pt x="41" y="203"/>
                </a:cubicBezTo>
                <a:cubicBezTo>
                  <a:pt x="39" y="202"/>
                  <a:pt x="39" y="202"/>
                  <a:pt x="39" y="202"/>
                </a:cubicBezTo>
                <a:cubicBezTo>
                  <a:pt x="38" y="202"/>
                  <a:pt x="38" y="202"/>
                  <a:pt x="38" y="202"/>
                </a:cubicBezTo>
                <a:cubicBezTo>
                  <a:pt x="37" y="202"/>
                  <a:pt x="37" y="202"/>
                  <a:pt x="37" y="202"/>
                </a:cubicBezTo>
                <a:cubicBezTo>
                  <a:pt x="35" y="203"/>
                  <a:pt x="35" y="203"/>
                  <a:pt x="35" y="203"/>
                </a:cubicBezTo>
                <a:cubicBezTo>
                  <a:pt x="33" y="203"/>
                  <a:pt x="33" y="203"/>
                  <a:pt x="33" y="203"/>
                </a:cubicBezTo>
                <a:cubicBezTo>
                  <a:pt x="31" y="204"/>
                  <a:pt x="31" y="204"/>
                  <a:pt x="31" y="204"/>
                </a:cubicBezTo>
                <a:cubicBezTo>
                  <a:pt x="28" y="204"/>
                  <a:pt x="28" y="204"/>
                  <a:pt x="28" y="204"/>
                </a:cubicBezTo>
                <a:cubicBezTo>
                  <a:pt x="28" y="203"/>
                  <a:pt x="27" y="203"/>
                  <a:pt x="27" y="203"/>
                </a:cubicBezTo>
                <a:cubicBezTo>
                  <a:pt x="26" y="204"/>
                  <a:pt x="26" y="206"/>
                  <a:pt x="25" y="207"/>
                </a:cubicBezTo>
                <a:cubicBezTo>
                  <a:pt x="24" y="208"/>
                  <a:pt x="24" y="208"/>
                  <a:pt x="24" y="208"/>
                </a:cubicBezTo>
                <a:cubicBezTo>
                  <a:pt x="21" y="207"/>
                  <a:pt x="21" y="207"/>
                  <a:pt x="21" y="207"/>
                </a:cubicBezTo>
                <a:lnTo>
                  <a:pt x="18" y="2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6" name="Freeform 43">
            <a:extLst>
              <a:ext uri="{FF2B5EF4-FFF2-40B4-BE49-F238E27FC236}">
                <a16:creationId xmlns:a16="http://schemas.microsoft.com/office/drawing/2014/main" id="{A8945188-E2A0-FA10-3135-12D720137982}"/>
              </a:ext>
            </a:extLst>
          </p:cNvPr>
          <p:cNvSpPr>
            <a:spLocks noEditPoints="1"/>
          </p:cNvSpPr>
          <p:nvPr/>
        </p:nvSpPr>
        <p:spPr bwMode="auto">
          <a:xfrm>
            <a:off x="9894888" y="5872163"/>
            <a:ext cx="644525" cy="660400"/>
          </a:xfrm>
          <a:custGeom>
            <a:avLst/>
            <a:gdLst>
              <a:gd name="T0" fmla="*/ 88 w 169"/>
              <a:gd name="T1" fmla="*/ 36 h 173"/>
              <a:gd name="T2" fmla="*/ 59 w 169"/>
              <a:gd name="T3" fmla="*/ 34 h 173"/>
              <a:gd name="T4" fmla="*/ 66 w 169"/>
              <a:gd name="T5" fmla="*/ 77 h 173"/>
              <a:gd name="T6" fmla="*/ 68 w 169"/>
              <a:gd name="T7" fmla="*/ 113 h 173"/>
              <a:gd name="T8" fmla="*/ 50 w 169"/>
              <a:gd name="T9" fmla="*/ 122 h 173"/>
              <a:gd name="T10" fmla="*/ 52 w 169"/>
              <a:gd name="T11" fmla="*/ 90 h 173"/>
              <a:gd name="T12" fmla="*/ 32 w 169"/>
              <a:gd name="T13" fmla="*/ 87 h 173"/>
              <a:gd name="T14" fmla="*/ 14 w 169"/>
              <a:gd name="T15" fmla="*/ 62 h 173"/>
              <a:gd name="T16" fmla="*/ 36 w 169"/>
              <a:gd name="T17" fmla="*/ 22 h 173"/>
              <a:gd name="T18" fmla="*/ 98 w 169"/>
              <a:gd name="T19" fmla="*/ 9 h 173"/>
              <a:gd name="T20" fmla="*/ 144 w 169"/>
              <a:gd name="T21" fmla="*/ 159 h 173"/>
              <a:gd name="T22" fmla="*/ 121 w 169"/>
              <a:gd name="T23" fmla="*/ 136 h 173"/>
              <a:gd name="T24" fmla="*/ 106 w 169"/>
              <a:gd name="T25" fmla="*/ 131 h 173"/>
              <a:gd name="T26" fmla="*/ 98 w 169"/>
              <a:gd name="T27" fmla="*/ 125 h 173"/>
              <a:gd name="T28" fmla="*/ 148 w 169"/>
              <a:gd name="T29" fmla="*/ 122 h 173"/>
              <a:gd name="T30" fmla="*/ 146 w 169"/>
              <a:gd name="T31" fmla="*/ 119 h 173"/>
              <a:gd name="T32" fmla="*/ 142 w 169"/>
              <a:gd name="T33" fmla="*/ 117 h 173"/>
              <a:gd name="T34" fmla="*/ 146 w 169"/>
              <a:gd name="T35" fmla="*/ 113 h 173"/>
              <a:gd name="T36" fmla="*/ 137 w 169"/>
              <a:gd name="T37" fmla="*/ 112 h 173"/>
              <a:gd name="T38" fmla="*/ 101 w 169"/>
              <a:gd name="T39" fmla="*/ 105 h 173"/>
              <a:gd name="T40" fmla="*/ 150 w 169"/>
              <a:gd name="T41" fmla="*/ 156 h 173"/>
              <a:gd name="T42" fmla="*/ 149 w 169"/>
              <a:gd name="T43" fmla="*/ 158 h 173"/>
              <a:gd name="T44" fmla="*/ 161 w 169"/>
              <a:gd name="T45" fmla="*/ 137 h 173"/>
              <a:gd name="T46" fmla="*/ 115 w 169"/>
              <a:gd name="T47" fmla="*/ 136 h 173"/>
              <a:gd name="T48" fmla="*/ 152 w 169"/>
              <a:gd name="T49" fmla="*/ 133 h 173"/>
              <a:gd name="T50" fmla="*/ 131 w 169"/>
              <a:gd name="T51" fmla="*/ 130 h 173"/>
              <a:gd name="T52" fmla="*/ 97 w 169"/>
              <a:gd name="T53" fmla="*/ 128 h 173"/>
              <a:gd name="T54" fmla="*/ 144 w 169"/>
              <a:gd name="T55" fmla="*/ 128 h 173"/>
              <a:gd name="T56" fmla="*/ 126 w 169"/>
              <a:gd name="T57" fmla="*/ 123 h 173"/>
              <a:gd name="T58" fmla="*/ 144 w 169"/>
              <a:gd name="T59" fmla="*/ 121 h 173"/>
              <a:gd name="T60" fmla="*/ 112 w 169"/>
              <a:gd name="T61" fmla="*/ 117 h 173"/>
              <a:gd name="T62" fmla="*/ 96 w 169"/>
              <a:gd name="T63" fmla="*/ 112 h 173"/>
              <a:gd name="T64" fmla="*/ 114 w 169"/>
              <a:gd name="T65" fmla="*/ 109 h 173"/>
              <a:gd name="T66" fmla="*/ 111 w 169"/>
              <a:gd name="T67" fmla="*/ 106 h 173"/>
              <a:gd name="T68" fmla="*/ 94 w 169"/>
              <a:gd name="T69" fmla="*/ 104 h 173"/>
              <a:gd name="T70" fmla="*/ 103 w 169"/>
              <a:gd name="T71" fmla="*/ 100 h 173"/>
              <a:gd name="T72" fmla="*/ 116 w 169"/>
              <a:gd name="T73" fmla="*/ 81 h 173"/>
              <a:gd name="T74" fmla="*/ 132 w 169"/>
              <a:gd name="T75" fmla="*/ 103 h 173"/>
              <a:gd name="T76" fmla="*/ 140 w 169"/>
              <a:gd name="T77" fmla="*/ 102 h 173"/>
              <a:gd name="T78" fmla="*/ 122 w 169"/>
              <a:gd name="T79" fmla="*/ 82 h 173"/>
              <a:gd name="T80" fmla="*/ 126 w 169"/>
              <a:gd name="T81" fmla="*/ 90 h 173"/>
              <a:gd name="T82" fmla="*/ 125 w 169"/>
              <a:gd name="T83" fmla="*/ 62 h 173"/>
              <a:gd name="T84" fmla="*/ 133 w 169"/>
              <a:gd name="T85" fmla="*/ 67 h 173"/>
              <a:gd name="T86" fmla="*/ 114 w 169"/>
              <a:gd name="T87" fmla="*/ 45 h 173"/>
              <a:gd name="T88" fmla="*/ 109 w 169"/>
              <a:gd name="T89" fmla="*/ 49 h 173"/>
              <a:gd name="T90" fmla="*/ 93 w 169"/>
              <a:gd name="T91" fmla="*/ 98 h 173"/>
              <a:gd name="T92" fmla="*/ 98 w 169"/>
              <a:gd name="T93" fmla="*/ 74 h 173"/>
              <a:gd name="T94" fmla="*/ 75 w 169"/>
              <a:gd name="T95" fmla="*/ 72 h 173"/>
              <a:gd name="T96" fmla="*/ 79 w 169"/>
              <a:gd name="T97" fmla="*/ 82 h 173"/>
              <a:gd name="T98" fmla="*/ 89 w 169"/>
              <a:gd name="T99" fmla="*/ 90 h 173"/>
              <a:gd name="T100" fmla="*/ 96 w 169"/>
              <a:gd name="T101" fmla="*/ 91 h 173"/>
              <a:gd name="T102" fmla="*/ 86 w 169"/>
              <a:gd name="T103" fmla="*/ 78 h 173"/>
              <a:gd name="T104" fmla="*/ 127 w 169"/>
              <a:gd name="T105" fmla="*/ 169 h 173"/>
              <a:gd name="T106" fmla="*/ 90 w 169"/>
              <a:gd name="T107" fmla="*/ 164 h 173"/>
              <a:gd name="T108" fmla="*/ 124 w 169"/>
              <a:gd name="T109" fmla="*/ 167 h 173"/>
              <a:gd name="T110" fmla="*/ 126 w 169"/>
              <a:gd name="T111" fmla="*/ 163 h 173"/>
              <a:gd name="T112" fmla="*/ 105 w 169"/>
              <a:gd name="T113" fmla="*/ 158 h 173"/>
              <a:gd name="T114" fmla="*/ 88 w 169"/>
              <a:gd name="T115" fmla="*/ 155 h 173"/>
              <a:gd name="T116" fmla="*/ 78 w 169"/>
              <a:gd name="T117" fmla="*/ 156 h 173"/>
              <a:gd name="T118" fmla="*/ 20 w 169"/>
              <a:gd name="T119" fmla="*/ 87 h 173"/>
              <a:gd name="T120" fmla="*/ 19 w 169"/>
              <a:gd name="T121" fmla="*/ 78 h 173"/>
              <a:gd name="T122" fmla="*/ 97 w 169"/>
              <a:gd name="T123" fmla="*/ 26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9" h="173">
                <a:moveTo>
                  <a:pt x="127" y="26"/>
                </a:moveTo>
                <a:cubicBezTo>
                  <a:pt x="127" y="26"/>
                  <a:pt x="126" y="26"/>
                  <a:pt x="126" y="26"/>
                </a:cubicBezTo>
                <a:cubicBezTo>
                  <a:pt x="126" y="23"/>
                  <a:pt x="122" y="23"/>
                  <a:pt x="120" y="23"/>
                </a:cubicBezTo>
                <a:cubicBezTo>
                  <a:pt x="117" y="22"/>
                  <a:pt x="114" y="21"/>
                  <a:pt x="111" y="21"/>
                </a:cubicBezTo>
                <a:cubicBezTo>
                  <a:pt x="110" y="21"/>
                  <a:pt x="109" y="21"/>
                  <a:pt x="108" y="20"/>
                </a:cubicBezTo>
                <a:cubicBezTo>
                  <a:pt x="107" y="20"/>
                  <a:pt x="107" y="19"/>
                  <a:pt x="106" y="19"/>
                </a:cubicBezTo>
                <a:cubicBezTo>
                  <a:pt x="105" y="20"/>
                  <a:pt x="105" y="21"/>
                  <a:pt x="104" y="21"/>
                </a:cubicBezTo>
                <a:cubicBezTo>
                  <a:pt x="103" y="22"/>
                  <a:pt x="102" y="22"/>
                  <a:pt x="101" y="23"/>
                </a:cubicBezTo>
                <a:cubicBezTo>
                  <a:pt x="99" y="23"/>
                  <a:pt x="98" y="21"/>
                  <a:pt x="96" y="21"/>
                </a:cubicBezTo>
                <a:cubicBezTo>
                  <a:pt x="93" y="20"/>
                  <a:pt x="94" y="23"/>
                  <a:pt x="92" y="25"/>
                </a:cubicBezTo>
                <a:cubicBezTo>
                  <a:pt x="90" y="26"/>
                  <a:pt x="88" y="26"/>
                  <a:pt x="86" y="26"/>
                </a:cubicBezTo>
                <a:cubicBezTo>
                  <a:pt x="84" y="25"/>
                  <a:pt x="81" y="24"/>
                  <a:pt x="81" y="26"/>
                </a:cubicBezTo>
                <a:cubicBezTo>
                  <a:pt x="80" y="27"/>
                  <a:pt x="81" y="29"/>
                  <a:pt x="81" y="29"/>
                </a:cubicBezTo>
                <a:cubicBezTo>
                  <a:pt x="82" y="30"/>
                  <a:pt x="83" y="30"/>
                  <a:pt x="83" y="30"/>
                </a:cubicBezTo>
                <a:cubicBezTo>
                  <a:pt x="86" y="32"/>
                  <a:pt x="82" y="33"/>
                  <a:pt x="83" y="35"/>
                </a:cubicBezTo>
                <a:cubicBezTo>
                  <a:pt x="85" y="36"/>
                  <a:pt x="85" y="33"/>
                  <a:pt x="87" y="33"/>
                </a:cubicBezTo>
                <a:cubicBezTo>
                  <a:pt x="87" y="34"/>
                  <a:pt x="88" y="36"/>
                  <a:pt x="88" y="36"/>
                </a:cubicBezTo>
                <a:cubicBezTo>
                  <a:pt x="89" y="37"/>
                  <a:pt x="91" y="37"/>
                  <a:pt x="92" y="38"/>
                </a:cubicBezTo>
                <a:cubicBezTo>
                  <a:pt x="93" y="39"/>
                  <a:pt x="94" y="41"/>
                  <a:pt x="92" y="41"/>
                </a:cubicBezTo>
                <a:cubicBezTo>
                  <a:pt x="91" y="41"/>
                  <a:pt x="90" y="39"/>
                  <a:pt x="89" y="39"/>
                </a:cubicBezTo>
                <a:cubicBezTo>
                  <a:pt x="88" y="38"/>
                  <a:pt x="87" y="37"/>
                  <a:pt x="86" y="37"/>
                </a:cubicBezTo>
                <a:cubicBezTo>
                  <a:pt x="85" y="36"/>
                  <a:pt x="81" y="35"/>
                  <a:pt x="81" y="38"/>
                </a:cubicBezTo>
                <a:cubicBezTo>
                  <a:pt x="81" y="40"/>
                  <a:pt x="84" y="41"/>
                  <a:pt x="85" y="42"/>
                </a:cubicBezTo>
                <a:cubicBezTo>
                  <a:pt x="86" y="43"/>
                  <a:pt x="86" y="47"/>
                  <a:pt x="84" y="45"/>
                </a:cubicBezTo>
                <a:cubicBezTo>
                  <a:pt x="81" y="43"/>
                  <a:pt x="81" y="40"/>
                  <a:pt x="78" y="39"/>
                </a:cubicBezTo>
                <a:cubicBezTo>
                  <a:pt x="76" y="39"/>
                  <a:pt x="72" y="38"/>
                  <a:pt x="74" y="41"/>
                </a:cubicBezTo>
                <a:cubicBezTo>
                  <a:pt x="75" y="44"/>
                  <a:pt x="79" y="44"/>
                  <a:pt x="80" y="48"/>
                </a:cubicBezTo>
                <a:cubicBezTo>
                  <a:pt x="79" y="48"/>
                  <a:pt x="75" y="46"/>
                  <a:pt x="74" y="46"/>
                </a:cubicBezTo>
                <a:cubicBezTo>
                  <a:pt x="72" y="44"/>
                  <a:pt x="72" y="42"/>
                  <a:pt x="72" y="40"/>
                </a:cubicBezTo>
                <a:cubicBezTo>
                  <a:pt x="71" y="36"/>
                  <a:pt x="68" y="38"/>
                  <a:pt x="65" y="35"/>
                </a:cubicBezTo>
                <a:cubicBezTo>
                  <a:pt x="63" y="34"/>
                  <a:pt x="64" y="33"/>
                  <a:pt x="65" y="32"/>
                </a:cubicBezTo>
                <a:cubicBezTo>
                  <a:pt x="65" y="31"/>
                  <a:pt x="66" y="29"/>
                  <a:pt x="64" y="29"/>
                </a:cubicBezTo>
                <a:cubicBezTo>
                  <a:pt x="62" y="29"/>
                  <a:pt x="62" y="31"/>
                  <a:pt x="61" y="32"/>
                </a:cubicBezTo>
                <a:cubicBezTo>
                  <a:pt x="60" y="33"/>
                  <a:pt x="59" y="32"/>
                  <a:pt x="59" y="34"/>
                </a:cubicBezTo>
                <a:cubicBezTo>
                  <a:pt x="59" y="35"/>
                  <a:pt x="59" y="35"/>
                  <a:pt x="60" y="36"/>
                </a:cubicBezTo>
                <a:cubicBezTo>
                  <a:pt x="60" y="37"/>
                  <a:pt x="59" y="38"/>
                  <a:pt x="59" y="39"/>
                </a:cubicBezTo>
                <a:cubicBezTo>
                  <a:pt x="58" y="41"/>
                  <a:pt x="58" y="43"/>
                  <a:pt x="59" y="45"/>
                </a:cubicBezTo>
                <a:cubicBezTo>
                  <a:pt x="60" y="46"/>
                  <a:pt x="61" y="48"/>
                  <a:pt x="62" y="49"/>
                </a:cubicBezTo>
                <a:cubicBezTo>
                  <a:pt x="63" y="51"/>
                  <a:pt x="64" y="51"/>
                  <a:pt x="64" y="53"/>
                </a:cubicBezTo>
                <a:cubicBezTo>
                  <a:pt x="65" y="57"/>
                  <a:pt x="69" y="58"/>
                  <a:pt x="71" y="61"/>
                </a:cubicBezTo>
                <a:cubicBezTo>
                  <a:pt x="72" y="62"/>
                  <a:pt x="73" y="64"/>
                  <a:pt x="73" y="66"/>
                </a:cubicBezTo>
                <a:cubicBezTo>
                  <a:pt x="72" y="67"/>
                  <a:pt x="70" y="68"/>
                  <a:pt x="69" y="67"/>
                </a:cubicBezTo>
                <a:cubicBezTo>
                  <a:pt x="69" y="67"/>
                  <a:pt x="70" y="66"/>
                  <a:pt x="70" y="66"/>
                </a:cubicBezTo>
                <a:cubicBezTo>
                  <a:pt x="70" y="65"/>
                  <a:pt x="68" y="61"/>
                  <a:pt x="66" y="62"/>
                </a:cubicBezTo>
                <a:cubicBezTo>
                  <a:pt x="65" y="62"/>
                  <a:pt x="65" y="63"/>
                  <a:pt x="65" y="63"/>
                </a:cubicBezTo>
                <a:cubicBezTo>
                  <a:pt x="64" y="64"/>
                  <a:pt x="63" y="63"/>
                  <a:pt x="64" y="65"/>
                </a:cubicBezTo>
                <a:cubicBezTo>
                  <a:pt x="64" y="67"/>
                  <a:pt x="67" y="69"/>
                  <a:pt x="65" y="71"/>
                </a:cubicBezTo>
                <a:cubicBezTo>
                  <a:pt x="64" y="74"/>
                  <a:pt x="60" y="73"/>
                  <a:pt x="57" y="73"/>
                </a:cubicBezTo>
                <a:cubicBezTo>
                  <a:pt x="58" y="74"/>
                  <a:pt x="58" y="74"/>
                  <a:pt x="59" y="75"/>
                </a:cubicBezTo>
                <a:cubicBezTo>
                  <a:pt x="60" y="75"/>
                  <a:pt x="61" y="75"/>
                  <a:pt x="62" y="75"/>
                </a:cubicBezTo>
                <a:cubicBezTo>
                  <a:pt x="62" y="77"/>
                  <a:pt x="65" y="76"/>
                  <a:pt x="66" y="77"/>
                </a:cubicBezTo>
                <a:cubicBezTo>
                  <a:pt x="67" y="77"/>
                  <a:pt x="67" y="78"/>
                  <a:pt x="68" y="79"/>
                </a:cubicBezTo>
                <a:cubicBezTo>
                  <a:pt x="69" y="80"/>
                  <a:pt x="69" y="79"/>
                  <a:pt x="71" y="79"/>
                </a:cubicBezTo>
                <a:cubicBezTo>
                  <a:pt x="73" y="80"/>
                  <a:pt x="72" y="81"/>
                  <a:pt x="74" y="82"/>
                </a:cubicBezTo>
                <a:cubicBezTo>
                  <a:pt x="75" y="83"/>
                  <a:pt x="76" y="83"/>
                  <a:pt x="77" y="83"/>
                </a:cubicBezTo>
                <a:cubicBezTo>
                  <a:pt x="78" y="84"/>
                  <a:pt x="78" y="85"/>
                  <a:pt x="79" y="86"/>
                </a:cubicBezTo>
                <a:cubicBezTo>
                  <a:pt x="81" y="89"/>
                  <a:pt x="87" y="87"/>
                  <a:pt x="87" y="93"/>
                </a:cubicBezTo>
                <a:cubicBezTo>
                  <a:pt x="87" y="95"/>
                  <a:pt x="86" y="96"/>
                  <a:pt x="87" y="98"/>
                </a:cubicBezTo>
                <a:cubicBezTo>
                  <a:pt x="87" y="99"/>
                  <a:pt x="88" y="102"/>
                  <a:pt x="88" y="103"/>
                </a:cubicBezTo>
                <a:cubicBezTo>
                  <a:pt x="87" y="104"/>
                  <a:pt x="84" y="102"/>
                  <a:pt x="84" y="101"/>
                </a:cubicBezTo>
                <a:cubicBezTo>
                  <a:pt x="83" y="99"/>
                  <a:pt x="81" y="99"/>
                  <a:pt x="79" y="97"/>
                </a:cubicBezTo>
                <a:cubicBezTo>
                  <a:pt x="78" y="95"/>
                  <a:pt x="79" y="95"/>
                  <a:pt x="77" y="95"/>
                </a:cubicBezTo>
                <a:cubicBezTo>
                  <a:pt x="74" y="95"/>
                  <a:pt x="72" y="95"/>
                  <a:pt x="70" y="96"/>
                </a:cubicBezTo>
                <a:cubicBezTo>
                  <a:pt x="64" y="98"/>
                  <a:pt x="69" y="98"/>
                  <a:pt x="70" y="102"/>
                </a:cubicBezTo>
                <a:cubicBezTo>
                  <a:pt x="70" y="104"/>
                  <a:pt x="69" y="105"/>
                  <a:pt x="72" y="107"/>
                </a:cubicBezTo>
                <a:cubicBezTo>
                  <a:pt x="73" y="107"/>
                  <a:pt x="76" y="108"/>
                  <a:pt x="76" y="109"/>
                </a:cubicBezTo>
                <a:cubicBezTo>
                  <a:pt x="76" y="110"/>
                  <a:pt x="73" y="109"/>
                  <a:pt x="72" y="110"/>
                </a:cubicBezTo>
                <a:cubicBezTo>
                  <a:pt x="71" y="111"/>
                  <a:pt x="70" y="115"/>
                  <a:pt x="68" y="113"/>
                </a:cubicBezTo>
                <a:cubicBezTo>
                  <a:pt x="67" y="112"/>
                  <a:pt x="69" y="110"/>
                  <a:pt x="68" y="109"/>
                </a:cubicBezTo>
                <a:cubicBezTo>
                  <a:pt x="67" y="108"/>
                  <a:pt x="66" y="108"/>
                  <a:pt x="65" y="107"/>
                </a:cubicBezTo>
                <a:cubicBezTo>
                  <a:pt x="64" y="107"/>
                  <a:pt x="63" y="106"/>
                  <a:pt x="62" y="106"/>
                </a:cubicBezTo>
                <a:cubicBezTo>
                  <a:pt x="61" y="109"/>
                  <a:pt x="62" y="111"/>
                  <a:pt x="63" y="113"/>
                </a:cubicBezTo>
                <a:cubicBezTo>
                  <a:pt x="64" y="115"/>
                  <a:pt x="65" y="118"/>
                  <a:pt x="66" y="119"/>
                </a:cubicBezTo>
                <a:cubicBezTo>
                  <a:pt x="67" y="119"/>
                  <a:pt x="68" y="125"/>
                  <a:pt x="68" y="126"/>
                </a:cubicBezTo>
                <a:cubicBezTo>
                  <a:pt x="68" y="127"/>
                  <a:pt x="68" y="128"/>
                  <a:pt x="68" y="130"/>
                </a:cubicBezTo>
                <a:cubicBezTo>
                  <a:pt x="69" y="131"/>
                  <a:pt x="70" y="133"/>
                  <a:pt x="70" y="134"/>
                </a:cubicBezTo>
                <a:cubicBezTo>
                  <a:pt x="68" y="135"/>
                  <a:pt x="67" y="132"/>
                  <a:pt x="66" y="131"/>
                </a:cubicBezTo>
                <a:cubicBezTo>
                  <a:pt x="65" y="131"/>
                  <a:pt x="64" y="130"/>
                  <a:pt x="64" y="129"/>
                </a:cubicBezTo>
                <a:cubicBezTo>
                  <a:pt x="63" y="128"/>
                  <a:pt x="63" y="127"/>
                  <a:pt x="63" y="126"/>
                </a:cubicBezTo>
                <a:cubicBezTo>
                  <a:pt x="62" y="125"/>
                  <a:pt x="62" y="125"/>
                  <a:pt x="61" y="125"/>
                </a:cubicBezTo>
                <a:cubicBezTo>
                  <a:pt x="59" y="125"/>
                  <a:pt x="60" y="125"/>
                  <a:pt x="59" y="126"/>
                </a:cubicBezTo>
                <a:cubicBezTo>
                  <a:pt x="58" y="127"/>
                  <a:pt x="58" y="128"/>
                  <a:pt x="57" y="129"/>
                </a:cubicBezTo>
                <a:cubicBezTo>
                  <a:pt x="56" y="130"/>
                  <a:pt x="57" y="132"/>
                  <a:pt x="56" y="134"/>
                </a:cubicBezTo>
                <a:cubicBezTo>
                  <a:pt x="53" y="134"/>
                  <a:pt x="54" y="130"/>
                  <a:pt x="54" y="128"/>
                </a:cubicBezTo>
                <a:cubicBezTo>
                  <a:pt x="54" y="125"/>
                  <a:pt x="51" y="124"/>
                  <a:pt x="50" y="122"/>
                </a:cubicBezTo>
                <a:cubicBezTo>
                  <a:pt x="50" y="121"/>
                  <a:pt x="49" y="118"/>
                  <a:pt x="46" y="119"/>
                </a:cubicBezTo>
                <a:cubicBezTo>
                  <a:pt x="45" y="121"/>
                  <a:pt x="47" y="125"/>
                  <a:pt x="46" y="126"/>
                </a:cubicBezTo>
                <a:cubicBezTo>
                  <a:pt x="45" y="128"/>
                  <a:pt x="44" y="127"/>
                  <a:pt x="44" y="126"/>
                </a:cubicBezTo>
                <a:cubicBezTo>
                  <a:pt x="43" y="126"/>
                  <a:pt x="43" y="125"/>
                  <a:pt x="43" y="125"/>
                </a:cubicBezTo>
                <a:cubicBezTo>
                  <a:pt x="43" y="125"/>
                  <a:pt x="42" y="125"/>
                  <a:pt x="42" y="124"/>
                </a:cubicBezTo>
                <a:cubicBezTo>
                  <a:pt x="41" y="123"/>
                  <a:pt x="42" y="122"/>
                  <a:pt x="41" y="121"/>
                </a:cubicBezTo>
                <a:cubicBezTo>
                  <a:pt x="41" y="120"/>
                  <a:pt x="40" y="120"/>
                  <a:pt x="39" y="119"/>
                </a:cubicBezTo>
                <a:cubicBezTo>
                  <a:pt x="38" y="117"/>
                  <a:pt x="38" y="116"/>
                  <a:pt x="40" y="113"/>
                </a:cubicBezTo>
                <a:cubicBezTo>
                  <a:pt x="42" y="111"/>
                  <a:pt x="40" y="108"/>
                  <a:pt x="38" y="106"/>
                </a:cubicBezTo>
                <a:cubicBezTo>
                  <a:pt x="36" y="105"/>
                  <a:pt x="34" y="104"/>
                  <a:pt x="33" y="103"/>
                </a:cubicBezTo>
                <a:cubicBezTo>
                  <a:pt x="33" y="101"/>
                  <a:pt x="33" y="101"/>
                  <a:pt x="32" y="100"/>
                </a:cubicBezTo>
                <a:cubicBezTo>
                  <a:pt x="31" y="100"/>
                  <a:pt x="30" y="100"/>
                  <a:pt x="30" y="99"/>
                </a:cubicBezTo>
                <a:cubicBezTo>
                  <a:pt x="29" y="97"/>
                  <a:pt x="32" y="96"/>
                  <a:pt x="33" y="95"/>
                </a:cubicBezTo>
                <a:cubicBezTo>
                  <a:pt x="34" y="93"/>
                  <a:pt x="34" y="90"/>
                  <a:pt x="36" y="90"/>
                </a:cubicBezTo>
                <a:cubicBezTo>
                  <a:pt x="39" y="90"/>
                  <a:pt x="39" y="92"/>
                  <a:pt x="42" y="90"/>
                </a:cubicBezTo>
                <a:cubicBezTo>
                  <a:pt x="44" y="88"/>
                  <a:pt x="45" y="87"/>
                  <a:pt x="48" y="88"/>
                </a:cubicBezTo>
                <a:cubicBezTo>
                  <a:pt x="49" y="89"/>
                  <a:pt x="51" y="90"/>
                  <a:pt x="52" y="90"/>
                </a:cubicBezTo>
                <a:cubicBezTo>
                  <a:pt x="53" y="91"/>
                  <a:pt x="55" y="91"/>
                  <a:pt x="56" y="92"/>
                </a:cubicBezTo>
                <a:cubicBezTo>
                  <a:pt x="57" y="92"/>
                  <a:pt x="59" y="93"/>
                  <a:pt x="60" y="94"/>
                </a:cubicBezTo>
                <a:cubicBezTo>
                  <a:pt x="61" y="95"/>
                  <a:pt x="62" y="96"/>
                  <a:pt x="64" y="97"/>
                </a:cubicBezTo>
                <a:cubicBezTo>
                  <a:pt x="67" y="97"/>
                  <a:pt x="63" y="93"/>
                  <a:pt x="66" y="93"/>
                </a:cubicBezTo>
                <a:cubicBezTo>
                  <a:pt x="67" y="93"/>
                  <a:pt x="71" y="95"/>
                  <a:pt x="70" y="92"/>
                </a:cubicBezTo>
                <a:cubicBezTo>
                  <a:pt x="69" y="90"/>
                  <a:pt x="64" y="90"/>
                  <a:pt x="62" y="89"/>
                </a:cubicBezTo>
                <a:cubicBezTo>
                  <a:pt x="62" y="88"/>
                  <a:pt x="60" y="86"/>
                  <a:pt x="60" y="86"/>
                </a:cubicBezTo>
                <a:cubicBezTo>
                  <a:pt x="59" y="86"/>
                  <a:pt x="59" y="87"/>
                  <a:pt x="58" y="88"/>
                </a:cubicBezTo>
                <a:cubicBezTo>
                  <a:pt x="57" y="87"/>
                  <a:pt x="57" y="85"/>
                  <a:pt x="56" y="85"/>
                </a:cubicBezTo>
                <a:cubicBezTo>
                  <a:pt x="55" y="85"/>
                  <a:pt x="54" y="86"/>
                  <a:pt x="53" y="87"/>
                </a:cubicBezTo>
                <a:cubicBezTo>
                  <a:pt x="52" y="87"/>
                  <a:pt x="51" y="87"/>
                  <a:pt x="50" y="86"/>
                </a:cubicBezTo>
                <a:cubicBezTo>
                  <a:pt x="48" y="86"/>
                  <a:pt x="47" y="85"/>
                  <a:pt x="45" y="85"/>
                </a:cubicBezTo>
                <a:cubicBezTo>
                  <a:pt x="44" y="85"/>
                  <a:pt x="44" y="85"/>
                  <a:pt x="43" y="86"/>
                </a:cubicBezTo>
                <a:cubicBezTo>
                  <a:pt x="43" y="86"/>
                  <a:pt x="43" y="87"/>
                  <a:pt x="42" y="87"/>
                </a:cubicBezTo>
                <a:cubicBezTo>
                  <a:pt x="41" y="87"/>
                  <a:pt x="39" y="87"/>
                  <a:pt x="39" y="87"/>
                </a:cubicBezTo>
                <a:cubicBezTo>
                  <a:pt x="35" y="87"/>
                  <a:pt x="36" y="84"/>
                  <a:pt x="34" y="83"/>
                </a:cubicBezTo>
                <a:cubicBezTo>
                  <a:pt x="33" y="85"/>
                  <a:pt x="35" y="86"/>
                  <a:pt x="32" y="87"/>
                </a:cubicBezTo>
                <a:cubicBezTo>
                  <a:pt x="28" y="88"/>
                  <a:pt x="30" y="85"/>
                  <a:pt x="29" y="83"/>
                </a:cubicBezTo>
                <a:cubicBezTo>
                  <a:pt x="29" y="82"/>
                  <a:pt x="28" y="82"/>
                  <a:pt x="28" y="81"/>
                </a:cubicBezTo>
                <a:cubicBezTo>
                  <a:pt x="27" y="81"/>
                  <a:pt x="27" y="80"/>
                  <a:pt x="27" y="79"/>
                </a:cubicBezTo>
                <a:cubicBezTo>
                  <a:pt x="27" y="79"/>
                  <a:pt x="26" y="79"/>
                  <a:pt x="26" y="78"/>
                </a:cubicBezTo>
                <a:cubicBezTo>
                  <a:pt x="26" y="78"/>
                  <a:pt x="26" y="77"/>
                  <a:pt x="26" y="77"/>
                </a:cubicBezTo>
                <a:cubicBezTo>
                  <a:pt x="25" y="76"/>
                  <a:pt x="25" y="76"/>
                  <a:pt x="24" y="75"/>
                </a:cubicBezTo>
                <a:cubicBezTo>
                  <a:pt x="23" y="74"/>
                  <a:pt x="22" y="74"/>
                  <a:pt x="24" y="73"/>
                </a:cubicBezTo>
                <a:cubicBezTo>
                  <a:pt x="25" y="73"/>
                  <a:pt x="26" y="72"/>
                  <a:pt x="26" y="72"/>
                </a:cubicBezTo>
                <a:cubicBezTo>
                  <a:pt x="27" y="72"/>
                  <a:pt x="27" y="72"/>
                  <a:pt x="28" y="73"/>
                </a:cubicBezTo>
                <a:cubicBezTo>
                  <a:pt x="29" y="74"/>
                  <a:pt x="31" y="74"/>
                  <a:pt x="31" y="72"/>
                </a:cubicBezTo>
                <a:cubicBezTo>
                  <a:pt x="31" y="70"/>
                  <a:pt x="30" y="70"/>
                  <a:pt x="29" y="70"/>
                </a:cubicBezTo>
                <a:cubicBezTo>
                  <a:pt x="28" y="69"/>
                  <a:pt x="27" y="69"/>
                  <a:pt x="26" y="68"/>
                </a:cubicBezTo>
                <a:cubicBezTo>
                  <a:pt x="24" y="68"/>
                  <a:pt x="24" y="69"/>
                  <a:pt x="23" y="69"/>
                </a:cubicBezTo>
                <a:cubicBezTo>
                  <a:pt x="22" y="69"/>
                  <a:pt x="22" y="69"/>
                  <a:pt x="21" y="68"/>
                </a:cubicBezTo>
                <a:cubicBezTo>
                  <a:pt x="20" y="67"/>
                  <a:pt x="19" y="66"/>
                  <a:pt x="18" y="66"/>
                </a:cubicBezTo>
                <a:cubicBezTo>
                  <a:pt x="17" y="65"/>
                  <a:pt x="17" y="64"/>
                  <a:pt x="17" y="63"/>
                </a:cubicBezTo>
                <a:cubicBezTo>
                  <a:pt x="16" y="63"/>
                  <a:pt x="15" y="63"/>
                  <a:pt x="14" y="62"/>
                </a:cubicBezTo>
                <a:cubicBezTo>
                  <a:pt x="14" y="61"/>
                  <a:pt x="14" y="60"/>
                  <a:pt x="14" y="59"/>
                </a:cubicBezTo>
                <a:cubicBezTo>
                  <a:pt x="13" y="58"/>
                  <a:pt x="13" y="58"/>
                  <a:pt x="12" y="57"/>
                </a:cubicBezTo>
                <a:cubicBezTo>
                  <a:pt x="11" y="55"/>
                  <a:pt x="11" y="56"/>
                  <a:pt x="12" y="54"/>
                </a:cubicBezTo>
                <a:cubicBezTo>
                  <a:pt x="13" y="53"/>
                  <a:pt x="13" y="53"/>
                  <a:pt x="13" y="52"/>
                </a:cubicBezTo>
                <a:cubicBezTo>
                  <a:pt x="14" y="51"/>
                  <a:pt x="13" y="51"/>
                  <a:pt x="14" y="50"/>
                </a:cubicBezTo>
                <a:cubicBezTo>
                  <a:pt x="15" y="50"/>
                  <a:pt x="15" y="51"/>
                  <a:pt x="16" y="50"/>
                </a:cubicBezTo>
                <a:cubicBezTo>
                  <a:pt x="16" y="49"/>
                  <a:pt x="16" y="48"/>
                  <a:pt x="15" y="48"/>
                </a:cubicBezTo>
                <a:cubicBezTo>
                  <a:pt x="14" y="47"/>
                  <a:pt x="13" y="47"/>
                  <a:pt x="13" y="46"/>
                </a:cubicBezTo>
                <a:cubicBezTo>
                  <a:pt x="14" y="44"/>
                  <a:pt x="18" y="44"/>
                  <a:pt x="19" y="44"/>
                </a:cubicBezTo>
                <a:cubicBezTo>
                  <a:pt x="21" y="43"/>
                  <a:pt x="22" y="40"/>
                  <a:pt x="22" y="38"/>
                </a:cubicBezTo>
                <a:cubicBezTo>
                  <a:pt x="23" y="37"/>
                  <a:pt x="23" y="36"/>
                  <a:pt x="23" y="35"/>
                </a:cubicBezTo>
                <a:cubicBezTo>
                  <a:pt x="24" y="33"/>
                  <a:pt x="24" y="34"/>
                  <a:pt x="26" y="33"/>
                </a:cubicBezTo>
                <a:cubicBezTo>
                  <a:pt x="28" y="32"/>
                  <a:pt x="28" y="30"/>
                  <a:pt x="28" y="28"/>
                </a:cubicBezTo>
                <a:cubicBezTo>
                  <a:pt x="28" y="27"/>
                  <a:pt x="27" y="26"/>
                  <a:pt x="27" y="26"/>
                </a:cubicBezTo>
                <a:cubicBezTo>
                  <a:pt x="26" y="25"/>
                  <a:pt x="27" y="24"/>
                  <a:pt x="27" y="23"/>
                </a:cubicBezTo>
                <a:cubicBezTo>
                  <a:pt x="29" y="23"/>
                  <a:pt x="31" y="23"/>
                  <a:pt x="32" y="23"/>
                </a:cubicBezTo>
                <a:cubicBezTo>
                  <a:pt x="34" y="22"/>
                  <a:pt x="35" y="21"/>
                  <a:pt x="36" y="22"/>
                </a:cubicBezTo>
                <a:cubicBezTo>
                  <a:pt x="37" y="22"/>
                  <a:pt x="38" y="23"/>
                  <a:pt x="39" y="22"/>
                </a:cubicBezTo>
                <a:cubicBezTo>
                  <a:pt x="39" y="22"/>
                  <a:pt x="40" y="22"/>
                  <a:pt x="40" y="22"/>
                </a:cubicBezTo>
                <a:cubicBezTo>
                  <a:pt x="41" y="21"/>
                  <a:pt x="42" y="21"/>
                  <a:pt x="43" y="21"/>
                </a:cubicBezTo>
                <a:cubicBezTo>
                  <a:pt x="43" y="19"/>
                  <a:pt x="43" y="19"/>
                  <a:pt x="45" y="17"/>
                </a:cubicBezTo>
                <a:cubicBezTo>
                  <a:pt x="46" y="16"/>
                  <a:pt x="47" y="16"/>
                  <a:pt x="49" y="15"/>
                </a:cubicBezTo>
                <a:cubicBezTo>
                  <a:pt x="51" y="15"/>
                  <a:pt x="53" y="16"/>
                  <a:pt x="55" y="16"/>
                </a:cubicBezTo>
                <a:cubicBezTo>
                  <a:pt x="57" y="16"/>
                  <a:pt x="58" y="15"/>
                  <a:pt x="60" y="15"/>
                </a:cubicBezTo>
                <a:cubicBezTo>
                  <a:pt x="60" y="10"/>
                  <a:pt x="65" y="11"/>
                  <a:pt x="68" y="11"/>
                </a:cubicBezTo>
                <a:cubicBezTo>
                  <a:pt x="70" y="11"/>
                  <a:pt x="71" y="10"/>
                  <a:pt x="73" y="9"/>
                </a:cubicBezTo>
                <a:cubicBezTo>
                  <a:pt x="75" y="8"/>
                  <a:pt x="78" y="10"/>
                  <a:pt x="80" y="9"/>
                </a:cubicBezTo>
                <a:cubicBezTo>
                  <a:pt x="82" y="9"/>
                  <a:pt x="83" y="8"/>
                  <a:pt x="84" y="7"/>
                </a:cubicBezTo>
                <a:cubicBezTo>
                  <a:pt x="85" y="6"/>
                  <a:pt x="86" y="6"/>
                  <a:pt x="88" y="6"/>
                </a:cubicBezTo>
                <a:cubicBezTo>
                  <a:pt x="89" y="6"/>
                  <a:pt x="89" y="6"/>
                  <a:pt x="90" y="5"/>
                </a:cubicBezTo>
                <a:cubicBezTo>
                  <a:pt x="90" y="5"/>
                  <a:pt x="91" y="5"/>
                  <a:pt x="91" y="5"/>
                </a:cubicBezTo>
                <a:cubicBezTo>
                  <a:pt x="92" y="5"/>
                  <a:pt x="92" y="5"/>
                  <a:pt x="92" y="5"/>
                </a:cubicBezTo>
                <a:cubicBezTo>
                  <a:pt x="95" y="6"/>
                  <a:pt x="95" y="4"/>
                  <a:pt x="97" y="6"/>
                </a:cubicBezTo>
                <a:cubicBezTo>
                  <a:pt x="97" y="7"/>
                  <a:pt x="97" y="8"/>
                  <a:pt x="98" y="9"/>
                </a:cubicBezTo>
                <a:cubicBezTo>
                  <a:pt x="99" y="9"/>
                  <a:pt x="101" y="9"/>
                  <a:pt x="102" y="10"/>
                </a:cubicBezTo>
                <a:cubicBezTo>
                  <a:pt x="104" y="7"/>
                  <a:pt x="108" y="12"/>
                  <a:pt x="110" y="13"/>
                </a:cubicBezTo>
                <a:cubicBezTo>
                  <a:pt x="114" y="14"/>
                  <a:pt x="118" y="10"/>
                  <a:pt x="122" y="10"/>
                </a:cubicBezTo>
                <a:cubicBezTo>
                  <a:pt x="125" y="11"/>
                  <a:pt x="129" y="11"/>
                  <a:pt x="129" y="6"/>
                </a:cubicBezTo>
                <a:cubicBezTo>
                  <a:pt x="129" y="4"/>
                  <a:pt x="127" y="4"/>
                  <a:pt x="126" y="2"/>
                </a:cubicBezTo>
                <a:cubicBezTo>
                  <a:pt x="126" y="1"/>
                  <a:pt x="128" y="0"/>
                  <a:pt x="129" y="0"/>
                </a:cubicBezTo>
                <a:cubicBezTo>
                  <a:pt x="132" y="0"/>
                  <a:pt x="135" y="2"/>
                  <a:pt x="137" y="4"/>
                </a:cubicBezTo>
                <a:cubicBezTo>
                  <a:pt x="137" y="5"/>
                  <a:pt x="137" y="8"/>
                  <a:pt x="138" y="9"/>
                </a:cubicBezTo>
                <a:cubicBezTo>
                  <a:pt x="138" y="11"/>
                  <a:pt x="137" y="11"/>
                  <a:pt x="135" y="11"/>
                </a:cubicBezTo>
                <a:cubicBezTo>
                  <a:pt x="135" y="11"/>
                  <a:pt x="132" y="13"/>
                  <a:pt x="132" y="13"/>
                </a:cubicBezTo>
                <a:cubicBezTo>
                  <a:pt x="131" y="14"/>
                  <a:pt x="131" y="16"/>
                  <a:pt x="131" y="17"/>
                </a:cubicBezTo>
                <a:cubicBezTo>
                  <a:pt x="132" y="19"/>
                  <a:pt x="132" y="20"/>
                  <a:pt x="131" y="21"/>
                </a:cubicBezTo>
                <a:cubicBezTo>
                  <a:pt x="130" y="22"/>
                  <a:pt x="129" y="22"/>
                  <a:pt x="128" y="23"/>
                </a:cubicBezTo>
                <a:cubicBezTo>
                  <a:pt x="128" y="24"/>
                  <a:pt x="128" y="25"/>
                  <a:pt x="127" y="26"/>
                </a:cubicBezTo>
                <a:close/>
                <a:moveTo>
                  <a:pt x="146" y="158"/>
                </a:moveTo>
                <a:cubicBezTo>
                  <a:pt x="144" y="159"/>
                  <a:pt x="144" y="159"/>
                  <a:pt x="144" y="159"/>
                </a:cubicBezTo>
                <a:cubicBezTo>
                  <a:pt x="144" y="159"/>
                  <a:pt x="144" y="159"/>
                  <a:pt x="144" y="159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4" y="160"/>
                  <a:pt x="145" y="159"/>
                  <a:pt x="146" y="159"/>
                </a:cubicBezTo>
                <a:cubicBezTo>
                  <a:pt x="146" y="159"/>
                  <a:pt x="146" y="159"/>
                  <a:pt x="146" y="159"/>
                </a:cubicBezTo>
                <a:lnTo>
                  <a:pt x="146" y="158"/>
                </a:lnTo>
                <a:close/>
                <a:moveTo>
                  <a:pt x="157" y="138"/>
                </a:moveTo>
                <a:cubicBezTo>
                  <a:pt x="155" y="138"/>
                  <a:pt x="155" y="138"/>
                  <a:pt x="155" y="138"/>
                </a:cubicBezTo>
                <a:cubicBezTo>
                  <a:pt x="155" y="138"/>
                  <a:pt x="155" y="139"/>
                  <a:pt x="155" y="139"/>
                </a:cubicBezTo>
                <a:cubicBezTo>
                  <a:pt x="156" y="139"/>
                  <a:pt x="156" y="139"/>
                  <a:pt x="157" y="139"/>
                </a:cubicBezTo>
                <a:lnTo>
                  <a:pt x="157" y="138"/>
                </a:lnTo>
                <a:close/>
                <a:moveTo>
                  <a:pt x="158" y="137"/>
                </a:moveTo>
                <a:cubicBezTo>
                  <a:pt x="158" y="137"/>
                  <a:pt x="158" y="138"/>
                  <a:pt x="159" y="138"/>
                </a:cubicBezTo>
                <a:cubicBezTo>
                  <a:pt x="159" y="137"/>
                  <a:pt x="159" y="137"/>
                  <a:pt x="159" y="137"/>
                </a:cubicBezTo>
                <a:lnTo>
                  <a:pt x="158" y="137"/>
                </a:lnTo>
                <a:close/>
                <a:moveTo>
                  <a:pt x="122" y="135"/>
                </a:moveTo>
                <a:cubicBezTo>
                  <a:pt x="121" y="136"/>
                  <a:pt x="121" y="136"/>
                  <a:pt x="121" y="136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22" y="136"/>
                  <a:pt x="122" y="136"/>
                  <a:pt x="122" y="136"/>
                </a:cubicBezTo>
                <a:cubicBezTo>
                  <a:pt x="123" y="136"/>
                  <a:pt x="123" y="136"/>
                  <a:pt x="123" y="136"/>
                </a:cubicBezTo>
                <a:cubicBezTo>
                  <a:pt x="123" y="136"/>
                  <a:pt x="123" y="136"/>
                  <a:pt x="123" y="136"/>
                </a:cubicBezTo>
                <a:cubicBezTo>
                  <a:pt x="123" y="136"/>
                  <a:pt x="123" y="136"/>
                  <a:pt x="123" y="136"/>
                </a:cubicBezTo>
                <a:lnTo>
                  <a:pt x="122" y="135"/>
                </a:lnTo>
                <a:close/>
                <a:moveTo>
                  <a:pt x="149" y="130"/>
                </a:moveTo>
                <a:cubicBezTo>
                  <a:pt x="148" y="129"/>
                  <a:pt x="148" y="129"/>
                  <a:pt x="148" y="129"/>
                </a:cubicBezTo>
                <a:cubicBezTo>
                  <a:pt x="147" y="130"/>
                  <a:pt x="147" y="130"/>
                  <a:pt x="147" y="130"/>
                </a:cubicBezTo>
                <a:cubicBezTo>
                  <a:pt x="147" y="130"/>
                  <a:pt x="147" y="130"/>
                  <a:pt x="147" y="130"/>
                </a:cubicBezTo>
                <a:cubicBezTo>
                  <a:pt x="148" y="131"/>
                  <a:pt x="148" y="131"/>
                  <a:pt x="148" y="131"/>
                </a:cubicBezTo>
                <a:cubicBezTo>
                  <a:pt x="148" y="131"/>
                  <a:pt x="148" y="131"/>
                  <a:pt x="148" y="131"/>
                </a:cubicBezTo>
                <a:lnTo>
                  <a:pt x="149" y="130"/>
                </a:lnTo>
                <a:close/>
                <a:moveTo>
                  <a:pt x="106" y="130"/>
                </a:moveTo>
                <a:cubicBezTo>
                  <a:pt x="104" y="129"/>
                  <a:pt x="104" y="129"/>
                  <a:pt x="104" y="129"/>
                </a:cubicBezTo>
                <a:cubicBezTo>
                  <a:pt x="104" y="129"/>
                  <a:pt x="104" y="129"/>
                  <a:pt x="104" y="129"/>
                </a:cubicBezTo>
                <a:cubicBezTo>
                  <a:pt x="104" y="130"/>
                  <a:pt x="105" y="130"/>
                  <a:pt x="105" y="131"/>
                </a:cubicBezTo>
                <a:cubicBezTo>
                  <a:pt x="106" y="131"/>
                  <a:pt x="106" y="131"/>
                  <a:pt x="106" y="131"/>
                </a:cubicBezTo>
                <a:lnTo>
                  <a:pt x="106" y="130"/>
                </a:lnTo>
                <a:close/>
                <a:moveTo>
                  <a:pt x="110" y="128"/>
                </a:moveTo>
                <a:cubicBezTo>
                  <a:pt x="110" y="128"/>
                  <a:pt x="110" y="128"/>
                  <a:pt x="110" y="128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09" y="128"/>
                  <a:pt x="109" y="128"/>
                  <a:pt x="109" y="128"/>
                </a:cubicBezTo>
                <a:cubicBezTo>
                  <a:pt x="108" y="130"/>
                  <a:pt x="108" y="130"/>
                  <a:pt x="108" y="130"/>
                </a:cubicBezTo>
                <a:cubicBezTo>
                  <a:pt x="109" y="130"/>
                  <a:pt x="109" y="130"/>
                  <a:pt x="109" y="130"/>
                </a:cubicBezTo>
                <a:cubicBezTo>
                  <a:pt x="109" y="129"/>
                  <a:pt x="109" y="129"/>
                  <a:pt x="109" y="129"/>
                </a:cubicBezTo>
                <a:lnTo>
                  <a:pt x="110" y="128"/>
                </a:lnTo>
                <a:close/>
                <a:moveTo>
                  <a:pt x="101" y="126"/>
                </a:moveTo>
                <a:cubicBezTo>
                  <a:pt x="100" y="126"/>
                  <a:pt x="100" y="126"/>
                  <a:pt x="100" y="126"/>
                </a:cubicBezTo>
                <a:cubicBezTo>
                  <a:pt x="99" y="126"/>
                  <a:pt x="99" y="126"/>
                  <a:pt x="99" y="126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100" y="127"/>
                  <a:pt x="100" y="127"/>
                </a:cubicBezTo>
                <a:lnTo>
                  <a:pt x="101" y="126"/>
                </a:lnTo>
                <a:close/>
                <a:moveTo>
                  <a:pt x="99" y="125"/>
                </a:moveTo>
                <a:cubicBezTo>
                  <a:pt x="98" y="125"/>
                  <a:pt x="98" y="125"/>
                  <a:pt x="98" y="125"/>
                </a:cubicBezTo>
                <a:cubicBezTo>
                  <a:pt x="98" y="126"/>
                  <a:pt x="98" y="126"/>
                  <a:pt x="98" y="126"/>
                </a:cubicBezTo>
                <a:cubicBezTo>
                  <a:pt x="99" y="126"/>
                  <a:pt x="99" y="126"/>
                  <a:pt x="99" y="126"/>
                </a:cubicBezTo>
                <a:cubicBezTo>
                  <a:pt x="99" y="125"/>
                  <a:pt x="99" y="125"/>
                  <a:pt x="99" y="125"/>
                </a:cubicBezTo>
                <a:cubicBezTo>
                  <a:pt x="99" y="125"/>
                  <a:pt x="99" y="125"/>
                  <a:pt x="99" y="125"/>
                </a:cubicBezTo>
                <a:close/>
                <a:moveTo>
                  <a:pt x="116" y="125"/>
                </a:moveTo>
                <a:cubicBezTo>
                  <a:pt x="116" y="124"/>
                  <a:pt x="116" y="124"/>
                  <a:pt x="116" y="124"/>
                </a:cubicBezTo>
                <a:cubicBezTo>
                  <a:pt x="115" y="125"/>
                  <a:pt x="115" y="125"/>
                  <a:pt x="115" y="125"/>
                </a:cubicBezTo>
                <a:cubicBezTo>
                  <a:pt x="116" y="125"/>
                  <a:pt x="116" y="125"/>
                  <a:pt x="116" y="125"/>
                </a:cubicBezTo>
                <a:close/>
                <a:moveTo>
                  <a:pt x="120" y="123"/>
                </a:moveTo>
                <a:cubicBezTo>
                  <a:pt x="119" y="123"/>
                  <a:pt x="119" y="123"/>
                  <a:pt x="119" y="123"/>
                </a:cubicBezTo>
                <a:cubicBezTo>
                  <a:pt x="118" y="124"/>
                  <a:pt x="118" y="124"/>
                  <a:pt x="118" y="124"/>
                </a:cubicBezTo>
                <a:cubicBezTo>
                  <a:pt x="120" y="124"/>
                  <a:pt x="120" y="124"/>
                  <a:pt x="120" y="124"/>
                </a:cubicBezTo>
                <a:lnTo>
                  <a:pt x="120" y="123"/>
                </a:lnTo>
                <a:close/>
                <a:moveTo>
                  <a:pt x="147" y="121"/>
                </a:moveTo>
                <a:cubicBezTo>
                  <a:pt x="147" y="121"/>
                  <a:pt x="147" y="121"/>
                  <a:pt x="147" y="121"/>
                </a:cubicBezTo>
                <a:cubicBezTo>
                  <a:pt x="147" y="122"/>
                  <a:pt x="147" y="122"/>
                  <a:pt x="147" y="122"/>
                </a:cubicBezTo>
                <a:cubicBezTo>
                  <a:pt x="148" y="122"/>
                  <a:pt x="148" y="122"/>
                  <a:pt x="148" y="122"/>
                </a:cubicBezTo>
                <a:cubicBezTo>
                  <a:pt x="148" y="121"/>
                  <a:pt x="148" y="121"/>
                  <a:pt x="148" y="121"/>
                </a:cubicBezTo>
                <a:lnTo>
                  <a:pt x="147" y="121"/>
                </a:lnTo>
                <a:close/>
                <a:moveTo>
                  <a:pt x="108" y="121"/>
                </a:moveTo>
                <a:cubicBezTo>
                  <a:pt x="108" y="120"/>
                  <a:pt x="108" y="120"/>
                  <a:pt x="108" y="12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07" y="121"/>
                  <a:pt x="107" y="121"/>
                  <a:pt x="107" y="121"/>
                </a:cubicBezTo>
                <a:cubicBezTo>
                  <a:pt x="108" y="122"/>
                  <a:pt x="108" y="122"/>
                  <a:pt x="108" y="122"/>
                </a:cubicBezTo>
                <a:cubicBezTo>
                  <a:pt x="108" y="122"/>
                  <a:pt x="108" y="122"/>
                  <a:pt x="108" y="122"/>
                </a:cubicBezTo>
                <a:lnTo>
                  <a:pt x="108" y="121"/>
                </a:lnTo>
                <a:close/>
                <a:moveTo>
                  <a:pt x="100" y="120"/>
                </a:moveTo>
                <a:cubicBezTo>
                  <a:pt x="101" y="121"/>
                  <a:pt x="101" y="121"/>
                  <a:pt x="101" y="121"/>
                </a:cubicBezTo>
                <a:cubicBezTo>
                  <a:pt x="101" y="122"/>
                  <a:pt x="101" y="122"/>
                  <a:pt x="101" y="123"/>
                </a:cubicBezTo>
                <a:cubicBezTo>
                  <a:pt x="103" y="122"/>
                  <a:pt x="102" y="121"/>
                  <a:pt x="101" y="120"/>
                </a:cubicBezTo>
                <a:cubicBezTo>
                  <a:pt x="101" y="120"/>
                  <a:pt x="101" y="120"/>
                  <a:pt x="101" y="120"/>
                </a:cubicBezTo>
                <a:cubicBezTo>
                  <a:pt x="100" y="120"/>
                  <a:pt x="100" y="120"/>
                  <a:pt x="100" y="120"/>
                </a:cubicBezTo>
                <a:close/>
                <a:moveTo>
                  <a:pt x="146" y="118"/>
                </a:moveTo>
                <a:cubicBezTo>
                  <a:pt x="146" y="119"/>
                  <a:pt x="146" y="119"/>
                  <a:pt x="146" y="119"/>
                </a:cubicBezTo>
                <a:cubicBezTo>
                  <a:pt x="147" y="119"/>
                  <a:pt x="147" y="119"/>
                  <a:pt x="147" y="119"/>
                </a:cubicBezTo>
                <a:cubicBezTo>
                  <a:pt x="146" y="118"/>
                  <a:pt x="146" y="118"/>
                  <a:pt x="146" y="118"/>
                </a:cubicBezTo>
                <a:close/>
                <a:moveTo>
                  <a:pt x="123" y="117"/>
                </a:moveTo>
                <a:cubicBezTo>
                  <a:pt x="121" y="118"/>
                  <a:pt x="121" y="118"/>
                  <a:pt x="121" y="118"/>
                </a:cubicBezTo>
                <a:cubicBezTo>
                  <a:pt x="122" y="118"/>
                  <a:pt x="122" y="118"/>
                  <a:pt x="122" y="118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2" y="118"/>
                  <a:pt x="122" y="118"/>
                  <a:pt x="122" y="118"/>
                </a:cubicBezTo>
                <a:lnTo>
                  <a:pt x="123" y="117"/>
                </a:lnTo>
                <a:close/>
                <a:moveTo>
                  <a:pt x="141" y="115"/>
                </a:moveTo>
                <a:cubicBezTo>
                  <a:pt x="140" y="116"/>
                  <a:pt x="140" y="116"/>
                  <a:pt x="140" y="116"/>
                </a:cubicBezTo>
                <a:cubicBezTo>
                  <a:pt x="140" y="116"/>
                  <a:pt x="140" y="116"/>
                  <a:pt x="140" y="116"/>
                </a:cubicBezTo>
                <a:cubicBezTo>
                  <a:pt x="141" y="117"/>
                  <a:pt x="141" y="117"/>
                  <a:pt x="141" y="117"/>
                </a:cubicBezTo>
                <a:cubicBezTo>
                  <a:pt x="141" y="117"/>
                  <a:pt x="141" y="117"/>
                  <a:pt x="141" y="117"/>
                </a:cubicBezTo>
                <a:cubicBezTo>
                  <a:pt x="142" y="117"/>
                  <a:pt x="142" y="117"/>
                  <a:pt x="142" y="117"/>
                </a:cubicBezTo>
                <a:cubicBezTo>
                  <a:pt x="141" y="118"/>
                  <a:pt x="141" y="118"/>
                  <a:pt x="141" y="118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2" y="117"/>
                  <a:pt x="142" y="117"/>
                  <a:pt x="142" y="117"/>
                </a:cubicBezTo>
                <a:cubicBezTo>
                  <a:pt x="142" y="116"/>
                  <a:pt x="142" y="116"/>
                  <a:pt x="142" y="116"/>
                </a:cubicBezTo>
                <a:cubicBezTo>
                  <a:pt x="141" y="116"/>
                  <a:pt x="141" y="116"/>
                  <a:pt x="141" y="116"/>
                </a:cubicBezTo>
                <a:cubicBezTo>
                  <a:pt x="142" y="116"/>
                  <a:pt x="142" y="116"/>
                  <a:pt x="142" y="116"/>
                </a:cubicBezTo>
                <a:cubicBezTo>
                  <a:pt x="141" y="115"/>
                  <a:pt x="141" y="115"/>
                  <a:pt x="141" y="115"/>
                </a:cubicBezTo>
                <a:close/>
                <a:moveTo>
                  <a:pt x="96" y="116"/>
                </a:moveTo>
                <a:cubicBezTo>
                  <a:pt x="96" y="117"/>
                  <a:pt x="96" y="117"/>
                  <a:pt x="96" y="117"/>
                </a:cubicBezTo>
                <a:cubicBezTo>
                  <a:pt x="96" y="118"/>
                  <a:pt x="96" y="118"/>
                  <a:pt x="96" y="118"/>
                </a:cubicBezTo>
                <a:cubicBezTo>
                  <a:pt x="97" y="118"/>
                  <a:pt x="97" y="118"/>
                  <a:pt x="97" y="118"/>
                </a:cubicBezTo>
                <a:cubicBezTo>
                  <a:pt x="97" y="118"/>
                  <a:pt x="97" y="118"/>
                  <a:pt x="97" y="118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17"/>
                  <a:pt x="98" y="117"/>
                  <a:pt x="98" y="116"/>
                </a:cubicBezTo>
                <a:cubicBezTo>
                  <a:pt x="97" y="116"/>
                  <a:pt x="97" y="116"/>
                  <a:pt x="97" y="116"/>
                </a:cubicBezTo>
                <a:lnTo>
                  <a:pt x="96" y="116"/>
                </a:lnTo>
                <a:close/>
                <a:moveTo>
                  <a:pt x="146" y="113"/>
                </a:moveTo>
                <a:cubicBezTo>
                  <a:pt x="146" y="113"/>
                  <a:pt x="146" y="113"/>
                  <a:pt x="146" y="113"/>
                </a:cubicBezTo>
                <a:cubicBezTo>
                  <a:pt x="146" y="113"/>
                  <a:pt x="146" y="113"/>
                  <a:pt x="146" y="113"/>
                </a:cubicBezTo>
                <a:cubicBezTo>
                  <a:pt x="146" y="113"/>
                  <a:pt x="146" y="113"/>
                  <a:pt x="146" y="113"/>
                </a:cubicBezTo>
                <a:close/>
                <a:moveTo>
                  <a:pt x="139" y="113"/>
                </a:moveTo>
                <a:cubicBezTo>
                  <a:pt x="139" y="113"/>
                  <a:pt x="139" y="113"/>
                  <a:pt x="139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39" y="112"/>
                  <a:pt x="139" y="112"/>
                  <a:pt x="139" y="112"/>
                </a:cubicBezTo>
                <a:lnTo>
                  <a:pt x="139" y="113"/>
                </a:lnTo>
                <a:close/>
                <a:moveTo>
                  <a:pt x="136" y="111"/>
                </a:moveTo>
                <a:cubicBezTo>
                  <a:pt x="136" y="112"/>
                  <a:pt x="136" y="112"/>
                  <a:pt x="135" y="113"/>
                </a:cubicBezTo>
                <a:cubicBezTo>
                  <a:pt x="136" y="113"/>
                  <a:pt x="136" y="113"/>
                  <a:pt x="136" y="113"/>
                </a:cubicBezTo>
                <a:cubicBezTo>
                  <a:pt x="136" y="114"/>
                  <a:pt x="136" y="114"/>
                  <a:pt x="136" y="114"/>
                </a:cubicBezTo>
                <a:cubicBezTo>
                  <a:pt x="136" y="113"/>
                  <a:pt x="136" y="113"/>
                  <a:pt x="136" y="113"/>
                </a:cubicBezTo>
                <a:cubicBezTo>
                  <a:pt x="136" y="112"/>
                  <a:pt x="136" y="112"/>
                  <a:pt x="136" y="112"/>
                </a:cubicBezTo>
                <a:cubicBezTo>
                  <a:pt x="136" y="112"/>
                  <a:pt x="136" y="112"/>
                  <a:pt x="136" y="112"/>
                </a:cubicBezTo>
                <a:cubicBezTo>
                  <a:pt x="137" y="112"/>
                  <a:pt x="137" y="112"/>
                  <a:pt x="137" y="112"/>
                </a:cubicBezTo>
                <a:cubicBezTo>
                  <a:pt x="137" y="111"/>
                  <a:pt x="137" y="111"/>
                  <a:pt x="137" y="111"/>
                </a:cubicBezTo>
                <a:cubicBezTo>
                  <a:pt x="136" y="111"/>
                  <a:pt x="136" y="111"/>
                  <a:pt x="136" y="111"/>
                </a:cubicBezTo>
                <a:close/>
                <a:moveTo>
                  <a:pt x="139" y="110"/>
                </a:moveTo>
                <a:cubicBezTo>
                  <a:pt x="139" y="111"/>
                  <a:pt x="139" y="111"/>
                  <a:pt x="139" y="111"/>
                </a:cubicBezTo>
                <a:cubicBezTo>
                  <a:pt x="140" y="111"/>
                  <a:pt x="140" y="111"/>
                  <a:pt x="140" y="111"/>
                </a:cubicBezTo>
                <a:cubicBezTo>
                  <a:pt x="139" y="110"/>
                  <a:pt x="139" y="110"/>
                  <a:pt x="139" y="110"/>
                </a:cubicBezTo>
                <a:close/>
                <a:moveTo>
                  <a:pt x="143" y="109"/>
                </a:moveTo>
                <a:cubicBezTo>
                  <a:pt x="144" y="109"/>
                  <a:pt x="144" y="109"/>
                  <a:pt x="144" y="109"/>
                </a:cubicBezTo>
                <a:cubicBezTo>
                  <a:pt x="144" y="108"/>
                  <a:pt x="144" y="108"/>
                  <a:pt x="144" y="108"/>
                </a:cubicBezTo>
                <a:cubicBezTo>
                  <a:pt x="143" y="108"/>
                  <a:pt x="143" y="108"/>
                  <a:pt x="143" y="108"/>
                </a:cubicBezTo>
                <a:lnTo>
                  <a:pt x="143" y="109"/>
                </a:lnTo>
                <a:close/>
                <a:moveTo>
                  <a:pt x="134" y="106"/>
                </a:moveTo>
                <a:cubicBezTo>
                  <a:pt x="133" y="106"/>
                  <a:pt x="133" y="106"/>
                  <a:pt x="133" y="106"/>
                </a:cubicBezTo>
                <a:cubicBezTo>
                  <a:pt x="134" y="106"/>
                  <a:pt x="134" y="106"/>
                  <a:pt x="134" y="106"/>
                </a:cubicBezTo>
                <a:cubicBezTo>
                  <a:pt x="134" y="106"/>
                  <a:pt x="134" y="106"/>
                  <a:pt x="134" y="106"/>
                </a:cubicBezTo>
                <a:close/>
                <a:moveTo>
                  <a:pt x="102" y="106"/>
                </a:moveTo>
                <a:cubicBezTo>
                  <a:pt x="101" y="105"/>
                  <a:pt x="101" y="105"/>
                  <a:pt x="101" y="105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2" y="106"/>
                  <a:pt x="102" y="106"/>
                  <a:pt x="102" y="106"/>
                </a:cubicBezTo>
                <a:close/>
                <a:moveTo>
                  <a:pt x="135" y="105"/>
                </a:moveTo>
                <a:cubicBezTo>
                  <a:pt x="135" y="104"/>
                  <a:pt x="135" y="104"/>
                  <a:pt x="135" y="10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135" y="106"/>
                  <a:pt x="135" y="106"/>
                  <a:pt x="135" y="106"/>
                </a:cubicBezTo>
                <a:cubicBezTo>
                  <a:pt x="135" y="106"/>
                  <a:pt x="135" y="106"/>
                  <a:pt x="135" y="106"/>
                </a:cubicBezTo>
                <a:cubicBezTo>
                  <a:pt x="134" y="106"/>
                  <a:pt x="134" y="106"/>
                  <a:pt x="134" y="106"/>
                </a:cubicBezTo>
                <a:cubicBezTo>
                  <a:pt x="134" y="106"/>
                  <a:pt x="134" y="106"/>
                  <a:pt x="134" y="106"/>
                </a:cubicBezTo>
                <a:cubicBezTo>
                  <a:pt x="135" y="107"/>
                  <a:pt x="135" y="107"/>
                  <a:pt x="135" y="107"/>
                </a:cubicBezTo>
                <a:cubicBezTo>
                  <a:pt x="135" y="107"/>
                  <a:pt x="135" y="107"/>
                  <a:pt x="135" y="107"/>
                </a:cubicBezTo>
                <a:cubicBezTo>
                  <a:pt x="135" y="106"/>
                  <a:pt x="135" y="106"/>
                  <a:pt x="135" y="106"/>
                </a:cubicBezTo>
                <a:cubicBezTo>
                  <a:pt x="135" y="106"/>
                  <a:pt x="135" y="106"/>
                  <a:pt x="135" y="106"/>
                </a:cubicBezTo>
                <a:lnTo>
                  <a:pt x="135" y="105"/>
                </a:lnTo>
                <a:close/>
                <a:moveTo>
                  <a:pt x="150" y="156"/>
                </a:moveTo>
                <a:cubicBezTo>
                  <a:pt x="150" y="156"/>
                  <a:pt x="150" y="156"/>
                  <a:pt x="150" y="156"/>
                </a:cubicBezTo>
                <a:cubicBezTo>
                  <a:pt x="150" y="155"/>
                  <a:pt x="149" y="154"/>
                  <a:pt x="149" y="154"/>
                </a:cubicBezTo>
                <a:cubicBezTo>
                  <a:pt x="148" y="153"/>
                  <a:pt x="149" y="152"/>
                  <a:pt x="150" y="151"/>
                </a:cubicBezTo>
                <a:cubicBezTo>
                  <a:pt x="149" y="150"/>
                  <a:pt x="149" y="150"/>
                  <a:pt x="149" y="150"/>
                </a:cubicBezTo>
                <a:cubicBezTo>
                  <a:pt x="150" y="149"/>
                  <a:pt x="150" y="149"/>
                  <a:pt x="150" y="149"/>
                </a:cubicBezTo>
                <a:cubicBezTo>
                  <a:pt x="150" y="149"/>
                  <a:pt x="150" y="149"/>
                  <a:pt x="150" y="149"/>
                </a:cubicBezTo>
                <a:cubicBezTo>
                  <a:pt x="149" y="149"/>
                  <a:pt x="149" y="149"/>
                  <a:pt x="149" y="149"/>
                </a:cubicBezTo>
                <a:cubicBezTo>
                  <a:pt x="149" y="149"/>
                  <a:pt x="149" y="149"/>
                  <a:pt x="148" y="149"/>
                </a:cubicBezTo>
                <a:cubicBezTo>
                  <a:pt x="149" y="150"/>
                  <a:pt x="149" y="151"/>
                  <a:pt x="148" y="151"/>
                </a:cubicBezTo>
                <a:cubicBezTo>
                  <a:pt x="148" y="152"/>
                  <a:pt x="148" y="152"/>
                  <a:pt x="148" y="152"/>
                </a:cubicBezTo>
                <a:cubicBezTo>
                  <a:pt x="148" y="153"/>
                  <a:pt x="148" y="153"/>
                  <a:pt x="148" y="153"/>
                </a:cubicBezTo>
                <a:cubicBezTo>
                  <a:pt x="147" y="154"/>
                  <a:pt x="147" y="154"/>
                  <a:pt x="147" y="154"/>
                </a:cubicBezTo>
                <a:cubicBezTo>
                  <a:pt x="147" y="154"/>
                  <a:pt x="147" y="154"/>
                  <a:pt x="147" y="154"/>
                </a:cubicBezTo>
                <a:cubicBezTo>
                  <a:pt x="148" y="155"/>
                  <a:pt x="148" y="156"/>
                  <a:pt x="148" y="157"/>
                </a:cubicBezTo>
                <a:cubicBezTo>
                  <a:pt x="147" y="158"/>
                  <a:pt x="147" y="158"/>
                  <a:pt x="147" y="158"/>
                </a:cubicBezTo>
                <a:cubicBezTo>
                  <a:pt x="148" y="158"/>
                  <a:pt x="148" y="158"/>
                  <a:pt x="148" y="158"/>
                </a:cubicBezTo>
                <a:cubicBezTo>
                  <a:pt x="149" y="159"/>
                  <a:pt x="149" y="159"/>
                  <a:pt x="149" y="159"/>
                </a:cubicBezTo>
                <a:cubicBezTo>
                  <a:pt x="149" y="158"/>
                  <a:pt x="149" y="158"/>
                  <a:pt x="149" y="158"/>
                </a:cubicBezTo>
                <a:cubicBezTo>
                  <a:pt x="150" y="157"/>
                  <a:pt x="150" y="157"/>
                  <a:pt x="150" y="157"/>
                </a:cubicBezTo>
                <a:cubicBezTo>
                  <a:pt x="150" y="157"/>
                  <a:pt x="150" y="157"/>
                  <a:pt x="150" y="157"/>
                </a:cubicBezTo>
                <a:lnTo>
                  <a:pt x="150" y="156"/>
                </a:lnTo>
                <a:close/>
                <a:moveTo>
                  <a:pt x="166" y="139"/>
                </a:moveTo>
                <a:cubicBezTo>
                  <a:pt x="167" y="139"/>
                  <a:pt x="167" y="139"/>
                  <a:pt x="167" y="139"/>
                </a:cubicBezTo>
                <a:cubicBezTo>
                  <a:pt x="167" y="138"/>
                  <a:pt x="167" y="138"/>
                  <a:pt x="167" y="138"/>
                </a:cubicBezTo>
                <a:cubicBezTo>
                  <a:pt x="167" y="138"/>
                  <a:pt x="167" y="138"/>
                  <a:pt x="167" y="138"/>
                </a:cubicBezTo>
                <a:cubicBezTo>
                  <a:pt x="167" y="137"/>
                  <a:pt x="167" y="137"/>
                  <a:pt x="167" y="137"/>
                </a:cubicBezTo>
                <a:cubicBezTo>
                  <a:pt x="168" y="136"/>
                  <a:pt x="168" y="136"/>
                  <a:pt x="168" y="136"/>
                </a:cubicBezTo>
                <a:cubicBezTo>
                  <a:pt x="168" y="135"/>
                  <a:pt x="168" y="135"/>
                  <a:pt x="168" y="135"/>
                </a:cubicBezTo>
                <a:cubicBezTo>
                  <a:pt x="169" y="134"/>
                  <a:pt x="169" y="134"/>
                  <a:pt x="169" y="134"/>
                </a:cubicBezTo>
                <a:cubicBezTo>
                  <a:pt x="168" y="133"/>
                  <a:pt x="168" y="133"/>
                  <a:pt x="168" y="133"/>
                </a:cubicBezTo>
                <a:cubicBezTo>
                  <a:pt x="169" y="133"/>
                  <a:pt x="169" y="133"/>
                  <a:pt x="169" y="133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67" y="133"/>
                  <a:pt x="167" y="133"/>
                  <a:pt x="167" y="133"/>
                </a:cubicBezTo>
                <a:cubicBezTo>
                  <a:pt x="166" y="133"/>
                  <a:pt x="164" y="135"/>
                  <a:pt x="162" y="136"/>
                </a:cubicBezTo>
                <a:cubicBezTo>
                  <a:pt x="161" y="137"/>
                  <a:pt x="161" y="137"/>
                  <a:pt x="161" y="137"/>
                </a:cubicBezTo>
                <a:cubicBezTo>
                  <a:pt x="160" y="137"/>
                  <a:pt x="160" y="138"/>
                  <a:pt x="160" y="139"/>
                </a:cubicBezTo>
                <a:cubicBezTo>
                  <a:pt x="158" y="140"/>
                  <a:pt x="158" y="140"/>
                  <a:pt x="158" y="140"/>
                </a:cubicBezTo>
                <a:cubicBezTo>
                  <a:pt x="159" y="141"/>
                  <a:pt x="159" y="141"/>
                  <a:pt x="159" y="141"/>
                </a:cubicBezTo>
                <a:cubicBezTo>
                  <a:pt x="159" y="141"/>
                  <a:pt x="159" y="141"/>
                  <a:pt x="159" y="141"/>
                </a:cubicBezTo>
                <a:cubicBezTo>
                  <a:pt x="160" y="142"/>
                  <a:pt x="160" y="144"/>
                  <a:pt x="159" y="145"/>
                </a:cubicBezTo>
                <a:cubicBezTo>
                  <a:pt x="159" y="146"/>
                  <a:pt x="159" y="146"/>
                  <a:pt x="159" y="146"/>
                </a:cubicBezTo>
                <a:cubicBezTo>
                  <a:pt x="161" y="148"/>
                  <a:pt x="163" y="143"/>
                  <a:pt x="164" y="142"/>
                </a:cubicBezTo>
                <a:cubicBezTo>
                  <a:pt x="165" y="142"/>
                  <a:pt x="165" y="142"/>
                  <a:pt x="165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6" y="141"/>
                  <a:pt x="166" y="141"/>
                  <a:pt x="166" y="141"/>
                </a:cubicBezTo>
                <a:cubicBezTo>
                  <a:pt x="165" y="141"/>
                  <a:pt x="165" y="141"/>
                  <a:pt x="165" y="141"/>
                </a:cubicBezTo>
                <a:lnTo>
                  <a:pt x="166" y="139"/>
                </a:lnTo>
                <a:close/>
                <a:moveTo>
                  <a:pt x="114" y="133"/>
                </a:moveTo>
                <a:cubicBezTo>
                  <a:pt x="114" y="134"/>
                  <a:pt x="114" y="134"/>
                  <a:pt x="114" y="134"/>
                </a:cubicBezTo>
                <a:cubicBezTo>
                  <a:pt x="115" y="134"/>
                  <a:pt x="115" y="134"/>
                  <a:pt x="115" y="134"/>
                </a:cubicBezTo>
                <a:cubicBezTo>
                  <a:pt x="115" y="136"/>
                  <a:pt x="115" y="136"/>
                  <a:pt x="115" y="136"/>
                </a:cubicBezTo>
                <a:cubicBezTo>
                  <a:pt x="115" y="136"/>
                  <a:pt x="115" y="136"/>
                  <a:pt x="115" y="136"/>
                </a:cubicBezTo>
                <a:cubicBezTo>
                  <a:pt x="114" y="136"/>
                  <a:pt x="114" y="136"/>
                  <a:pt x="114" y="136"/>
                </a:cubicBezTo>
                <a:cubicBezTo>
                  <a:pt x="115" y="137"/>
                  <a:pt x="115" y="137"/>
                  <a:pt x="115" y="137"/>
                </a:cubicBezTo>
                <a:cubicBezTo>
                  <a:pt x="116" y="137"/>
                  <a:pt x="116" y="137"/>
                  <a:pt x="116" y="137"/>
                </a:cubicBezTo>
                <a:cubicBezTo>
                  <a:pt x="116" y="136"/>
                  <a:pt x="116" y="136"/>
                  <a:pt x="116" y="136"/>
                </a:cubicBezTo>
                <a:cubicBezTo>
                  <a:pt x="116" y="135"/>
                  <a:pt x="116" y="135"/>
                  <a:pt x="116" y="135"/>
                </a:cubicBezTo>
                <a:cubicBezTo>
                  <a:pt x="115" y="134"/>
                  <a:pt x="115" y="134"/>
                  <a:pt x="115" y="134"/>
                </a:cubicBezTo>
                <a:lnTo>
                  <a:pt x="114" y="133"/>
                </a:lnTo>
                <a:close/>
                <a:moveTo>
                  <a:pt x="151" y="133"/>
                </a:moveTo>
                <a:cubicBezTo>
                  <a:pt x="151" y="134"/>
                  <a:pt x="151" y="134"/>
                  <a:pt x="151" y="134"/>
                </a:cubicBezTo>
                <a:cubicBezTo>
                  <a:pt x="151" y="134"/>
                  <a:pt x="151" y="134"/>
                  <a:pt x="151" y="134"/>
                </a:cubicBezTo>
                <a:cubicBezTo>
                  <a:pt x="151" y="134"/>
                  <a:pt x="151" y="134"/>
                  <a:pt x="151" y="134"/>
                </a:cubicBezTo>
                <a:cubicBezTo>
                  <a:pt x="152" y="135"/>
                  <a:pt x="152" y="135"/>
                  <a:pt x="152" y="135"/>
                </a:cubicBezTo>
                <a:cubicBezTo>
                  <a:pt x="153" y="135"/>
                  <a:pt x="153" y="135"/>
                  <a:pt x="153" y="135"/>
                </a:cubicBezTo>
                <a:cubicBezTo>
                  <a:pt x="153" y="134"/>
                  <a:pt x="153" y="134"/>
                  <a:pt x="153" y="134"/>
                </a:cubicBezTo>
                <a:cubicBezTo>
                  <a:pt x="152" y="134"/>
                  <a:pt x="152" y="134"/>
                  <a:pt x="152" y="134"/>
                </a:cubicBezTo>
                <a:cubicBezTo>
                  <a:pt x="152" y="133"/>
                  <a:pt x="152" y="133"/>
                  <a:pt x="152" y="133"/>
                </a:cubicBezTo>
                <a:cubicBezTo>
                  <a:pt x="152" y="133"/>
                  <a:pt x="152" y="133"/>
                  <a:pt x="152" y="133"/>
                </a:cubicBezTo>
                <a:cubicBezTo>
                  <a:pt x="151" y="133"/>
                  <a:pt x="151" y="133"/>
                  <a:pt x="151" y="133"/>
                </a:cubicBezTo>
                <a:close/>
                <a:moveTo>
                  <a:pt x="131" y="130"/>
                </a:moveTo>
                <a:cubicBezTo>
                  <a:pt x="131" y="130"/>
                  <a:pt x="131" y="130"/>
                  <a:pt x="131" y="130"/>
                </a:cubicBezTo>
                <a:cubicBezTo>
                  <a:pt x="131" y="131"/>
                  <a:pt x="131" y="131"/>
                  <a:pt x="131" y="131"/>
                </a:cubicBezTo>
                <a:cubicBezTo>
                  <a:pt x="132" y="132"/>
                  <a:pt x="132" y="132"/>
                  <a:pt x="132" y="132"/>
                </a:cubicBezTo>
                <a:cubicBezTo>
                  <a:pt x="133" y="132"/>
                  <a:pt x="133" y="132"/>
                  <a:pt x="133" y="132"/>
                </a:cubicBezTo>
                <a:cubicBezTo>
                  <a:pt x="133" y="132"/>
                  <a:pt x="133" y="132"/>
                  <a:pt x="133" y="132"/>
                </a:cubicBezTo>
                <a:cubicBezTo>
                  <a:pt x="133" y="131"/>
                  <a:pt x="133" y="131"/>
                  <a:pt x="133" y="131"/>
                </a:cubicBezTo>
                <a:cubicBezTo>
                  <a:pt x="134" y="131"/>
                  <a:pt x="134" y="131"/>
                  <a:pt x="134" y="131"/>
                </a:cubicBezTo>
                <a:cubicBezTo>
                  <a:pt x="135" y="130"/>
                  <a:pt x="135" y="130"/>
                  <a:pt x="135" y="130"/>
                </a:cubicBezTo>
                <a:cubicBezTo>
                  <a:pt x="133" y="129"/>
                  <a:pt x="133" y="129"/>
                  <a:pt x="133" y="129"/>
                </a:cubicBezTo>
                <a:cubicBezTo>
                  <a:pt x="133" y="129"/>
                  <a:pt x="133" y="129"/>
                  <a:pt x="133" y="129"/>
                </a:cubicBezTo>
                <a:cubicBezTo>
                  <a:pt x="133" y="130"/>
                  <a:pt x="133" y="130"/>
                  <a:pt x="134" y="130"/>
                </a:cubicBezTo>
                <a:cubicBezTo>
                  <a:pt x="133" y="130"/>
                  <a:pt x="133" y="130"/>
                  <a:pt x="133" y="130"/>
                </a:cubicBezTo>
                <a:cubicBezTo>
                  <a:pt x="132" y="131"/>
                  <a:pt x="132" y="131"/>
                  <a:pt x="132" y="131"/>
                </a:cubicBezTo>
                <a:lnTo>
                  <a:pt x="131" y="130"/>
                </a:lnTo>
                <a:close/>
                <a:moveTo>
                  <a:pt x="160" y="130"/>
                </a:moveTo>
                <a:cubicBezTo>
                  <a:pt x="160" y="130"/>
                  <a:pt x="160" y="130"/>
                  <a:pt x="160" y="130"/>
                </a:cubicBezTo>
                <a:cubicBezTo>
                  <a:pt x="161" y="130"/>
                  <a:pt x="161" y="130"/>
                  <a:pt x="161" y="130"/>
                </a:cubicBezTo>
                <a:cubicBezTo>
                  <a:pt x="161" y="131"/>
                  <a:pt x="161" y="131"/>
                  <a:pt x="161" y="131"/>
                </a:cubicBezTo>
                <a:cubicBezTo>
                  <a:pt x="162" y="131"/>
                  <a:pt x="162" y="131"/>
                  <a:pt x="162" y="131"/>
                </a:cubicBezTo>
                <a:cubicBezTo>
                  <a:pt x="161" y="129"/>
                  <a:pt x="161" y="129"/>
                  <a:pt x="161" y="129"/>
                </a:cubicBezTo>
                <a:cubicBezTo>
                  <a:pt x="161" y="129"/>
                  <a:pt x="161" y="129"/>
                  <a:pt x="161" y="129"/>
                </a:cubicBezTo>
                <a:cubicBezTo>
                  <a:pt x="160" y="129"/>
                  <a:pt x="160" y="129"/>
                  <a:pt x="160" y="129"/>
                </a:cubicBezTo>
                <a:cubicBezTo>
                  <a:pt x="161" y="128"/>
                  <a:pt x="161" y="128"/>
                  <a:pt x="161" y="128"/>
                </a:cubicBezTo>
                <a:cubicBezTo>
                  <a:pt x="161" y="128"/>
                  <a:pt x="161" y="128"/>
                  <a:pt x="161" y="128"/>
                </a:cubicBezTo>
                <a:cubicBezTo>
                  <a:pt x="160" y="128"/>
                  <a:pt x="160" y="128"/>
                  <a:pt x="160" y="128"/>
                </a:cubicBezTo>
                <a:cubicBezTo>
                  <a:pt x="159" y="130"/>
                  <a:pt x="159" y="130"/>
                  <a:pt x="159" y="130"/>
                </a:cubicBezTo>
                <a:lnTo>
                  <a:pt x="160" y="130"/>
                </a:lnTo>
                <a:close/>
                <a:moveTo>
                  <a:pt x="97" y="129"/>
                </a:moveTo>
                <a:cubicBezTo>
                  <a:pt x="99" y="129"/>
                  <a:pt x="98" y="128"/>
                  <a:pt x="98" y="127"/>
                </a:cubicBezTo>
                <a:cubicBezTo>
                  <a:pt x="97" y="127"/>
                  <a:pt x="97" y="127"/>
                  <a:pt x="96" y="127"/>
                </a:cubicBezTo>
                <a:cubicBezTo>
                  <a:pt x="96" y="127"/>
                  <a:pt x="96" y="128"/>
                  <a:pt x="97" y="128"/>
                </a:cubicBezTo>
                <a:cubicBezTo>
                  <a:pt x="97" y="128"/>
                  <a:pt x="97" y="128"/>
                  <a:pt x="97" y="128"/>
                </a:cubicBezTo>
                <a:cubicBezTo>
                  <a:pt x="96" y="128"/>
                  <a:pt x="96" y="128"/>
                  <a:pt x="96" y="128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4" y="128"/>
                  <a:pt x="94" y="128"/>
                  <a:pt x="94" y="128"/>
                </a:cubicBezTo>
                <a:cubicBezTo>
                  <a:pt x="94" y="129"/>
                  <a:pt x="94" y="129"/>
                  <a:pt x="94" y="129"/>
                </a:cubicBezTo>
                <a:cubicBezTo>
                  <a:pt x="95" y="129"/>
                  <a:pt x="96" y="129"/>
                  <a:pt x="97" y="129"/>
                </a:cubicBezTo>
                <a:close/>
                <a:moveTo>
                  <a:pt x="113" y="126"/>
                </a:moveTo>
                <a:cubicBezTo>
                  <a:pt x="112" y="126"/>
                  <a:pt x="112" y="126"/>
                  <a:pt x="112" y="126"/>
                </a:cubicBezTo>
                <a:cubicBezTo>
                  <a:pt x="111" y="128"/>
                  <a:pt x="113" y="129"/>
                  <a:pt x="114" y="129"/>
                </a:cubicBezTo>
                <a:cubicBezTo>
                  <a:pt x="114" y="129"/>
                  <a:pt x="114" y="129"/>
                  <a:pt x="114" y="129"/>
                </a:cubicBezTo>
                <a:cubicBezTo>
                  <a:pt x="114" y="128"/>
                  <a:pt x="114" y="128"/>
                  <a:pt x="114" y="128"/>
                </a:cubicBezTo>
                <a:cubicBezTo>
                  <a:pt x="115" y="128"/>
                  <a:pt x="115" y="128"/>
                  <a:pt x="115" y="128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3" y="127"/>
                  <a:pt x="113" y="127"/>
                  <a:pt x="113" y="127"/>
                </a:cubicBezTo>
                <a:lnTo>
                  <a:pt x="113" y="126"/>
                </a:lnTo>
                <a:close/>
                <a:moveTo>
                  <a:pt x="144" y="128"/>
                </a:moveTo>
                <a:cubicBezTo>
                  <a:pt x="144" y="128"/>
                  <a:pt x="144" y="128"/>
                  <a:pt x="144" y="128"/>
                </a:cubicBezTo>
                <a:cubicBezTo>
                  <a:pt x="144" y="127"/>
                  <a:pt x="144" y="127"/>
                  <a:pt x="144" y="127"/>
                </a:cubicBezTo>
                <a:cubicBezTo>
                  <a:pt x="144" y="127"/>
                  <a:pt x="144" y="127"/>
                  <a:pt x="144" y="127"/>
                </a:cubicBezTo>
                <a:cubicBezTo>
                  <a:pt x="144" y="126"/>
                  <a:pt x="144" y="126"/>
                  <a:pt x="144" y="126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7" y="126"/>
                  <a:pt x="147" y="126"/>
                  <a:pt x="147" y="126"/>
                </a:cubicBezTo>
                <a:cubicBezTo>
                  <a:pt x="148" y="125"/>
                  <a:pt x="149" y="124"/>
                  <a:pt x="151" y="123"/>
                </a:cubicBezTo>
                <a:cubicBezTo>
                  <a:pt x="151" y="123"/>
                  <a:pt x="151" y="123"/>
                  <a:pt x="151" y="123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49" y="121"/>
                  <a:pt x="145" y="124"/>
                  <a:pt x="144" y="126"/>
                </a:cubicBezTo>
                <a:cubicBezTo>
                  <a:pt x="144" y="125"/>
                  <a:pt x="144" y="125"/>
                  <a:pt x="144" y="125"/>
                </a:cubicBezTo>
                <a:cubicBezTo>
                  <a:pt x="143" y="126"/>
                  <a:pt x="143" y="126"/>
                  <a:pt x="143" y="126"/>
                </a:cubicBezTo>
                <a:cubicBezTo>
                  <a:pt x="143" y="127"/>
                  <a:pt x="143" y="127"/>
                  <a:pt x="143" y="127"/>
                </a:cubicBezTo>
                <a:lnTo>
                  <a:pt x="144" y="128"/>
                </a:lnTo>
                <a:close/>
                <a:moveTo>
                  <a:pt x="121" y="126"/>
                </a:moveTo>
                <a:cubicBezTo>
                  <a:pt x="121" y="126"/>
                  <a:pt x="121" y="126"/>
                  <a:pt x="121" y="126"/>
                </a:cubicBezTo>
                <a:cubicBezTo>
                  <a:pt x="124" y="126"/>
                  <a:pt x="124" y="124"/>
                  <a:pt x="126" y="123"/>
                </a:cubicBezTo>
                <a:cubicBezTo>
                  <a:pt x="126" y="123"/>
                  <a:pt x="127" y="123"/>
                  <a:pt x="127" y="123"/>
                </a:cubicBezTo>
                <a:cubicBezTo>
                  <a:pt x="127" y="123"/>
                  <a:pt x="126" y="123"/>
                  <a:pt x="126" y="122"/>
                </a:cubicBezTo>
                <a:cubicBezTo>
                  <a:pt x="125" y="123"/>
                  <a:pt x="125" y="123"/>
                  <a:pt x="125" y="123"/>
                </a:cubicBezTo>
                <a:cubicBezTo>
                  <a:pt x="125" y="123"/>
                  <a:pt x="125" y="123"/>
                  <a:pt x="125" y="123"/>
                </a:cubicBezTo>
                <a:cubicBezTo>
                  <a:pt x="123" y="124"/>
                  <a:pt x="123" y="124"/>
                  <a:pt x="123" y="124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22" y="125"/>
                  <a:pt x="122" y="125"/>
                  <a:pt x="122" y="125"/>
                </a:cubicBezTo>
                <a:cubicBezTo>
                  <a:pt x="122" y="125"/>
                  <a:pt x="122" y="125"/>
                  <a:pt x="122" y="125"/>
                </a:cubicBezTo>
                <a:lnTo>
                  <a:pt x="121" y="126"/>
                </a:lnTo>
                <a:close/>
                <a:moveTo>
                  <a:pt x="144" y="120"/>
                </a:moveTo>
                <a:cubicBezTo>
                  <a:pt x="143" y="121"/>
                  <a:pt x="143" y="121"/>
                  <a:pt x="143" y="121"/>
                </a:cubicBezTo>
                <a:cubicBezTo>
                  <a:pt x="143" y="121"/>
                  <a:pt x="143" y="121"/>
                  <a:pt x="143" y="121"/>
                </a:cubicBezTo>
                <a:cubicBezTo>
                  <a:pt x="143" y="121"/>
                  <a:pt x="143" y="121"/>
                  <a:pt x="143" y="121"/>
                </a:cubicBezTo>
                <a:cubicBezTo>
                  <a:pt x="144" y="122"/>
                  <a:pt x="144" y="122"/>
                  <a:pt x="144" y="122"/>
                </a:cubicBezTo>
                <a:cubicBezTo>
                  <a:pt x="144" y="122"/>
                  <a:pt x="144" y="122"/>
                  <a:pt x="144" y="122"/>
                </a:cubicBezTo>
                <a:cubicBezTo>
                  <a:pt x="144" y="121"/>
                  <a:pt x="144" y="121"/>
                  <a:pt x="144" y="121"/>
                </a:cubicBezTo>
                <a:cubicBezTo>
                  <a:pt x="145" y="121"/>
                  <a:pt x="145" y="121"/>
                  <a:pt x="145" y="121"/>
                </a:cubicBezTo>
                <a:cubicBezTo>
                  <a:pt x="145" y="121"/>
                  <a:pt x="145" y="121"/>
                  <a:pt x="145" y="121"/>
                </a:cubicBezTo>
                <a:cubicBezTo>
                  <a:pt x="145" y="120"/>
                  <a:pt x="145" y="120"/>
                  <a:pt x="145" y="120"/>
                </a:cubicBezTo>
                <a:cubicBezTo>
                  <a:pt x="145" y="120"/>
                  <a:pt x="145" y="120"/>
                  <a:pt x="145" y="120"/>
                </a:cubicBezTo>
                <a:cubicBezTo>
                  <a:pt x="144" y="119"/>
                  <a:pt x="144" y="119"/>
                  <a:pt x="144" y="119"/>
                </a:cubicBezTo>
                <a:cubicBezTo>
                  <a:pt x="144" y="119"/>
                  <a:pt x="144" y="119"/>
                  <a:pt x="144" y="119"/>
                </a:cubicBezTo>
                <a:cubicBezTo>
                  <a:pt x="143" y="118"/>
                  <a:pt x="143" y="118"/>
                  <a:pt x="143" y="118"/>
                </a:cubicBezTo>
                <a:cubicBezTo>
                  <a:pt x="142" y="118"/>
                  <a:pt x="142" y="118"/>
                  <a:pt x="142" y="118"/>
                </a:cubicBezTo>
                <a:cubicBezTo>
                  <a:pt x="143" y="119"/>
                  <a:pt x="143" y="119"/>
                  <a:pt x="143" y="119"/>
                </a:cubicBezTo>
                <a:cubicBezTo>
                  <a:pt x="143" y="119"/>
                  <a:pt x="143" y="119"/>
                  <a:pt x="143" y="119"/>
                </a:cubicBezTo>
                <a:lnTo>
                  <a:pt x="144" y="120"/>
                </a:lnTo>
                <a:close/>
                <a:moveTo>
                  <a:pt x="110" y="119"/>
                </a:moveTo>
                <a:cubicBezTo>
                  <a:pt x="109" y="119"/>
                  <a:pt x="109" y="119"/>
                  <a:pt x="109" y="119"/>
                </a:cubicBezTo>
                <a:cubicBezTo>
                  <a:pt x="109" y="120"/>
                  <a:pt x="109" y="120"/>
                  <a:pt x="109" y="120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1" y="121"/>
                  <a:pt x="112" y="120"/>
                  <a:pt x="112" y="119"/>
                </a:cubicBezTo>
                <a:cubicBezTo>
                  <a:pt x="112" y="119"/>
                  <a:pt x="112" y="118"/>
                  <a:pt x="112" y="117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12" y="118"/>
                  <a:pt x="112" y="118"/>
                  <a:pt x="112" y="118"/>
                </a:cubicBezTo>
                <a:cubicBezTo>
                  <a:pt x="111" y="117"/>
                  <a:pt x="111" y="117"/>
                  <a:pt x="111" y="117"/>
                </a:cubicBezTo>
                <a:cubicBezTo>
                  <a:pt x="111" y="117"/>
                  <a:pt x="111" y="117"/>
                  <a:pt x="111" y="117"/>
                </a:cubicBezTo>
                <a:cubicBezTo>
                  <a:pt x="111" y="117"/>
                  <a:pt x="110" y="118"/>
                  <a:pt x="109" y="119"/>
                </a:cubicBezTo>
                <a:lnTo>
                  <a:pt x="110" y="119"/>
                </a:lnTo>
                <a:close/>
                <a:moveTo>
                  <a:pt x="114" y="121"/>
                </a:moveTo>
                <a:cubicBezTo>
                  <a:pt x="115" y="122"/>
                  <a:pt x="115" y="122"/>
                  <a:pt x="115" y="122"/>
                </a:cubicBezTo>
                <a:cubicBezTo>
                  <a:pt x="115" y="122"/>
                  <a:pt x="115" y="122"/>
                  <a:pt x="115" y="123"/>
                </a:cubicBezTo>
                <a:cubicBezTo>
                  <a:pt x="118" y="121"/>
                  <a:pt x="119" y="119"/>
                  <a:pt x="118" y="116"/>
                </a:cubicBezTo>
                <a:cubicBezTo>
                  <a:pt x="117" y="116"/>
                  <a:pt x="117" y="116"/>
                  <a:pt x="117" y="116"/>
                </a:cubicBezTo>
                <a:cubicBezTo>
                  <a:pt x="115" y="116"/>
                  <a:pt x="114" y="118"/>
                  <a:pt x="113" y="119"/>
                </a:cubicBezTo>
                <a:cubicBezTo>
                  <a:pt x="114" y="120"/>
                  <a:pt x="114" y="120"/>
                  <a:pt x="114" y="120"/>
                </a:cubicBezTo>
                <a:lnTo>
                  <a:pt x="114" y="121"/>
                </a:lnTo>
                <a:close/>
                <a:moveTo>
                  <a:pt x="95" y="111"/>
                </a:moveTo>
                <a:cubicBezTo>
                  <a:pt x="95" y="111"/>
                  <a:pt x="95" y="111"/>
                  <a:pt x="95" y="111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95" y="112"/>
                  <a:pt x="95" y="112"/>
                  <a:pt x="95" y="112"/>
                </a:cubicBezTo>
                <a:cubicBezTo>
                  <a:pt x="95" y="112"/>
                  <a:pt x="95" y="113"/>
                  <a:pt x="95" y="113"/>
                </a:cubicBezTo>
                <a:cubicBezTo>
                  <a:pt x="95" y="113"/>
                  <a:pt x="96" y="113"/>
                  <a:pt x="96" y="11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97" y="111"/>
                  <a:pt x="97" y="111"/>
                  <a:pt x="97" y="111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6" y="110"/>
                  <a:pt x="96" y="110"/>
                  <a:pt x="96" y="110"/>
                </a:cubicBezTo>
                <a:cubicBezTo>
                  <a:pt x="96" y="109"/>
                  <a:pt x="96" y="109"/>
                  <a:pt x="96" y="109"/>
                </a:cubicBezTo>
                <a:cubicBezTo>
                  <a:pt x="96" y="109"/>
                  <a:pt x="96" y="109"/>
                  <a:pt x="96" y="109"/>
                </a:cubicBezTo>
                <a:cubicBezTo>
                  <a:pt x="95" y="110"/>
                  <a:pt x="95" y="110"/>
                  <a:pt x="95" y="110"/>
                </a:cubicBezTo>
                <a:lnTo>
                  <a:pt x="95" y="111"/>
                </a:lnTo>
                <a:close/>
                <a:moveTo>
                  <a:pt x="112" y="111"/>
                </a:moveTo>
                <a:cubicBezTo>
                  <a:pt x="114" y="111"/>
                  <a:pt x="114" y="111"/>
                  <a:pt x="114" y="111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5" y="110"/>
                  <a:pt x="115" y="110"/>
                  <a:pt x="115" y="110"/>
                </a:cubicBezTo>
                <a:cubicBezTo>
                  <a:pt x="115" y="109"/>
                  <a:pt x="115" y="109"/>
                  <a:pt x="115" y="109"/>
                </a:cubicBezTo>
                <a:cubicBezTo>
                  <a:pt x="114" y="109"/>
                  <a:pt x="114" y="109"/>
                  <a:pt x="114" y="109"/>
                </a:cubicBezTo>
                <a:cubicBezTo>
                  <a:pt x="114" y="109"/>
                  <a:pt x="114" y="109"/>
                  <a:pt x="114" y="109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13" y="109"/>
                  <a:pt x="113" y="109"/>
                  <a:pt x="113" y="109"/>
                </a:cubicBezTo>
                <a:cubicBezTo>
                  <a:pt x="113" y="109"/>
                  <a:pt x="113" y="109"/>
                  <a:pt x="113" y="109"/>
                </a:cubicBezTo>
                <a:lnTo>
                  <a:pt x="112" y="111"/>
                </a:lnTo>
                <a:close/>
                <a:moveTo>
                  <a:pt x="106" y="110"/>
                </a:moveTo>
                <a:cubicBezTo>
                  <a:pt x="105" y="108"/>
                  <a:pt x="105" y="108"/>
                  <a:pt x="105" y="108"/>
                </a:cubicBezTo>
                <a:cubicBezTo>
                  <a:pt x="105" y="108"/>
                  <a:pt x="105" y="108"/>
                  <a:pt x="105" y="108"/>
                </a:cubicBezTo>
                <a:cubicBezTo>
                  <a:pt x="105" y="110"/>
                  <a:pt x="105" y="110"/>
                  <a:pt x="105" y="110"/>
                </a:cubicBezTo>
                <a:cubicBezTo>
                  <a:pt x="104" y="111"/>
                  <a:pt x="104" y="111"/>
                  <a:pt x="104" y="111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12"/>
                  <a:pt x="105" y="112"/>
                  <a:pt x="105" y="112"/>
                </a:cubicBezTo>
                <a:cubicBezTo>
                  <a:pt x="106" y="111"/>
                  <a:pt x="106" y="111"/>
                  <a:pt x="106" y="111"/>
                </a:cubicBezTo>
                <a:cubicBezTo>
                  <a:pt x="106" y="110"/>
                  <a:pt x="106" y="110"/>
                  <a:pt x="106" y="110"/>
                </a:cubicBezTo>
                <a:close/>
                <a:moveTo>
                  <a:pt x="111" y="108"/>
                </a:moveTo>
                <a:cubicBezTo>
                  <a:pt x="112" y="106"/>
                  <a:pt x="112" y="106"/>
                  <a:pt x="112" y="106"/>
                </a:cubicBezTo>
                <a:cubicBezTo>
                  <a:pt x="111" y="106"/>
                  <a:pt x="111" y="106"/>
                  <a:pt x="111" y="106"/>
                </a:cubicBezTo>
                <a:cubicBezTo>
                  <a:pt x="110" y="105"/>
                  <a:pt x="110" y="105"/>
                  <a:pt x="110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08" y="105"/>
                  <a:pt x="108" y="105"/>
                  <a:pt x="108" y="105"/>
                </a:cubicBezTo>
                <a:cubicBezTo>
                  <a:pt x="108" y="104"/>
                  <a:pt x="108" y="104"/>
                  <a:pt x="108" y="104"/>
                </a:cubicBezTo>
                <a:cubicBezTo>
                  <a:pt x="106" y="104"/>
                  <a:pt x="106" y="104"/>
                  <a:pt x="106" y="104"/>
                </a:cubicBezTo>
                <a:cubicBezTo>
                  <a:pt x="106" y="106"/>
                  <a:pt x="108" y="106"/>
                  <a:pt x="109" y="107"/>
                </a:cubicBezTo>
                <a:cubicBezTo>
                  <a:pt x="109" y="107"/>
                  <a:pt x="110" y="108"/>
                  <a:pt x="111" y="108"/>
                </a:cubicBezTo>
                <a:close/>
                <a:moveTo>
                  <a:pt x="94" y="105"/>
                </a:moveTo>
                <a:cubicBezTo>
                  <a:pt x="93" y="106"/>
                  <a:pt x="93" y="106"/>
                  <a:pt x="93" y="106"/>
                </a:cubicBezTo>
                <a:cubicBezTo>
                  <a:pt x="93" y="108"/>
                  <a:pt x="93" y="108"/>
                  <a:pt x="93" y="108"/>
                </a:cubicBezTo>
                <a:cubicBezTo>
                  <a:pt x="94" y="108"/>
                  <a:pt x="94" y="108"/>
                  <a:pt x="94" y="108"/>
                </a:cubicBezTo>
                <a:cubicBezTo>
                  <a:pt x="95" y="106"/>
                  <a:pt x="95" y="106"/>
                  <a:pt x="95" y="106"/>
                </a:cubicBezTo>
                <a:cubicBezTo>
                  <a:pt x="95" y="105"/>
                  <a:pt x="95" y="105"/>
                  <a:pt x="95" y="105"/>
                </a:cubicBezTo>
                <a:cubicBezTo>
                  <a:pt x="95" y="104"/>
                  <a:pt x="95" y="104"/>
                  <a:pt x="95" y="104"/>
                </a:cubicBezTo>
                <a:cubicBezTo>
                  <a:pt x="94" y="104"/>
                  <a:pt x="94" y="104"/>
                  <a:pt x="94" y="104"/>
                </a:cubicBezTo>
                <a:cubicBezTo>
                  <a:pt x="94" y="105"/>
                  <a:pt x="94" y="105"/>
                  <a:pt x="94" y="105"/>
                </a:cubicBezTo>
                <a:close/>
                <a:moveTo>
                  <a:pt x="106" y="104"/>
                </a:moveTo>
                <a:cubicBezTo>
                  <a:pt x="107" y="102"/>
                  <a:pt x="107" y="102"/>
                  <a:pt x="107" y="102"/>
                </a:cubicBezTo>
                <a:cubicBezTo>
                  <a:pt x="106" y="102"/>
                  <a:pt x="106" y="102"/>
                  <a:pt x="106" y="102"/>
                </a:cubicBezTo>
                <a:cubicBezTo>
                  <a:pt x="106" y="101"/>
                  <a:pt x="106" y="101"/>
                  <a:pt x="106" y="101"/>
                </a:cubicBezTo>
                <a:cubicBezTo>
                  <a:pt x="106" y="100"/>
                  <a:pt x="106" y="100"/>
                  <a:pt x="106" y="100"/>
                </a:cubicBezTo>
                <a:cubicBezTo>
                  <a:pt x="106" y="99"/>
                  <a:pt x="106" y="99"/>
                  <a:pt x="106" y="99"/>
                </a:cubicBezTo>
                <a:cubicBezTo>
                  <a:pt x="106" y="99"/>
                  <a:pt x="106" y="99"/>
                  <a:pt x="106" y="99"/>
                </a:cubicBezTo>
                <a:cubicBezTo>
                  <a:pt x="104" y="99"/>
                  <a:pt x="104" y="99"/>
                  <a:pt x="104" y="99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102" y="97"/>
                  <a:pt x="102" y="97"/>
                  <a:pt x="102" y="97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98"/>
                  <a:pt x="101" y="98"/>
                  <a:pt x="101" y="98"/>
                </a:cubicBezTo>
                <a:cubicBezTo>
                  <a:pt x="101" y="99"/>
                  <a:pt x="102" y="99"/>
                  <a:pt x="103" y="100"/>
                </a:cubicBezTo>
                <a:cubicBezTo>
                  <a:pt x="103" y="101"/>
                  <a:pt x="103" y="101"/>
                  <a:pt x="103" y="101"/>
                </a:cubicBezTo>
                <a:cubicBezTo>
                  <a:pt x="103" y="101"/>
                  <a:pt x="103" y="101"/>
                  <a:pt x="103" y="101"/>
                </a:cubicBezTo>
                <a:cubicBezTo>
                  <a:pt x="104" y="102"/>
                  <a:pt x="104" y="102"/>
                  <a:pt x="104" y="102"/>
                </a:cubicBezTo>
                <a:cubicBezTo>
                  <a:pt x="105" y="102"/>
                  <a:pt x="105" y="102"/>
                  <a:pt x="105" y="102"/>
                </a:cubicBezTo>
                <a:cubicBezTo>
                  <a:pt x="105" y="103"/>
                  <a:pt x="105" y="103"/>
                  <a:pt x="105" y="103"/>
                </a:cubicBezTo>
                <a:cubicBezTo>
                  <a:pt x="106" y="104"/>
                  <a:pt x="106" y="104"/>
                  <a:pt x="106" y="104"/>
                </a:cubicBezTo>
                <a:close/>
                <a:moveTo>
                  <a:pt x="130" y="82"/>
                </a:moveTo>
                <a:cubicBezTo>
                  <a:pt x="130" y="82"/>
                  <a:pt x="130" y="82"/>
                  <a:pt x="130" y="82"/>
                </a:cubicBezTo>
                <a:cubicBezTo>
                  <a:pt x="130" y="82"/>
                  <a:pt x="130" y="82"/>
                  <a:pt x="130" y="82"/>
                </a:cubicBezTo>
                <a:cubicBezTo>
                  <a:pt x="130" y="82"/>
                  <a:pt x="130" y="82"/>
                  <a:pt x="130" y="82"/>
                </a:cubicBezTo>
                <a:close/>
                <a:moveTo>
                  <a:pt x="128" y="81"/>
                </a:moveTo>
                <a:cubicBezTo>
                  <a:pt x="129" y="82"/>
                  <a:pt x="129" y="82"/>
                  <a:pt x="129" y="82"/>
                </a:cubicBezTo>
                <a:cubicBezTo>
                  <a:pt x="130" y="82"/>
                  <a:pt x="130" y="82"/>
                  <a:pt x="130" y="82"/>
                </a:cubicBezTo>
                <a:cubicBezTo>
                  <a:pt x="130" y="82"/>
                  <a:pt x="130" y="82"/>
                  <a:pt x="130" y="82"/>
                </a:cubicBezTo>
                <a:cubicBezTo>
                  <a:pt x="129" y="81"/>
                  <a:pt x="129" y="81"/>
                  <a:pt x="129" y="81"/>
                </a:cubicBezTo>
                <a:lnTo>
                  <a:pt x="128" y="81"/>
                </a:lnTo>
                <a:close/>
                <a:moveTo>
                  <a:pt x="116" y="81"/>
                </a:moveTo>
                <a:cubicBezTo>
                  <a:pt x="115" y="81"/>
                  <a:pt x="115" y="81"/>
                  <a:pt x="115" y="81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16" y="82"/>
                  <a:pt x="116" y="82"/>
                  <a:pt x="116" y="82"/>
                </a:cubicBezTo>
                <a:lnTo>
                  <a:pt x="116" y="81"/>
                </a:lnTo>
                <a:close/>
                <a:moveTo>
                  <a:pt x="116" y="80"/>
                </a:moveTo>
                <a:cubicBezTo>
                  <a:pt x="116" y="81"/>
                  <a:pt x="116" y="81"/>
                  <a:pt x="116" y="81"/>
                </a:cubicBezTo>
                <a:cubicBezTo>
                  <a:pt x="116" y="82"/>
                  <a:pt x="116" y="82"/>
                  <a:pt x="116" y="82"/>
                </a:cubicBezTo>
                <a:cubicBezTo>
                  <a:pt x="117" y="82"/>
                  <a:pt x="117" y="82"/>
                  <a:pt x="117" y="82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7" y="80"/>
                  <a:pt x="117" y="80"/>
                  <a:pt x="117" y="80"/>
                </a:cubicBezTo>
                <a:lnTo>
                  <a:pt x="116" y="80"/>
                </a:lnTo>
                <a:close/>
                <a:moveTo>
                  <a:pt x="106" y="57"/>
                </a:moveTo>
                <a:cubicBezTo>
                  <a:pt x="106" y="56"/>
                  <a:pt x="106" y="56"/>
                  <a:pt x="106" y="56"/>
                </a:cubicBezTo>
                <a:cubicBezTo>
                  <a:pt x="105" y="57"/>
                  <a:pt x="105" y="58"/>
                  <a:pt x="105" y="58"/>
                </a:cubicBezTo>
                <a:cubicBezTo>
                  <a:pt x="106" y="58"/>
                  <a:pt x="106" y="57"/>
                  <a:pt x="106" y="57"/>
                </a:cubicBezTo>
                <a:close/>
                <a:moveTo>
                  <a:pt x="125" y="107"/>
                </a:moveTo>
                <a:cubicBezTo>
                  <a:pt x="128" y="107"/>
                  <a:pt x="131" y="105"/>
                  <a:pt x="132" y="103"/>
                </a:cubicBezTo>
                <a:cubicBezTo>
                  <a:pt x="131" y="103"/>
                  <a:pt x="130" y="104"/>
                  <a:pt x="129" y="104"/>
                </a:cubicBezTo>
                <a:cubicBezTo>
                  <a:pt x="127" y="104"/>
                  <a:pt x="126" y="104"/>
                  <a:pt x="125" y="106"/>
                </a:cubicBezTo>
                <a:lnTo>
                  <a:pt x="125" y="107"/>
                </a:lnTo>
                <a:close/>
                <a:moveTo>
                  <a:pt x="145" y="102"/>
                </a:moveTo>
                <a:cubicBezTo>
                  <a:pt x="145" y="100"/>
                  <a:pt x="145" y="100"/>
                  <a:pt x="145" y="100"/>
                </a:cubicBezTo>
                <a:cubicBezTo>
                  <a:pt x="146" y="100"/>
                  <a:pt x="146" y="100"/>
                  <a:pt x="146" y="100"/>
                </a:cubicBezTo>
                <a:cubicBezTo>
                  <a:pt x="143" y="100"/>
                  <a:pt x="143" y="100"/>
                  <a:pt x="143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141" y="100"/>
                  <a:pt x="141" y="99"/>
                  <a:pt x="138" y="100"/>
                </a:cubicBezTo>
                <a:cubicBezTo>
                  <a:pt x="137" y="100"/>
                  <a:pt x="137" y="100"/>
                  <a:pt x="137" y="100"/>
                </a:cubicBezTo>
                <a:cubicBezTo>
                  <a:pt x="137" y="101"/>
                  <a:pt x="137" y="101"/>
                  <a:pt x="137" y="101"/>
                </a:cubicBezTo>
                <a:cubicBezTo>
                  <a:pt x="136" y="101"/>
                  <a:pt x="136" y="101"/>
                  <a:pt x="136" y="101"/>
                </a:cubicBezTo>
                <a:cubicBezTo>
                  <a:pt x="136" y="102"/>
                  <a:pt x="136" y="102"/>
                  <a:pt x="136" y="102"/>
                </a:cubicBezTo>
                <a:cubicBezTo>
                  <a:pt x="137" y="103"/>
                  <a:pt x="137" y="103"/>
                  <a:pt x="137" y="103"/>
                </a:cubicBezTo>
                <a:cubicBezTo>
                  <a:pt x="138" y="102"/>
                  <a:pt x="138" y="102"/>
                  <a:pt x="138" y="102"/>
                </a:cubicBezTo>
                <a:cubicBezTo>
                  <a:pt x="139" y="102"/>
                  <a:pt x="139" y="102"/>
                  <a:pt x="139" y="102"/>
                </a:cubicBezTo>
                <a:cubicBezTo>
                  <a:pt x="140" y="102"/>
                  <a:pt x="140" y="102"/>
                  <a:pt x="140" y="102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2" y="104"/>
                  <a:pt x="143" y="102"/>
                  <a:pt x="144" y="102"/>
                </a:cubicBezTo>
                <a:lnTo>
                  <a:pt x="145" y="102"/>
                </a:lnTo>
                <a:close/>
                <a:moveTo>
                  <a:pt x="128" y="83"/>
                </a:moveTo>
                <a:cubicBezTo>
                  <a:pt x="127" y="83"/>
                  <a:pt x="127" y="83"/>
                  <a:pt x="127" y="83"/>
                </a:cubicBezTo>
                <a:cubicBezTo>
                  <a:pt x="127" y="83"/>
                  <a:pt x="127" y="83"/>
                  <a:pt x="127" y="83"/>
                </a:cubicBezTo>
                <a:cubicBezTo>
                  <a:pt x="128" y="82"/>
                  <a:pt x="128" y="82"/>
                  <a:pt x="128" y="82"/>
                </a:cubicBezTo>
                <a:cubicBezTo>
                  <a:pt x="128" y="81"/>
                  <a:pt x="128" y="81"/>
                  <a:pt x="128" y="81"/>
                </a:cubicBezTo>
                <a:cubicBezTo>
                  <a:pt x="127" y="81"/>
                  <a:pt x="127" y="81"/>
                  <a:pt x="127" y="81"/>
                </a:cubicBezTo>
                <a:cubicBezTo>
                  <a:pt x="127" y="81"/>
                  <a:pt x="127" y="81"/>
                  <a:pt x="127" y="81"/>
                </a:cubicBezTo>
                <a:cubicBezTo>
                  <a:pt x="127" y="81"/>
                  <a:pt x="127" y="81"/>
                  <a:pt x="127" y="81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26" y="80"/>
                  <a:pt x="126" y="80"/>
                  <a:pt x="126" y="80"/>
                </a:cubicBezTo>
                <a:cubicBezTo>
                  <a:pt x="125" y="80"/>
                  <a:pt x="125" y="80"/>
                  <a:pt x="125" y="80"/>
                </a:cubicBezTo>
                <a:cubicBezTo>
                  <a:pt x="122" y="80"/>
                  <a:pt x="122" y="80"/>
                  <a:pt x="122" y="80"/>
                </a:cubicBezTo>
                <a:cubicBezTo>
                  <a:pt x="122" y="81"/>
                  <a:pt x="122" y="81"/>
                  <a:pt x="122" y="81"/>
                </a:cubicBezTo>
                <a:cubicBezTo>
                  <a:pt x="122" y="82"/>
                  <a:pt x="122" y="82"/>
                  <a:pt x="122" y="82"/>
                </a:cubicBezTo>
                <a:cubicBezTo>
                  <a:pt x="123" y="83"/>
                  <a:pt x="123" y="83"/>
                  <a:pt x="123" y="83"/>
                </a:cubicBezTo>
                <a:cubicBezTo>
                  <a:pt x="124" y="83"/>
                  <a:pt x="124" y="83"/>
                  <a:pt x="124" y="83"/>
                </a:cubicBezTo>
                <a:cubicBezTo>
                  <a:pt x="124" y="84"/>
                  <a:pt x="124" y="84"/>
                  <a:pt x="124" y="84"/>
                </a:cubicBezTo>
                <a:cubicBezTo>
                  <a:pt x="124" y="85"/>
                  <a:pt x="124" y="85"/>
                  <a:pt x="124" y="85"/>
                </a:cubicBezTo>
                <a:cubicBezTo>
                  <a:pt x="125" y="85"/>
                  <a:pt x="125" y="85"/>
                  <a:pt x="125" y="85"/>
                </a:cubicBezTo>
                <a:cubicBezTo>
                  <a:pt x="125" y="86"/>
                  <a:pt x="125" y="86"/>
                  <a:pt x="125" y="86"/>
                </a:cubicBezTo>
                <a:cubicBezTo>
                  <a:pt x="124" y="86"/>
                  <a:pt x="124" y="86"/>
                  <a:pt x="124" y="86"/>
                </a:cubicBezTo>
                <a:cubicBezTo>
                  <a:pt x="124" y="87"/>
                  <a:pt x="124" y="87"/>
                  <a:pt x="124" y="87"/>
                </a:cubicBezTo>
                <a:cubicBezTo>
                  <a:pt x="124" y="87"/>
                  <a:pt x="124" y="87"/>
                  <a:pt x="124" y="87"/>
                </a:cubicBezTo>
                <a:cubicBezTo>
                  <a:pt x="123" y="88"/>
                  <a:pt x="123" y="88"/>
                  <a:pt x="123" y="88"/>
                </a:cubicBezTo>
                <a:cubicBezTo>
                  <a:pt x="122" y="88"/>
                  <a:pt x="122" y="88"/>
                  <a:pt x="122" y="88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4" y="90"/>
                  <a:pt x="124" y="90"/>
                  <a:pt x="124" y="91"/>
                </a:cubicBezTo>
                <a:cubicBezTo>
                  <a:pt x="125" y="91"/>
                  <a:pt x="125" y="91"/>
                  <a:pt x="125" y="91"/>
                </a:cubicBezTo>
                <a:cubicBezTo>
                  <a:pt x="125" y="91"/>
                  <a:pt x="125" y="91"/>
                  <a:pt x="125" y="91"/>
                </a:cubicBezTo>
                <a:cubicBezTo>
                  <a:pt x="126" y="90"/>
                  <a:pt x="126" y="90"/>
                  <a:pt x="126" y="90"/>
                </a:cubicBezTo>
                <a:cubicBezTo>
                  <a:pt x="127" y="89"/>
                  <a:pt x="127" y="89"/>
                  <a:pt x="127" y="89"/>
                </a:cubicBezTo>
                <a:cubicBezTo>
                  <a:pt x="127" y="88"/>
                  <a:pt x="127" y="88"/>
                  <a:pt x="127" y="88"/>
                </a:cubicBezTo>
                <a:cubicBezTo>
                  <a:pt x="127" y="88"/>
                  <a:pt x="127" y="88"/>
                  <a:pt x="127" y="88"/>
                </a:cubicBezTo>
                <a:cubicBezTo>
                  <a:pt x="128" y="87"/>
                  <a:pt x="128" y="87"/>
                  <a:pt x="128" y="87"/>
                </a:cubicBezTo>
                <a:cubicBezTo>
                  <a:pt x="128" y="86"/>
                  <a:pt x="128" y="86"/>
                  <a:pt x="128" y="86"/>
                </a:cubicBezTo>
                <a:cubicBezTo>
                  <a:pt x="127" y="85"/>
                  <a:pt x="127" y="84"/>
                  <a:pt x="128" y="83"/>
                </a:cubicBezTo>
                <a:close/>
                <a:moveTo>
                  <a:pt x="135" y="67"/>
                </a:moveTo>
                <a:cubicBezTo>
                  <a:pt x="135" y="67"/>
                  <a:pt x="135" y="67"/>
                  <a:pt x="135" y="67"/>
                </a:cubicBezTo>
                <a:cubicBezTo>
                  <a:pt x="134" y="66"/>
                  <a:pt x="134" y="66"/>
                  <a:pt x="134" y="66"/>
                </a:cubicBezTo>
                <a:cubicBezTo>
                  <a:pt x="134" y="65"/>
                  <a:pt x="133" y="64"/>
                  <a:pt x="133" y="64"/>
                </a:cubicBezTo>
                <a:cubicBezTo>
                  <a:pt x="132" y="63"/>
                  <a:pt x="131" y="63"/>
                  <a:pt x="132" y="61"/>
                </a:cubicBezTo>
                <a:cubicBezTo>
                  <a:pt x="131" y="61"/>
                  <a:pt x="131" y="61"/>
                  <a:pt x="131" y="61"/>
                </a:cubicBezTo>
                <a:cubicBezTo>
                  <a:pt x="131" y="61"/>
                  <a:pt x="131" y="60"/>
                  <a:pt x="131" y="60"/>
                </a:cubicBezTo>
                <a:cubicBezTo>
                  <a:pt x="130" y="60"/>
                  <a:pt x="129" y="60"/>
                  <a:pt x="127" y="60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7" y="62"/>
                  <a:pt x="126" y="62"/>
                  <a:pt x="125" y="63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3"/>
                  <a:pt x="124" y="63"/>
                  <a:pt x="123" y="63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2" y="63"/>
                  <a:pt x="122" y="63"/>
                  <a:pt x="122" y="63"/>
                </a:cubicBezTo>
                <a:cubicBezTo>
                  <a:pt x="122" y="65"/>
                  <a:pt x="122" y="65"/>
                  <a:pt x="122" y="65"/>
                </a:cubicBezTo>
                <a:cubicBezTo>
                  <a:pt x="121" y="66"/>
                  <a:pt x="123" y="67"/>
                  <a:pt x="124" y="67"/>
                </a:cubicBezTo>
                <a:cubicBezTo>
                  <a:pt x="126" y="68"/>
                  <a:pt x="127" y="67"/>
                  <a:pt x="128" y="65"/>
                </a:cubicBezTo>
                <a:cubicBezTo>
                  <a:pt x="128" y="65"/>
                  <a:pt x="128" y="65"/>
                  <a:pt x="128" y="65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5"/>
                  <a:pt x="130" y="65"/>
                  <a:pt x="130" y="65"/>
                </a:cubicBezTo>
                <a:cubicBezTo>
                  <a:pt x="129" y="66"/>
                  <a:pt x="129" y="66"/>
                  <a:pt x="129" y="66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27" y="67"/>
                  <a:pt x="127" y="67"/>
                  <a:pt x="127" y="67"/>
                </a:cubicBezTo>
                <a:cubicBezTo>
                  <a:pt x="127" y="67"/>
                  <a:pt x="127" y="67"/>
                  <a:pt x="127" y="67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28" y="69"/>
                  <a:pt x="128" y="69"/>
                  <a:pt x="130" y="70"/>
                </a:cubicBezTo>
                <a:cubicBezTo>
                  <a:pt x="132" y="70"/>
                  <a:pt x="133" y="71"/>
                  <a:pt x="135" y="70"/>
                </a:cubicBezTo>
                <a:cubicBezTo>
                  <a:pt x="135" y="69"/>
                  <a:pt x="134" y="68"/>
                  <a:pt x="133" y="67"/>
                </a:cubicBezTo>
                <a:cubicBezTo>
                  <a:pt x="133" y="67"/>
                  <a:pt x="133" y="67"/>
                  <a:pt x="133" y="67"/>
                </a:cubicBezTo>
                <a:cubicBezTo>
                  <a:pt x="134" y="67"/>
                  <a:pt x="134" y="67"/>
                  <a:pt x="134" y="67"/>
                </a:cubicBezTo>
                <a:cubicBezTo>
                  <a:pt x="134" y="68"/>
                  <a:pt x="134" y="68"/>
                  <a:pt x="134" y="68"/>
                </a:cubicBezTo>
                <a:cubicBezTo>
                  <a:pt x="134" y="69"/>
                  <a:pt x="134" y="69"/>
                  <a:pt x="134" y="69"/>
                </a:cubicBezTo>
                <a:cubicBezTo>
                  <a:pt x="135" y="69"/>
                  <a:pt x="135" y="69"/>
                  <a:pt x="135" y="69"/>
                </a:cubicBezTo>
                <a:cubicBezTo>
                  <a:pt x="136" y="69"/>
                  <a:pt x="136" y="69"/>
                  <a:pt x="136" y="6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35" y="68"/>
                  <a:pt x="135" y="68"/>
                  <a:pt x="135" y="68"/>
                </a:cubicBezTo>
                <a:lnTo>
                  <a:pt x="135" y="67"/>
                </a:lnTo>
                <a:close/>
                <a:moveTo>
                  <a:pt x="112" y="50"/>
                </a:moveTo>
                <a:cubicBezTo>
                  <a:pt x="112" y="49"/>
                  <a:pt x="112" y="49"/>
                  <a:pt x="112" y="49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2" y="47"/>
                  <a:pt x="112" y="47"/>
                  <a:pt x="112" y="47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13" y="46"/>
                  <a:pt x="113" y="46"/>
                  <a:pt x="114" y="45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2" y="44"/>
                  <a:pt x="112" y="45"/>
                  <a:pt x="111" y="46"/>
                </a:cubicBezTo>
                <a:cubicBezTo>
                  <a:pt x="111" y="46"/>
                  <a:pt x="111" y="46"/>
                  <a:pt x="111" y="46"/>
                </a:cubicBezTo>
                <a:cubicBezTo>
                  <a:pt x="110" y="45"/>
                  <a:pt x="110" y="45"/>
                  <a:pt x="110" y="45"/>
                </a:cubicBezTo>
                <a:cubicBezTo>
                  <a:pt x="110" y="45"/>
                  <a:pt x="110" y="45"/>
                  <a:pt x="110" y="45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8" y="45"/>
                  <a:pt x="108" y="45"/>
                  <a:pt x="108" y="4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7" y="47"/>
                  <a:pt x="107" y="47"/>
                  <a:pt x="107" y="47"/>
                </a:cubicBezTo>
                <a:cubicBezTo>
                  <a:pt x="106" y="48"/>
                  <a:pt x="106" y="48"/>
                  <a:pt x="106" y="48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8" y="49"/>
                  <a:pt x="108" y="49"/>
                  <a:pt x="108" y="49"/>
                </a:cubicBezTo>
                <a:cubicBezTo>
                  <a:pt x="108" y="49"/>
                  <a:pt x="108" y="49"/>
                  <a:pt x="108" y="49"/>
                </a:cubicBezTo>
                <a:cubicBezTo>
                  <a:pt x="109" y="49"/>
                  <a:pt x="109" y="49"/>
                  <a:pt x="109" y="49"/>
                </a:cubicBezTo>
                <a:cubicBezTo>
                  <a:pt x="109" y="49"/>
                  <a:pt x="109" y="49"/>
                  <a:pt x="109" y="49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49"/>
                  <a:pt x="109" y="49"/>
                  <a:pt x="109" y="49"/>
                </a:cubicBezTo>
                <a:cubicBezTo>
                  <a:pt x="109" y="49"/>
                  <a:pt x="109" y="49"/>
                  <a:pt x="109" y="49"/>
                </a:cubicBezTo>
                <a:cubicBezTo>
                  <a:pt x="109" y="48"/>
                  <a:pt x="109" y="48"/>
                  <a:pt x="109" y="48"/>
                </a:cubicBezTo>
                <a:cubicBezTo>
                  <a:pt x="110" y="48"/>
                  <a:pt x="110" y="48"/>
                  <a:pt x="110" y="48"/>
                </a:cubicBezTo>
                <a:cubicBezTo>
                  <a:pt x="109" y="48"/>
                  <a:pt x="109" y="48"/>
                  <a:pt x="109" y="48"/>
                </a:cubicBezTo>
                <a:cubicBezTo>
                  <a:pt x="110" y="47"/>
                  <a:pt x="110" y="47"/>
                  <a:pt x="110" y="47"/>
                </a:cubicBezTo>
                <a:cubicBezTo>
                  <a:pt x="110" y="47"/>
                  <a:pt x="110" y="47"/>
                  <a:pt x="110" y="47"/>
                </a:cubicBezTo>
                <a:cubicBezTo>
                  <a:pt x="111" y="48"/>
                  <a:pt x="111" y="48"/>
                  <a:pt x="111" y="48"/>
                </a:cubicBezTo>
                <a:cubicBezTo>
                  <a:pt x="110" y="49"/>
                  <a:pt x="110" y="49"/>
                  <a:pt x="110" y="49"/>
                </a:cubicBezTo>
                <a:cubicBezTo>
                  <a:pt x="111" y="49"/>
                  <a:pt x="111" y="49"/>
                  <a:pt x="111" y="49"/>
                </a:cubicBezTo>
                <a:cubicBezTo>
                  <a:pt x="111" y="50"/>
                  <a:pt x="111" y="50"/>
                  <a:pt x="111" y="50"/>
                </a:cubicBezTo>
                <a:lnTo>
                  <a:pt x="112" y="50"/>
                </a:lnTo>
                <a:close/>
                <a:moveTo>
                  <a:pt x="93" y="97"/>
                </a:moveTo>
                <a:cubicBezTo>
                  <a:pt x="93" y="98"/>
                  <a:pt x="93" y="98"/>
                  <a:pt x="93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4" y="98"/>
                  <a:pt x="94" y="98"/>
                  <a:pt x="94" y="98"/>
                </a:cubicBezTo>
                <a:lnTo>
                  <a:pt x="93" y="97"/>
                </a:lnTo>
                <a:close/>
                <a:moveTo>
                  <a:pt x="94" y="74"/>
                </a:move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cubicBezTo>
                  <a:pt x="94" y="75"/>
                  <a:pt x="94" y="75"/>
                  <a:pt x="94" y="75"/>
                </a:cubicBezTo>
                <a:lnTo>
                  <a:pt x="94" y="74"/>
                </a:lnTo>
                <a:close/>
                <a:moveTo>
                  <a:pt x="97" y="76"/>
                </a:moveTo>
                <a:cubicBezTo>
                  <a:pt x="98" y="76"/>
                  <a:pt x="98" y="76"/>
                  <a:pt x="98" y="76"/>
                </a:cubicBezTo>
                <a:cubicBezTo>
                  <a:pt x="98" y="76"/>
                  <a:pt x="98" y="76"/>
                  <a:pt x="98" y="76"/>
                </a:cubicBezTo>
                <a:cubicBezTo>
                  <a:pt x="98" y="76"/>
                  <a:pt x="98" y="76"/>
                  <a:pt x="98" y="76"/>
                </a:cubicBezTo>
                <a:cubicBezTo>
                  <a:pt x="99" y="76"/>
                  <a:pt x="99" y="76"/>
                  <a:pt x="99" y="76"/>
                </a:cubicBezTo>
                <a:cubicBezTo>
                  <a:pt x="99" y="76"/>
                  <a:pt x="99" y="76"/>
                  <a:pt x="99" y="76"/>
                </a:cubicBezTo>
                <a:cubicBezTo>
                  <a:pt x="100" y="76"/>
                  <a:pt x="100" y="76"/>
                  <a:pt x="100" y="76"/>
                </a:cubicBezTo>
                <a:cubicBezTo>
                  <a:pt x="100" y="75"/>
                  <a:pt x="99" y="74"/>
                  <a:pt x="98" y="74"/>
                </a:cubicBezTo>
                <a:cubicBezTo>
                  <a:pt x="98" y="74"/>
                  <a:pt x="98" y="74"/>
                  <a:pt x="98" y="74"/>
                </a:cubicBezTo>
                <a:cubicBezTo>
                  <a:pt x="98" y="72"/>
                  <a:pt x="98" y="72"/>
                  <a:pt x="98" y="72"/>
                </a:cubicBezTo>
                <a:cubicBezTo>
                  <a:pt x="96" y="71"/>
                  <a:pt x="96" y="71"/>
                  <a:pt x="96" y="71"/>
                </a:cubicBezTo>
                <a:cubicBezTo>
                  <a:pt x="96" y="72"/>
                  <a:pt x="96" y="72"/>
                  <a:pt x="96" y="72"/>
                </a:cubicBezTo>
                <a:cubicBezTo>
                  <a:pt x="96" y="73"/>
                  <a:pt x="96" y="73"/>
                  <a:pt x="96" y="73"/>
                </a:cubicBezTo>
                <a:cubicBezTo>
                  <a:pt x="95" y="74"/>
                  <a:pt x="95" y="74"/>
                  <a:pt x="95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7" y="75"/>
                  <a:pt x="97" y="75"/>
                  <a:pt x="97" y="75"/>
                </a:cubicBezTo>
                <a:cubicBezTo>
                  <a:pt x="98" y="74"/>
                  <a:pt x="98" y="74"/>
                  <a:pt x="98" y="74"/>
                </a:cubicBezTo>
                <a:cubicBezTo>
                  <a:pt x="98" y="75"/>
                  <a:pt x="98" y="75"/>
                  <a:pt x="98" y="75"/>
                </a:cubicBezTo>
                <a:lnTo>
                  <a:pt x="97" y="76"/>
                </a:lnTo>
                <a:close/>
                <a:moveTo>
                  <a:pt x="81" y="76"/>
                </a:moveTo>
                <a:cubicBezTo>
                  <a:pt x="80" y="76"/>
                  <a:pt x="80" y="76"/>
                  <a:pt x="80" y="76"/>
                </a:cubicBezTo>
                <a:cubicBezTo>
                  <a:pt x="80" y="76"/>
                  <a:pt x="80" y="76"/>
                  <a:pt x="80" y="76"/>
                </a:cubicBezTo>
                <a:cubicBezTo>
                  <a:pt x="78" y="76"/>
                  <a:pt x="78" y="76"/>
                  <a:pt x="78" y="76"/>
                </a:cubicBezTo>
                <a:cubicBezTo>
                  <a:pt x="78" y="76"/>
                  <a:pt x="78" y="76"/>
                  <a:pt x="78" y="76"/>
                </a:cubicBezTo>
                <a:cubicBezTo>
                  <a:pt x="76" y="75"/>
                  <a:pt x="75" y="73"/>
                  <a:pt x="75" y="72"/>
                </a:cubicBezTo>
                <a:cubicBezTo>
                  <a:pt x="75" y="71"/>
                  <a:pt x="75" y="71"/>
                  <a:pt x="75" y="71"/>
                </a:cubicBezTo>
                <a:cubicBezTo>
                  <a:pt x="75" y="69"/>
                  <a:pt x="72" y="70"/>
                  <a:pt x="71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69" y="71"/>
                  <a:pt x="69" y="71"/>
                  <a:pt x="69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68" y="72"/>
                  <a:pt x="68" y="72"/>
                  <a:pt x="68" y="72"/>
                </a:cubicBezTo>
                <a:cubicBezTo>
                  <a:pt x="68" y="73"/>
                  <a:pt x="66" y="73"/>
                  <a:pt x="65" y="74"/>
                </a:cubicBezTo>
                <a:cubicBezTo>
                  <a:pt x="64" y="75"/>
                  <a:pt x="64" y="75"/>
                  <a:pt x="64" y="75"/>
                </a:cubicBezTo>
                <a:cubicBezTo>
                  <a:pt x="65" y="74"/>
                  <a:pt x="66" y="74"/>
                  <a:pt x="67" y="74"/>
                </a:cubicBezTo>
                <a:cubicBezTo>
                  <a:pt x="67" y="74"/>
                  <a:pt x="67" y="73"/>
                  <a:pt x="67" y="73"/>
                </a:cubicBezTo>
                <a:cubicBezTo>
                  <a:pt x="68" y="73"/>
                  <a:pt x="68" y="74"/>
                  <a:pt x="69" y="74"/>
                </a:cubicBezTo>
                <a:cubicBezTo>
                  <a:pt x="71" y="74"/>
                  <a:pt x="72" y="75"/>
                  <a:pt x="73" y="76"/>
                </a:cubicBezTo>
                <a:cubicBezTo>
                  <a:pt x="74" y="77"/>
                  <a:pt x="75" y="78"/>
                  <a:pt x="76" y="78"/>
                </a:cubicBezTo>
                <a:cubicBezTo>
                  <a:pt x="76" y="79"/>
                  <a:pt x="76" y="79"/>
                  <a:pt x="76" y="79"/>
                </a:cubicBezTo>
                <a:cubicBezTo>
                  <a:pt x="77" y="79"/>
                  <a:pt x="77" y="79"/>
                  <a:pt x="77" y="79"/>
                </a:cubicBezTo>
                <a:cubicBezTo>
                  <a:pt x="76" y="80"/>
                  <a:pt x="77" y="81"/>
                  <a:pt x="78" y="81"/>
                </a:cubicBezTo>
                <a:cubicBezTo>
                  <a:pt x="79" y="82"/>
                  <a:pt x="79" y="82"/>
                  <a:pt x="79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78" y="84"/>
                  <a:pt x="78" y="84"/>
                  <a:pt x="78" y="84"/>
                </a:cubicBezTo>
                <a:cubicBezTo>
                  <a:pt x="79" y="83"/>
                  <a:pt x="79" y="83"/>
                  <a:pt x="79" y="83"/>
                </a:cubicBezTo>
                <a:cubicBezTo>
                  <a:pt x="79" y="85"/>
                  <a:pt x="79" y="85"/>
                  <a:pt x="79" y="85"/>
                </a:cubicBezTo>
                <a:cubicBezTo>
                  <a:pt x="80" y="85"/>
                  <a:pt x="80" y="85"/>
                  <a:pt x="80" y="85"/>
                </a:cubicBezTo>
                <a:cubicBezTo>
                  <a:pt x="81" y="84"/>
                  <a:pt x="84" y="85"/>
                  <a:pt x="86" y="85"/>
                </a:cubicBezTo>
                <a:cubicBezTo>
                  <a:pt x="87" y="85"/>
                  <a:pt x="87" y="85"/>
                  <a:pt x="87" y="85"/>
                </a:cubicBezTo>
                <a:cubicBezTo>
                  <a:pt x="87" y="86"/>
                  <a:pt x="87" y="86"/>
                  <a:pt x="87" y="86"/>
                </a:cubicBezTo>
                <a:cubicBezTo>
                  <a:pt x="87" y="86"/>
                  <a:pt x="86" y="86"/>
                  <a:pt x="86" y="87"/>
                </a:cubicBezTo>
                <a:cubicBezTo>
                  <a:pt x="87" y="87"/>
                  <a:pt x="87" y="87"/>
                  <a:pt x="88" y="87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88" y="89"/>
                  <a:pt x="88" y="89"/>
                  <a:pt x="88" y="89"/>
                </a:cubicBezTo>
                <a:cubicBezTo>
                  <a:pt x="89" y="89"/>
                  <a:pt x="89" y="89"/>
                  <a:pt x="89" y="89"/>
                </a:cubicBezTo>
                <a:cubicBezTo>
                  <a:pt x="89" y="90"/>
                  <a:pt x="89" y="90"/>
                  <a:pt x="89" y="90"/>
                </a:cubicBezTo>
                <a:cubicBezTo>
                  <a:pt x="89" y="91"/>
                  <a:pt x="89" y="91"/>
                  <a:pt x="89" y="91"/>
                </a:cubicBezTo>
                <a:cubicBezTo>
                  <a:pt x="90" y="92"/>
                  <a:pt x="90" y="92"/>
                  <a:pt x="90" y="92"/>
                </a:cubicBezTo>
                <a:cubicBezTo>
                  <a:pt x="90" y="92"/>
                  <a:pt x="90" y="92"/>
                  <a:pt x="90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3"/>
                  <a:pt x="91" y="93"/>
                  <a:pt x="91" y="93"/>
                </a:cubicBezTo>
                <a:cubicBezTo>
                  <a:pt x="91" y="93"/>
                  <a:pt x="91" y="93"/>
                  <a:pt x="91" y="93"/>
                </a:cubicBezTo>
                <a:cubicBezTo>
                  <a:pt x="92" y="94"/>
                  <a:pt x="92" y="94"/>
                  <a:pt x="92" y="94"/>
                </a:cubicBezTo>
                <a:cubicBezTo>
                  <a:pt x="91" y="94"/>
                  <a:pt x="92" y="95"/>
                  <a:pt x="92" y="95"/>
                </a:cubicBezTo>
                <a:cubicBezTo>
                  <a:pt x="93" y="95"/>
                  <a:pt x="93" y="95"/>
                  <a:pt x="93" y="95"/>
                </a:cubicBezTo>
                <a:cubicBezTo>
                  <a:pt x="93" y="95"/>
                  <a:pt x="93" y="95"/>
                  <a:pt x="93" y="95"/>
                </a:cubicBezTo>
                <a:cubicBezTo>
                  <a:pt x="94" y="94"/>
                  <a:pt x="94" y="94"/>
                  <a:pt x="94" y="94"/>
                </a:cubicBezTo>
                <a:cubicBezTo>
                  <a:pt x="94" y="94"/>
                  <a:pt x="94" y="94"/>
                  <a:pt x="94" y="94"/>
                </a:cubicBezTo>
                <a:cubicBezTo>
                  <a:pt x="94" y="95"/>
                  <a:pt x="94" y="95"/>
                  <a:pt x="94" y="95"/>
                </a:cubicBezTo>
                <a:cubicBezTo>
                  <a:pt x="95" y="95"/>
                  <a:pt x="95" y="95"/>
                  <a:pt x="95" y="95"/>
                </a:cubicBezTo>
                <a:cubicBezTo>
                  <a:pt x="96" y="95"/>
                  <a:pt x="96" y="94"/>
                  <a:pt x="97" y="93"/>
                </a:cubicBezTo>
                <a:cubicBezTo>
                  <a:pt x="96" y="93"/>
                  <a:pt x="96" y="93"/>
                  <a:pt x="96" y="93"/>
                </a:cubicBezTo>
                <a:cubicBezTo>
                  <a:pt x="96" y="92"/>
                  <a:pt x="96" y="91"/>
                  <a:pt x="96" y="91"/>
                </a:cubicBezTo>
                <a:cubicBezTo>
                  <a:pt x="95" y="91"/>
                  <a:pt x="94" y="92"/>
                  <a:pt x="93" y="91"/>
                </a:cubicBezTo>
                <a:cubicBezTo>
                  <a:pt x="92" y="91"/>
                  <a:pt x="92" y="91"/>
                  <a:pt x="92" y="91"/>
                </a:cubicBezTo>
                <a:cubicBezTo>
                  <a:pt x="92" y="90"/>
                  <a:pt x="92" y="90"/>
                  <a:pt x="92" y="90"/>
                </a:cubicBezTo>
                <a:cubicBezTo>
                  <a:pt x="91" y="89"/>
                  <a:pt x="91" y="89"/>
                  <a:pt x="91" y="89"/>
                </a:cubicBezTo>
                <a:cubicBezTo>
                  <a:pt x="90" y="89"/>
                  <a:pt x="90" y="89"/>
                  <a:pt x="90" y="89"/>
                </a:cubicBezTo>
                <a:cubicBezTo>
                  <a:pt x="90" y="88"/>
                  <a:pt x="90" y="88"/>
                  <a:pt x="90" y="88"/>
                </a:cubicBezTo>
                <a:cubicBezTo>
                  <a:pt x="90" y="87"/>
                  <a:pt x="90" y="87"/>
                  <a:pt x="90" y="87"/>
                </a:cubicBezTo>
                <a:cubicBezTo>
                  <a:pt x="90" y="86"/>
                  <a:pt x="90" y="86"/>
                  <a:pt x="90" y="86"/>
                </a:cubicBezTo>
                <a:cubicBezTo>
                  <a:pt x="89" y="85"/>
                  <a:pt x="89" y="85"/>
                  <a:pt x="89" y="85"/>
                </a:cubicBezTo>
                <a:cubicBezTo>
                  <a:pt x="89" y="85"/>
                  <a:pt x="89" y="85"/>
                  <a:pt x="89" y="85"/>
                </a:cubicBezTo>
                <a:cubicBezTo>
                  <a:pt x="89" y="84"/>
                  <a:pt x="89" y="84"/>
                  <a:pt x="89" y="84"/>
                </a:cubicBezTo>
                <a:cubicBezTo>
                  <a:pt x="89" y="84"/>
                  <a:pt x="89" y="83"/>
                  <a:pt x="89" y="82"/>
                </a:cubicBezTo>
                <a:cubicBezTo>
                  <a:pt x="90" y="82"/>
                  <a:pt x="90" y="82"/>
                  <a:pt x="90" y="82"/>
                </a:cubicBezTo>
                <a:cubicBezTo>
                  <a:pt x="89" y="81"/>
                  <a:pt x="89" y="81"/>
                  <a:pt x="88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88" y="79"/>
                  <a:pt x="88" y="79"/>
                  <a:pt x="88" y="79"/>
                </a:cubicBezTo>
                <a:cubicBezTo>
                  <a:pt x="88" y="78"/>
                  <a:pt x="87" y="78"/>
                  <a:pt x="8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79"/>
                  <a:pt x="82" y="78"/>
                  <a:pt x="81" y="77"/>
                </a:cubicBezTo>
                <a:lnTo>
                  <a:pt x="81" y="76"/>
                </a:lnTo>
                <a:close/>
                <a:moveTo>
                  <a:pt x="88" y="172"/>
                </a:move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88" y="173"/>
                  <a:pt x="88" y="173"/>
                  <a:pt x="88" y="173"/>
                </a:cubicBezTo>
                <a:cubicBezTo>
                  <a:pt x="89" y="173"/>
                  <a:pt x="89" y="173"/>
                  <a:pt x="89" y="173"/>
                </a:cubicBezTo>
                <a:lnTo>
                  <a:pt x="88" y="172"/>
                </a:lnTo>
                <a:close/>
                <a:moveTo>
                  <a:pt x="118" y="171"/>
                </a:moveTo>
                <a:cubicBezTo>
                  <a:pt x="118" y="171"/>
                  <a:pt x="118" y="171"/>
                  <a:pt x="118" y="171"/>
                </a:cubicBezTo>
                <a:cubicBezTo>
                  <a:pt x="119" y="171"/>
                  <a:pt x="119" y="171"/>
                  <a:pt x="119" y="171"/>
                </a:cubicBezTo>
                <a:cubicBezTo>
                  <a:pt x="119" y="171"/>
                  <a:pt x="119" y="171"/>
                  <a:pt x="119" y="171"/>
                </a:cubicBezTo>
                <a:lnTo>
                  <a:pt x="118" y="171"/>
                </a:lnTo>
                <a:close/>
                <a:moveTo>
                  <a:pt x="127" y="169"/>
                </a:moveTo>
                <a:cubicBezTo>
                  <a:pt x="127" y="169"/>
                  <a:pt x="127" y="169"/>
                  <a:pt x="127" y="169"/>
                </a:cubicBezTo>
                <a:cubicBezTo>
                  <a:pt x="127" y="170"/>
                  <a:pt x="127" y="170"/>
                  <a:pt x="127" y="170"/>
                </a:cubicBezTo>
                <a:cubicBezTo>
                  <a:pt x="127" y="170"/>
                  <a:pt x="127" y="170"/>
                  <a:pt x="127" y="170"/>
                </a:cubicBezTo>
                <a:lnTo>
                  <a:pt x="127" y="169"/>
                </a:lnTo>
                <a:close/>
                <a:moveTo>
                  <a:pt x="109" y="157"/>
                </a:moveTo>
                <a:cubicBezTo>
                  <a:pt x="109" y="158"/>
                  <a:pt x="109" y="158"/>
                  <a:pt x="109" y="158"/>
                </a:cubicBezTo>
                <a:cubicBezTo>
                  <a:pt x="110" y="158"/>
                  <a:pt x="110" y="158"/>
                  <a:pt x="110" y="158"/>
                </a:cubicBezTo>
                <a:cubicBezTo>
                  <a:pt x="110" y="158"/>
                  <a:pt x="110" y="158"/>
                  <a:pt x="110" y="158"/>
                </a:cubicBezTo>
                <a:lnTo>
                  <a:pt x="109" y="157"/>
                </a:lnTo>
                <a:close/>
                <a:moveTo>
                  <a:pt x="77" y="161"/>
                </a:moveTo>
                <a:cubicBezTo>
                  <a:pt x="77" y="162"/>
                  <a:pt x="78" y="162"/>
                  <a:pt x="78" y="162"/>
                </a:cubicBezTo>
                <a:cubicBezTo>
                  <a:pt x="78" y="163"/>
                  <a:pt x="78" y="163"/>
                  <a:pt x="78" y="163"/>
                </a:cubicBezTo>
                <a:cubicBezTo>
                  <a:pt x="80" y="163"/>
                  <a:pt x="80" y="163"/>
                  <a:pt x="80" y="163"/>
                </a:cubicBezTo>
                <a:cubicBezTo>
                  <a:pt x="80" y="163"/>
                  <a:pt x="80" y="163"/>
                  <a:pt x="80" y="163"/>
                </a:cubicBezTo>
                <a:cubicBezTo>
                  <a:pt x="81" y="163"/>
                  <a:pt x="81" y="163"/>
                  <a:pt x="81" y="163"/>
                </a:cubicBezTo>
                <a:cubicBezTo>
                  <a:pt x="82" y="163"/>
                  <a:pt x="82" y="163"/>
                  <a:pt x="82" y="163"/>
                </a:cubicBezTo>
                <a:cubicBezTo>
                  <a:pt x="83" y="162"/>
                  <a:pt x="85" y="163"/>
                  <a:pt x="86" y="163"/>
                </a:cubicBezTo>
                <a:cubicBezTo>
                  <a:pt x="87" y="164"/>
                  <a:pt x="89" y="164"/>
                  <a:pt x="90" y="164"/>
                </a:cubicBezTo>
                <a:cubicBezTo>
                  <a:pt x="91" y="164"/>
                  <a:pt x="93" y="164"/>
                  <a:pt x="94" y="164"/>
                </a:cubicBezTo>
                <a:cubicBezTo>
                  <a:pt x="94" y="164"/>
                  <a:pt x="94" y="164"/>
                  <a:pt x="94" y="164"/>
                </a:cubicBezTo>
                <a:cubicBezTo>
                  <a:pt x="95" y="165"/>
                  <a:pt x="95" y="165"/>
                  <a:pt x="95" y="165"/>
                </a:cubicBezTo>
                <a:cubicBezTo>
                  <a:pt x="96" y="165"/>
                  <a:pt x="96" y="165"/>
                  <a:pt x="97" y="166"/>
                </a:cubicBezTo>
                <a:cubicBezTo>
                  <a:pt x="98" y="166"/>
                  <a:pt x="98" y="166"/>
                  <a:pt x="100" y="166"/>
                </a:cubicBezTo>
                <a:cubicBezTo>
                  <a:pt x="100" y="167"/>
                  <a:pt x="100" y="167"/>
                  <a:pt x="100" y="167"/>
                </a:cubicBezTo>
                <a:cubicBezTo>
                  <a:pt x="101" y="168"/>
                  <a:pt x="100" y="168"/>
                  <a:pt x="101" y="169"/>
                </a:cubicBezTo>
                <a:cubicBezTo>
                  <a:pt x="100" y="170"/>
                  <a:pt x="100" y="170"/>
                  <a:pt x="100" y="170"/>
                </a:cubicBezTo>
                <a:cubicBezTo>
                  <a:pt x="102" y="170"/>
                  <a:pt x="104" y="170"/>
                  <a:pt x="106" y="170"/>
                </a:cubicBezTo>
                <a:cubicBezTo>
                  <a:pt x="107" y="170"/>
                  <a:pt x="107" y="170"/>
                  <a:pt x="107" y="170"/>
                </a:cubicBezTo>
                <a:cubicBezTo>
                  <a:pt x="107" y="170"/>
                  <a:pt x="107" y="170"/>
                  <a:pt x="107" y="170"/>
                </a:cubicBezTo>
                <a:cubicBezTo>
                  <a:pt x="108" y="169"/>
                  <a:pt x="108" y="169"/>
                  <a:pt x="108" y="169"/>
                </a:cubicBezTo>
                <a:cubicBezTo>
                  <a:pt x="109" y="170"/>
                  <a:pt x="109" y="169"/>
                  <a:pt x="110" y="169"/>
                </a:cubicBezTo>
                <a:cubicBezTo>
                  <a:pt x="112" y="169"/>
                  <a:pt x="113" y="169"/>
                  <a:pt x="114" y="169"/>
                </a:cubicBezTo>
                <a:cubicBezTo>
                  <a:pt x="117" y="168"/>
                  <a:pt x="120" y="168"/>
                  <a:pt x="123" y="167"/>
                </a:cubicBezTo>
                <a:cubicBezTo>
                  <a:pt x="124" y="167"/>
                  <a:pt x="124" y="167"/>
                  <a:pt x="124" y="167"/>
                </a:cubicBezTo>
                <a:cubicBezTo>
                  <a:pt x="124" y="167"/>
                  <a:pt x="124" y="167"/>
                  <a:pt x="124" y="167"/>
                </a:cubicBezTo>
                <a:cubicBezTo>
                  <a:pt x="125" y="168"/>
                  <a:pt x="125" y="168"/>
                  <a:pt x="125" y="168"/>
                </a:cubicBezTo>
                <a:cubicBezTo>
                  <a:pt x="126" y="168"/>
                  <a:pt x="126" y="168"/>
                  <a:pt x="126" y="168"/>
                </a:cubicBezTo>
                <a:cubicBezTo>
                  <a:pt x="127" y="169"/>
                  <a:pt x="128" y="168"/>
                  <a:pt x="129" y="167"/>
                </a:cubicBezTo>
                <a:cubicBezTo>
                  <a:pt x="130" y="165"/>
                  <a:pt x="130" y="165"/>
                  <a:pt x="130" y="165"/>
                </a:cubicBezTo>
                <a:cubicBezTo>
                  <a:pt x="130" y="164"/>
                  <a:pt x="130" y="164"/>
                  <a:pt x="130" y="164"/>
                </a:cubicBezTo>
                <a:cubicBezTo>
                  <a:pt x="130" y="163"/>
                  <a:pt x="130" y="163"/>
                  <a:pt x="130" y="163"/>
                </a:cubicBezTo>
                <a:cubicBezTo>
                  <a:pt x="130" y="163"/>
                  <a:pt x="130" y="163"/>
                  <a:pt x="130" y="164"/>
                </a:cubicBezTo>
                <a:cubicBezTo>
                  <a:pt x="130" y="163"/>
                  <a:pt x="129" y="162"/>
                  <a:pt x="129" y="162"/>
                </a:cubicBezTo>
                <a:cubicBezTo>
                  <a:pt x="130" y="161"/>
                  <a:pt x="130" y="161"/>
                  <a:pt x="130" y="161"/>
                </a:cubicBezTo>
                <a:cubicBezTo>
                  <a:pt x="130" y="160"/>
                  <a:pt x="130" y="160"/>
                  <a:pt x="130" y="160"/>
                </a:cubicBezTo>
                <a:cubicBezTo>
                  <a:pt x="130" y="160"/>
                  <a:pt x="130" y="160"/>
                  <a:pt x="130" y="160"/>
                </a:cubicBezTo>
                <a:cubicBezTo>
                  <a:pt x="130" y="161"/>
                  <a:pt x="130" y="161"/>
                  <a:pt x="130" y="161"/>
                </a:cubicBezTo>
                <a:cubicBezTo>
                  <a:pt x="129" y="161"/>
                  <a:pt x="129" y="161"/>
                  <a:pt x="129" y="161"/>
                </a:cubicBezTo>
                <a:cubicBezTo>
                  <a:pt x="128" y="163"/>
                  <a:pt x="128" y="163"/>
                  <a:pt x="128" y="163"/>
                </a:cubicBezTo>
                <a:cubicBezTo>
                  <a:pt x="128" y="163"/>
                  <a:pt x="128" y="163"/>
                  <a:pt x="128" y="163"/>
                </a:cubicBezTo>
                <a:cubicBezTo>
                  <a:pt x="127" y="163"/>
                  <a:pt x="127" y="163"/>
                  <a:pt x="127" y="163"/>
                </a:cubicBezTo>
                <a:cubicBezTo>
                  <a:pt x="126" y="163"/>
                  <a:pt x="126" y="163"/>
                  <a:pt x="126" y="163"/>
                </a:cubicBezTo>
                <a:cubicBezTo>
                  <a:pt x="126" y="163"/>
                  <a:pt x="126" y="163"/>
                  <a:pt x="126" y="163"/>
                </a:cubicBezTo>
                <a:cubicBezTo>
                  <a:pt x="125" y="162"/>
                  <a:pt x="125" y="163"/>
                  <a:pt x="124" y="163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22" y="164"/>
                  <a:pt x="122" y="164"/>
                  <a:pt x="122" y="164"/>
                </a:cubicBezTo>
                <a:cubicBezTo>
                  <a:pt x="121" y="165"/>
                  <a:pt x="121" y="165"/>
                  <a:pt x="121" y="165"/>
                </a:cubicBezTo>
                <a:cubicBezTo>
                  <a:pt x="121" y="166"/>
                  <a:pt x="120" y="165"/>
                  <a:pt x="119" y="165"/>
                </a:cubicBezTo>
                <a:cubicBezTo>
                  <a:pt x="118" y="164"/>
                  <a:pt x="119" y="163"/>
                  <a:pt x="120" y="162"/>
                </a:cubicBezTo>
                <a:cubicBezTo>
                  <a:pt x="119" y="161"/>
                  <a:pt x="119" y="161"/>
                  <a:pt x="119" y="161"/>
                </a:cubicBezTo>
                <a:cubicBezTo>
                  <a:pt x="119" y="162"/>
                  <a:pt x="119" y="162"/>
                  <a:pt x="119" y="162"/>
                </a:cubicBezTo>
                <a:cubicBezTo>
                  <a:pt x="119" y="161"/>
                  <a:pt x="119" y="161"/>
                  <a:pt x="119" y="161"/>
                </a:cubicBezTo>
                <a:cubicBezTo>
                  <a:pt x="119" y="161"/>
                  <a:pt x="119" y="160"/>
                  <a:pt x="120" y="160"/>
                </a:cubicBezTo>
                <a:cubicBezTo>
                  <a:pt x="118" y="160"/>
                  <a:pt x="118" y="160"/>
                  <a:pt x="117" y="160"/>
                </a:cubicBezTo>
                <a:cubicBezTo>
                  <a:pt x="115" y="161"/>
                  <a:pt x="114" y="161"/>
                  <a:pt x="113" y="161"/>
                </a:cubicBezTo>
                <a:cubicBezTo>
                  <a:pt x="112" y="160"/>
                  <a:pt x="112" y="160"/>
                  <a:pt x="112" y="160"/>
                </a:cubicBezTo>
                <a:cubicBezTo>
                  <a:pt x="111" y="160"/>
                  <a:pt x="110" y="160"/>
                  <a:pt x="109" y="160"/>
                </a:cubicBezTo>
                <a:cubicBezTo>
                  <a:pt x="108" y="160"/>
                  <a:pt x="107" y="160"/>
                  <a:pt x="106" y="160"/>
                </a:cubicBezTo>
                <a:cubicBezTo>
                  <a:pt x="106" y="159"/>
                  <a:pt x="106" y="158"/>
                  <a:pt x="105" y="158"/>
                </a:cubicBezTo>
                <a:cubicBezTo>
                  <a:pt x="104" y="159"/>
                  <a:pt x="104" y="159"/>
                  <a:pt x="104" y="159"/>
                </a:cubicBezTo>
                <a:cubicBezTo>
                  <a:pt x="103" y="158"/>
                  <a:pt x="103" y="158"/>
                  <a:pt x="103" y="158"/>
                </a:cubicBezTo>
                <a:cubicBezTo>
                  <a:pt x="102" y="159"/>
                  <a:pt x="101" y="158"/>
                  <a:pt x="100" y="158"/>
                </a:cubicBezTo>
                <a:cubicBezTo>
                  <a:pt x="98" y="158"/>
                  <a:pt x="97" y="159"/>
                  <a:pt x="95" y="160"/>
                </a:cubicBezTo>
                <a:cubicBezTo>
                  <a:pt x="94" y="160"/>
                  <a:pt x="94" y="160"/>
                  <a:pt x="94" y="160"/>
                </a:cubicBezTo>
                <a:cubicBezTo>
                  <a:pt x="93" y="160"/>
                  <a:pt x="93" y="160"/>
                  <a:pt x="93" y="160"/>
                </a:cubicBezTo>
                <a:cubicBezTo>
                  <a:pt x="91" y="160"/>
                  <a:pt x="91" y="160"/>
                  <a:pt x="91" y="160"/>
                </a:cubicBezTo>
                <a:cubicBezTo>
                  <a:pt x="91" y="159"/>
                  <a:pt x="91" y="158"/>
                  <a:pt x="91" y="157"/>
                </a:cubicBezTo>
                <a:cubicBezTo>
                  <a:pt x="90" y="158"/>
                  <a:pt x="90" y="158"/>
                  <a:pt x="90" y="158"/>
                </a:cubicBezTo>
                <a:cubicBezTo>
                  <a:pt x="88" y="156"/>
                  <a:pt x="88" y="156"/>
                  <a:pt x="88" y="156"/>
                </a:cubicBezTo>
                <a:cubicBezTo>
                  <a:pt x="88" y="156"/>
                  <a:pt x="89" y="156"/>
                  <a:pt x="90" y="156"/>
                </a:cubicBezTo>
                <a:cubicBezTo>
                  <a:pt x="90" y="155"/>
                  <a:pt x="90" y="155"/>
                  <a:pt x="90" y="155"/>
                </a:cubicBezTo>
                <a:cubicBezTo>
                  <a:pt x="90" y="154"/>
                  <a:pt x="90" y="154"/>
                  <a:pt x="90" y="154"/>
                </a:cubicBezTo>
                <a:cubicBezTo>
                  <a:pt x="89" y="154"/>
                  <a:pt x="89" y="154"/>
                  <a:pt x="89" y="154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88" y="155"/>
                  <a:pt x="88" y="155"/>
                  <a:pt x="88" y="155"/>
                </a:cubicBezTo>
                <a:cubicBezTo>
                  <a:pt x="87" y="155"/>
                  <a:pt x="87" y="155"/>
                  <a:pt x="87" y="155"/>
                </a:cubicBezTo>
                <a:cubicBezTo>
                  <a:pt x="87" y="157"/>
                  <a:pt x="84" y="156"/>
                  <a:pt x="83" y="156"/>
                </a:cubicBezTo>
                <a:cubicBezTo>
                  <a:pt x="82" y="155"/>
                  <a:pt x="82" y="155"/>
                  <a:pt x="82" y="155"/>
                </a:cubicBezTo>
                <a:cubicBezTo>
                  <a:pt x="82" y="153"/>
                  <a:pt x="82" y="153"/>
                  <a:pt x="82" y="153"/>
                </a:cubicBezTo>
                <a:cubicBezTo>
                  <a:pt x="82" y="152"/>
                  <a:pt x="82" y="152"/>
                  <a:pt x="82" y="152"/>
                </a:cubicBezTo>
                <a:cubicBezTo>
                  <a:pt x="81" y="152"/>
                  <a:pt x="81" y="152"/>
                  <a:pt x="81" y="152"/>
                </a:cubicBezTo>
                <a:cubicBezTo>
                  <a:pt x="81" y="153"/>
                  <a:pt x="81" y="153"/>
                  <a:pt x="81" y="153"/>
                </a:cubicBezTo>
                <a:cubicBezTo>
                  <a:pt x="81" y="154"/>
                  <a:pt x="81" y="154"/>
                  <a:pt x="81" y="154"/>
                </a:cubicBezTo>
                <a:cubicBezTo>
                  <a:pt x="81" y="154"/>
                  <a:pt x="81" y="154"/>
                  <a:pt x="81" y="154"/>
                </a:cubicBezTo>
                <a:cubicBezTo>
                  <a:pt x="81" y="155"/>
                  <a:pt x="81" y="155"/>
                  <a:pt x="81" y="155"/>
                </a:cubicBezTo>
                <a:cubicBezTo>
                  <a:pt x="81" y="156"/>
                  <a:pt x="81" y="156"/>
                  <a:pt x="81" y="156"/>
                </a:cubicBezTo>
                <a:cubicBezTo>
                  <a:pt x="80" y="156"/>
                  <a:pt x="80" y="156"/>
                  <a:pt x="80" y="156"/>
                </a:cubicBezTo>
                <a:cubicBezTo>
                  <a:pt x="79" y="156"/>
                  <a:pt x="79" y="156"/>
                  <a:pt x="79" y="156"/>
                </a:cubicBezTo>
                <a:cubicBezTo>
                  <a:pt x="79" y="155"/>
                  <a:pt x="79" y="155"/>
                  <a:pt x="79" y="155"/>
                </a:cubicBezTo>
                <a:cubicBezTo>
                  <a:pt x="79" y="155"/>
                  <a:pt x="79" y="154"/>
                  <a:pt x="79" y="154"/>
                </a:cubicBezTo>
                <a:cubicBezTo>
                  <a:pt x="78" y="154"/>
                  <a:pt x="78" y="155"/>
                  <a:pt x="78" y="156"/>
                </a:cubicBezTo>
                <a:cubicBezTo>
                  <a:pt x="78" y="156"/>
                  <a:pt x="78" y="156"/>
                  <a:pt x="78" y="156"/>
                </a:cubicBezTo>
                <a:cubicBezTo>
                  <a:pt x="78" y="157"/>
                  <a:pt x="78" y="157"/>
                  <a:pt x="78" y="157"/>
                </a:cubicBezTo>
                <a:cubicBezTo>
                  <a:pt x="78" y="158"/>
                  <a:pt x="78" y="158"/>
                  <a:pt x="78" y="158"/>
                </a:cubicBezTo>
                <a:cubicBezTo>
                  <a:pt x="77" y="159"/>
                  <a:pt x="77" y="159"/>
                  <a:pt x="77" y="159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77" y="161"/>
                  <a:pt x="77" y="161"/>
                  <a:pt x="77" y="161"/>
                </a:cubicBezTo>
                <a:close/>
                <a:moveTo>
                  <a:pt x="21" y="98"/>
                </a:moveTo>
                <a:cubicBezTo>
                  <a:pt x="19" y="99"/>
                  <a:pt x="22" y="103"/>
                  <a:pt x="23" y="104"/>
                </a:cubicBezTo>
                <a:cubicBezTo>
                  <a:pt x="25" y="104"/>
                  <a:pt x="24" y="103"/>
                  <a:pt x="25" y="102"/>
                </a:cubicBezTo>
                <a:cubicBezTo>
                  <a:pt x="26" y="102"/>
                  <a:pt x="26" y="102"/>
                  <a:pt x="27" y="102"/>
                </a:cubicBezTo>
                <a:cubicBezTo>
                  <a:pt x="27" y="102"/>
                  <a:pt x="27" y="102"/>
                  <a:pt x="27" y="102"/>
                </a:cubicBezTo>
                <a:cubicBezTo>
                  <a:pt x="25" y="100"/>
                  <a:pt x="23" y="99"/>
                  <a:pt x="22" y="97"/>
                </a:cubicBezTo>
                <a:cubicBezTo>
                  <a:pt x="22" y="98"/>
                  <a:pt x="21" y="98"/>
                  <a:pt x="21" y="98"/>
                </a:cubicBezTo>
                <a:close/>
                <a:moveTo>
                  <a:pt x="18" y="92"/>
                </a:moveTo>
                <a:cubicBezTo>
                  <a:pt x="18" y="95"/>
                  <a:pt x="20" y="93"/>
                  <a:pt x="21" y="93"/>
                </a:cubicBezTo>
                <a:cubicBezTo>
                  <a:pt x="22" y="93"/>
                  <a:pt x="24" y="95"/>
                  <a:pt x="24" y="92"/>
                </a:cubicBezTo>
                <a:cubicBezTo>
                  <a:pt x="23" y="91"/>
                  <a:pt x="21" y="90"/>
                  <a:pt x="21" y="89"/>
                </a:cubicBezTo>
                <a:cubicBezTo>
                  <a:pt x="20" y="88"/>
                  <a:pt x="20" y="88"/>
                  <a:pt x="20" y="87"/>
                </a:cubicBezTo>
                <a:cubicBezTo>
                  <a:pt x="21" y="86"/>
                  <a:pt x="21" y="87"/>
                  <a:pt x="22" y="87"/>
                </a:cubicBezTo>
                <a:cubicBezTo>
                  <a:pt x="22" y="87"/>
                  <a:pt x="23" y="82"/>
                  <a:pt x="20" y="83"/>
                </a:cubicBezTo>
                <a:cubicBezTo>
                  <a:pt x="19" y="84"/>
                  <a:pt x="19" y="85"/>
                  <a:pt x="18" y="86"/>
                </a:cubicBezTo>
                <a:cubicBezTo>
                  <a:pt x="18" y="87"/>
                  <a:pt x="18" y="86"/>
                  <a:pt x="17" y="86"/>
                </a:cubicBezTo>
                <a:cubicBezTo>
                  <a:pt x="16" y="86"/>
                  <a:pt x="16" y="85"/>
                  <a:pt x="15" y="87"/>
                </a:cubicBezTo>
                <a:cubicBezTo>
                  <a:pt x="15" y="87"/>
                  <a:pt x="14" y="89"/>
                  <a:pt x="14" y="89"/>
                </a:cubicBezTo>
                <a:cubicBezTo>
                  <a:pt x="14" y="90"/>
                  <a:pt x="14" y="90"/>
                  <a:pt x="15" y="91"/>
                </a:cubicBezTo>
                <a:cubicBezTo>
                  <a:pt x="16" y="91"/>
                  <a:pt x="17" y="91"/>
                  <a:pt x="18" y="92"/>
                </a:cubicBezTo>
                <a:cubicBezTo>
                  <a:pt x="18" y="93"/>
                  <a:pt x="17" y="92"/>
                  <a:pt x="18" y="92"/>
                </a:cubicBezTo>
                <a:close/>
                <a:moveTo>
                  <a:pt x="19" y="78"/>
                </a:moveTo>
                <a:cubicBezTo>
                  <a:pt x="19" y="79"/>
                  <a:pt x="18" y="80"/>
                  <a:pt x="19" y="81"/>
                </a:cubicBezTo>
                <a:cubicBezTo>
                  <a:pt x="20" y="81"/>
                  <a:pt x="20" y="80"/>
                  <a:pt x="21" y="80"/>
                </a:cubicBezTo>
                <a:cubicBezTo>
                  <a:pt x="22" y="80"/>
                  <a:pt x="23" y="81"/>
                  <a:pt x="23" y="81"/>
                </a:cubicBezTo>
                <a:cubicBezTo>
                  <a:pt x="24" y="80"/>
                  <a:pt x="22" y="78"/>
                  <a:pt x="22" y="78"/>
                </a:cubicBezTo>
                <a:cubicBezTo>
                  <a:pt x="22" y="77"/>
                  <a:pt x="22" y="75"/>
                  <a:pt x="20" y="75"/>
                </a:cubicBezTo>
                <a:cubicBezTo>
                  <a:pt x="20" y="76"/>
                  <a:pt x="19" y="78"/>
                  <a:pt x="19" y="78"/>
                </a:cubicBezTo>
                <a:cubicBezTo>
                  <a:pt x="19" y="79"/>
                  <a:pt x="19" y="78"/>
                  <a:pt x="19" y="78"/>
                </a:cubicBezTo>
                <a:close/>
                <a:moveTo>
                  <a:pt x="4" y="50"/>
                </a:moveTo>
                <a:cubicBezTo>
                  <a:pt x="3" y="50"/>
                  <a:pt x="0" y="50"/>
                  <a:pt x="1" y="52"/>
                </a:cubicBezTo>
                <a:cubicBezTo>
                  <a:pt x="1" y="53"/>
                  <a:pt x="4" y="54"/>
                  <a:pt x="4" y="55"/>
                </a:cubicBezTo>
                <a:cubicBezTo>
                  <a:pt x="5" y="57"/>
                  <a:pt x="5" y="58"/>
                  <a:pt x="6" y="59"/>
                </a:cubicBezTo>
                <a:cubicBezTo>
                  <a:pt x="7" y="60"/>
                  <a:pt x="10" y="62"/>
                  <a:pt x="10" y="61"/>
                </a:cubicBezTo>
                <a:cubicBezTo>
                  <a:pt x="11" y="60"/>
                  <a:pt x="8" y="58"/>
                  <a:pt x="8" y="58"/>
                </a:cubicBezTo>
                <a:cubicBezTo>
                  <a:pt x="7" y="57"/>
                  <a:pt x="5" y="55"/>
                  <a:pt x="5" y="54"/>
                </a:cubicBezTo>
                <a:cubicBezTo>
                  <a:pt x="5" y="52"/>
                  <a:pt x="6" y="53"/>
                  <a:pt x="6" y="52"/>
                </a:cubicBezTo>
                <a:cubicBezTo>
                  <a:pt x="7" y="49"/>
                  <a:pt x="4" y="50"/>
                  <a:pt x="4" y="50"/>
                </a:cubicBezTo>
                <a:cubicBezTo>
                  <a:pt x="3" y="50"/>
                  <a:pt x="4" y="50"/>
                  <a:pt x="4" y="50"/>
                </a:cubicBezTo>
                <a:close/>
                <a:moveTo>
                  <a:pt x="97" y="26"/>
                </a:moveTo>
                <a:cubicBezTo>
                  <a:pt x="97" y="27"/>
                  <a:pt x="96" y="27"/>
                  <a:pt x="96" y="27"/>
                </a:cubicBezTo>
                <a:cubicBezTo>
                  <a:pt x="96" y="28"/>
                  <a:pt x="97" y="28"/>
                  <a:pt x="97" y="29"/>
                </a:cubicBezTo>
                <a:cubicBezTo>
                  <a:pt x="98" y="30"/>
                  <a:pt x="99" y="31"/>
                  <a:pt x="101" y="30"/>
                </a:cubicBezTo>
                <a:cubicBezTo>
                  <a:pt x="103" y="28"/>
                  <a:pt x="101" y="24"/>
                  <a:pt x="98" y="25"/>
                </a:cubicBezTo>
                <a:cubicBezTo>
                  <a:pt x="98" y="25"/>
                  <a:pt x="98" y="26"/>
                  <a:pt x="97" y="26"/>
                </a:cubicBezTo>
                <a:cubicBezTo>
                  <a:pt x="97" y="27"/>
                  <a:pt x="98" y="26"/>
                  <a:pt x="97" y="26"/>
                </a:cubicBezTo>
                <a:close/>
                <a:moveTo>
                  <a:pt x="116" y="32"/>
                </a:moveTo>
                <a:cubicBezTo>
                  <a:pt x="116" y="31"/>
                  <a:pt x="115" y="32"/>
                  <a:pt x="114" y="32"/>
                </a:cubicBezTo>
                <a:cubicBezTo>
                  <a:pt x="114" y="33"/>
                  <a:pt x="117" y="35"/>
                  <a:pt x="118" y="35"/>
                </a:cubicBezTo>
                <a:cubicBezTo>
                  <a:pt x="121" y="35"/>
                  <a:pt x="118" y="32"/>
                  <a:pt x="116" y="32"/>
                </a:cubicBezTo>
                <a:cubicBezTo>
                  <a:pt x="116" y="31"/>
                  <a:pt x="118" y="32"/>
                  <a:pt x="116" y="32"/>
                </a:cubicBezTo>
                <a:close/>
                <a:moveTo>
                  <a:pt x="64" y="136"/>
                </a:moveTo>
                <a:cubicBezTo>
                  <a:pt x="64" y="138"/>
                  <a:pt x="65" y="139"/>
                  <a:pt x="65" y="140"/>
                </a:cubicBezTo>
                <a:cubicBezTo>
                  <a:pt x="66" y="141"/>
                  <a:pt x="66" y="141"/>
                  <a:pt x="68" y="140"/>
                </a:cubicBezTo>
                <a:cubicBezTo>
                  <a:pt x="68" y="140"/>
                  <a:pt x="69" y="139"/>
                  <a:pt x="69" y="138"/>
                </a:cubicBezTo>
                <a:cubicBezTo>
                  <a:pt x="68" y="137"/>
                  <a:pt x="66" y="137"/>
                  <a:pt x="66" y="135"/>
                </a:cubicBezTo>
                <a:cubicBezTo>
                  <a:pt x="65" y="135"/>
                  <a:pt x="65" y="136"/>
                  <a:pt x="64" y="13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7" name="Freeform 44">
            <a:extLst>
              <a:ext uri="{FF2B5EF4-FFF2-40B4-BE49-F238E27FC236}">
                <a16:creationId xmlns:a16="http://schemas.microsoft.com/office/drawing/2014/main" id="{810911FC-BA60-987B-4DDA-7AED2727954B}"/>
              </a:ext>
            </a:extLst>
          </p:cNvPr>
          <p:cNvSpPr>
            <a:spLocks noEditPoints="1"/>
          </p:cNvSpPr>
          <p:nvPr/>
        </p:nvSpPr>
        <p:spPr bwMode="auto">
          <a:xfrm>
            <a:off x="8859838" y="4386263"/>
            <a:ext cx="696912" cy="908050"/>
          </a:xfrm>
          <a:custGeom>
            <a:avLst/>
            <a:gdLst>
              <a:gd name="T0" fmla="*/ 151 w 183"/>
              <a:gd name="T1" fmla="*/ 21 h 238"/>
              <a:gd name="T2" fmla="*/ 147 w 183"/>
              <a:gd name="T3" fmla="*/ 13 h 238"/>
              <a:gd name="T4" fmla="*/ 150 w 183"/>
              <a:gd name="T5" fmla="*/ 8 h 238"/>
              <a:gd name="T6" fmla="*/ 154 w 183"/>
              <a:gd name="T7" fmla="*/ 14 h 238"/>
              <a:gd name="T8" fmla="*/ 132 w 183"/>
              <a:gd name="T9" fmla="*/ 17 h 238"/>
              <a:gd name="T10" fmla="*/ 162 w 183"/>
              <a:gd name="T11" fmla="*/ 31 h 238"/>
              <a:gd name="T12" fmla="*/ 167 w 183"/>
              <a:gd name="T13" fmla="*/ 33 h 238"/>
              <a:gd name="T14" fmla="*/ 54 w 183"/>
              <a:gd name="T15" fmla="*/ 226 h 238"/>
              <a:gd name="T16" fmla="*/ 86 w 183"/>
              <a:gd name="T17" fmla="*/ 234 h 238"/>
              <a:gd name="T18" fmla="*/ 97 w 183"/>
              <a:gd name="T19" fmla="*/ 230 h 238"/>
              <a:gd name="T20" fmla="*/ 126 w 183"/>
              <a:gd name="T21" fmla="*/ 228 h 238"/>
              <a:gd name="T22" fmla="*/ 144 w 183"/>
              <a:gd name="T23" fmla="*/ 227 h 238"/>
              <a:gd name="T24" fmla="*/ 156 w 183"/>
              <a:gd name="T25" fmla="*/ 201 h 238"/>
              <a:gd name="T26" fmla="*/ 147 w 183"/>
              <a:gd name="T27" fmla="*/ 185 h 238"/>
              <a:gd name="T28" fmla="*/ 132 w 183"/>
              <a:gd name="T29" fmla="*/ 167 h 238"/>
              <a:gd name="T30" fmla="*/ 129 w 183"/>
              <a:gd name="T31" fmla="*/ 151 h 238"/>
              <a:gd name="T32" fmla="*/ 152 w 183"/>
              <a:gd name="T33" fmla="*/ 137 h 238"/>
              <a:gd name="T34" fmla="*/ 174 w 183"/>
              <a:gd name="T35" fmla="*/ 129 h 238"/>
              <a:gd name="T36" fmla="*/ 175 w 183"/>
              <a:gd name="T37" fmla="*/ 104 h 238"/>
              <a:gd name="T38" fmla="*/ 176 w 183"/>
              <a:gd name="T39" fmla="*/ 88 h 238"/>
              <a:gd name="T40" fmla="*/ 171 w 183"/>
              <a:gd name="T41" fmla="*/ 56 h 238"/>
              <a:gd name="T42" fmla="*/ 159 w 183"/>
              <a:gd name="T43" fmla="*/ 31 h 238"/>
              <a:gd name="T44" fmla="*/ 150 w 183"/>
              <a:gd name="T45" fmla="*/ 25 h 238"/>
              <a:gd name="T46" fmla="*/ 141 w 183"/>
              <a:gd name="T47" fmla="*/ 18 h 238"/>
              <a:gd name="T48" fmla="*/ 130 w 183"/>
              <a:gd name="T49" fmla="*/ 21 h 238"/>
              <a:gd name="T50" fmla="*/ 116 w 183"/>
              <a:gd name="T51" fmla="*/ 29 h 238"/>
              <a:gd name="T52" fmla="*/ 109 w 183"/>
              <a:gd name="T53" fmla="*/ 32 h 238"/>
              <a:gd name="T54" fmla="*/ 100 w 183"/>
              <a:gd name="T55" fmla="*/ 30 h 238"/>
              <a:gd name="T56" fmla="*/ 106 w 183"/>
              <a:gd name="T57" fmla="*/ 13 h 238"/>
              <a:gd name="T58" fmla="*/ 102 w 183"/>
              <a:gd name="T59" fmla="*/ 19 h 238"/>
              <a:gd name="T60" fmla="*/ 87 w 183"/>
              <a:gd name="T61" fmla="*/ 19 h 238"/>
              <a:gd name="T62" fmla="*/ 83 w 183"/>
              <a:gd name="T63" fmla="*/ 7 h 238"/>
              <a:gd name="T64" fmla="*/ 78 w 183"/>
              <a:gd name="T65" fmla="*/ 3 h 238"/>
              <a:gd name="T66" fmla="*/ 59 w 183"/>
              <a:gd name="T67" fmla="*/ 5 h 238"/>
              <a:gd name="T68" fmla="*/ 59 w 183"/>
              <a:gd name="T69" fmla="*/ 17 h 238"/>
              <a:gd name="T70" fmla="*/ 64 w 183"/>
              <a:gd name="T71" fmla="*/ 26 h 238"/>
              <a:gd name="T72" fmla="*/ 68 w 183"/>
              <a:gd name="T73" fmla="*/ 34 h 238"/>
              <a:gd name="T74" fmla="*/ 81 w 183"/>
              <a:gd name="T75" fmla="*/ 46 h 238"/>
              <a:gd name="T76" fmla="*/ 56 w 183"/>
              <a:gd name="T77" fmla="*/ 37 h 238"/>
              <a:gd name="T78" fmla="*/ 51 w 183"/>
              <a:gd name="T79" fmla="*/ 43 h 238"/>
              <a:gd name="T80" fmla="*/ 46 w 183"/>
              <a:gd name="T81" fmla="*/ 40 h 238"/>
              <a:gd name="T82" fmla="*/ 29 w 183"/>
              <a:gd name="T83" fmla="*/ 46 h 238"/>
              <a:gd name="T84" fmla="*/ 29 w 183"/>
              <a:gd name="T85" fmla="*/ 55 h 238"/>
              <a:gd name="T86" fmla="*/ 20 w 183"/>
              <a:gd name="T87" fmla="*/ 75 h 238"/>
              <a:gd name="T88" fmla="*/ 20 w 183"/>
              <a:gd name="T89" fmla="*/ 94 h 238"/>
              <a:gd name="T90" fmla="*/ 8 w 183"/>
              <a:gd name="T91" fmla="*/ 109 h 238"/>
              <a:gd name="T92" fmla="*/ 6 w 183"/>
              <a:gd name="T93" fmla="*/ 125 h 238"/>
              <a:gd name="T94" fmla="*/ 11 w 183"/>
              <a:gd name="T95" fmla="*/ 142 h 238"/>
              <a:gd name="T96" fmla="*/ 9 w 183"/>
              <a:gd name="T97" fmla="*/ 152 h 238"/>
              <a:gd name="T98" fmla="*/ 6 w 183"/>
              <a:gd name="T99" fmla="*/ 175 h 238"/>
              <a:gd name="T100" fmla="*/ 24 w 183"/>
              <a:gd name="T101" fmla="*/ 183 h 238"/>
              <a:gd name="T102" fmla="*/ 46 w 183"/>
              <a:gd name="T103" fmla="*/ 188 h 238"/>
              <a:gd name="T104" fmla="*/ 42 w 183"/>
              <a:gd name="T105" fmla="*/ 202 h 238"/>
              <a:gd name="T106" fmla="*/ 36 w 183"/>
              <a:gd name="T107" fmla="*/ 227 h 238"/>
              <a:gd name="T108" fmla="*/ 25 w 183"/>
              <a:gd name="T109" fmla="*/ 41 h 238"/>
              <a:gd name="T110" fmla="*/ 35 w 183"/>
              <a:gd name="T111" fmla="*/ 39 h 238"/>
              <a:gd name="T112" fmla="*/ 43 w 183"/>
              <a:gd name="T113" fmla="*/ 3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3" h="238">
                <a:moveTo>
                  <a:pt x="154" y="14"/>
                </a:moveTo>
                <a:cubicBezTo>
                  <a:pt x="154" y="17"/>
                  <a:pt x="158" y="17"/>
                  <a:pt x="158" y="19"/>
                </a:cubicBezTo>
                <a:cubicBezTo>
                  <a:pt x="158" y="19"/>
                  <a:pt x="157" y="21"/>
                  <a:pt x="157" y="21"/>
                </a:cubicBezTo>
                <a:cubicBezTo>
                  <a:pt x="156" y="21"/>
                  <a:pt x="156" y="19"/>
                  <a:pt x="156" y="19"/>
                </a:cubicBezTo>
                <a:cubicBezTo>
                  <a:pt x="154" y="17"/>
                  <a:pt x="152" y="20"/>
                  <a:pt x="151" y="21"/>
                </a:cubicBezTo>
                <a:cubicBezTo>
                  <a:pt x="149" y="22"/>
                  <a:pt x="147" y="22"/>
                  <a:pt x="146" y="20"/>
                </a:cubicBezTo>
                <a:cubicBezTo>
                  <a:pt x="146" y="18"/>
                  <a:pt x="148" y="18"/>
                  <a:pt x="148" y="17"/>
                </a:cubicBezTo>
                <a:cubicBezTo>
                  <a:pt x="148" y="17"/>
                  <a:pt x="147" y="16"/>
                  <a:pt x="147" y="16"/>
                </a:cubicBezTo>
                <a:cubicBezTo>
                  <a:pt x="147" y="16"/>
                  <a:pt x="147" y="15"/>
                  <a:pt x="147" y="15"/>
                </a:cubicBezTo>
                <a:cubicBezTo>
                  <a:pt x="147" y="14"/>
                  <a:pt x="148" y="14"/>
                  <a:pt x="147" y="13"/>
                </a:cubicBezTo>
                <a:cubicBezTo>
                  <a:pt x="147" y="12"/>
                  <a:pt x="146" y="13"/>
                  <a:pt x="147" y="12"/>
                </a:cubicBezTo>
                <a:cubicBezTo>
                  <a:pt x="147" y="12"/>
                  <a:pt x="148" y="11"/>
                  <a:pt x="148" y="11"/>
                </a:cubicBezTo>
                <a:cubicBezTo>
                  <a:pt x="150" y="11"/>
                  <a:pt x="149" y="12"/>
                  <a:pt x="149" y="10"/>
                </a:cubicBezTo>
                <a:cubicBezTo>
                  <a:pt x="149" y="10"/>
                  <a:pt x="149" y="7"/>
                  <a:pt x="150" y="7"/>
                </a:cubicBezTo>
                <a:cubicBezTo>
                  <a:pt x="150" y="7"/>
                  <a:pt x="150" y="8"/>
                  <a:pt x="150" y="8"/>
                </a:cubicBezTo>
                <a:cubicBezTo>
                  <a:pt x="152" y="8"/>
                  <a:pt x="151" y="11"/>
                  <a:pt x="151" y="12"/>
                </a:cubicBezTo>
                <a:cubicBezTo>
                  <a:pt x="151" y="13"/>
                  <a:pt x="151" y="15"/>
                  <a:pt x="152" y="14"/>
                </a:cubicBezTo>
                <a:cubicBezTo>
                  <a:pt x="154" y="14"/>
                  <a:pt x="153" y="12"/>
                  <a:pt x="153" y="11"/>
                </a:cubicBezTo>
                <a:cubicBezTo>
                  <a:pt x="154" y="10"/>
                  <a:pt x="156" y="11"/>
                  <a:pt x="156" y="11"/>
                </a:cubicBezTo>
                <a:cubicBezTo>
                  <a:pt x="157" y="12"/>
                  <a:pt x="155" y="15"/>
                  <a:pt x="154" y="14"/>
                </a:cubicBezTo>
                <a:cubicBezTo>
                  <a:pt x="154" y="15"/>
                  <a:pt x="155" y="15"/>
                  <a:pt x="154" y="14"/>
                </a:cubicBezTo>
                <a:close/>
                <a:moveTo>
                  <a:pt x="134" y="17"/>
                </a:moveTo>
                <a:cubicBezTo>
                  <a:pt x="136" y="16"/>
                  <a:pt x="137" y="17"/>
                  <a:pt x="139" y="17"/>
                </a:cubicBezTo>
                <a:cubicBezTo>
                  <a:pt x="140" y="17"/>
                  <a:pt x="142" y="16"/>
                  <a:pt x="140" y="15"/>
                </a:cubicBezTo>
                <a:cubicBezTo>
                  <a:pt x="139" y="14"/>
                  <a:pt x="131" y="15"/>
                  <a:pt x="132" y="17"/>
                </a:cubicBezTo>
                <a:cubicBezTo>
                  <a:pt x="133" y="18"/>
                  <a:pt x="134" y="17"/>
                  <a:pt x="134" y="17"/>
                </a:cubicBezTo>
                <a:close/>
                <a:moveTo>
                  <a:pt x="167" y="33"/>
                </a:moveTo>
                <a:cubicBezTo>
                  <a:pt x="166" y="33"/>
                  <a:pt x="165" y="31"/>
                  <a:pt x="165" y="30"/>
                </a:cubicBezTo>
                <a:cubicBezTo>
                  <a:pt x="163" y="29"/>
                  <a:pt x="162" y="28"/>
                  <a:pt x="161" y="26"/>
                </a:cubicBezTo>
                <a:cubicBezTo>
                  <a:pt x="159" y="27"/>
                  <a:pt x="161" y="30"/>
                  <a:pt x="162" y="31"/>
                </a:cubicBezTo>
                <a:cubicBezTo>
                  <a:pt x="162" y="33"/>
                  <a:pt x="163" y="32"/>
                  <a:pt x="161" y="33"/>
                </a:cubicBezTo>
                <a:cubicBezTo>
                  <a:pt x="160" y="34"/>
                  <a:pt x="159" y="35"/>
                  <a:pt x="161" y="36"/>
                </a:cubicBezTo>
                <a:cubicBezTo>
                  <a:pt x="163" y="36"/>
                  <a:pt x="164" y="33"/>
                  <a:pt x="167" y="35"/>
                </a:cubicBezTo>
                <a:cubicBezTo>
                  <a:pt x="167" y="33"/>
                  <a:pt x="167" y="33"/>
                  <a:pt x="167" y="33"/>
                </a:cubicBezTo>
                <a:cubicBezTo>
                  <a:pt x="167" y="33"/>
                  <a:pt x="167" y="33"/>
                  <a:pt x="167" y="33"/>
                </a:cubicBezTo>
                <a:close/>
                <a:moveTo>
                  <a:pt x="40" y="230"/>
                </a:moveTo>
                <a:cubicBezTo>
                  <a:pt x="42" y="230"/>
                  <a:pt x="43" y="230"/>
                  <a:pt x="44" y="230"/>
                </a:cubicBezTo>
                <a:cubicBezTo>
                  <a:pt x="46" y="230"/>
                  <a:pt x="47" y="229"/>
                  <a:pt x="48" y="229"/>
                </a:cubicBezTo>
                <a:cubicBezTo>
                  <a:pt x="51" y="228"/>
                  <a:pt x="54" y="230"/>
                  <a:pt x="56" y="229"/>
                </a:cubicBezTo>
                <a:cubicBezTo>
                  <a:pt x="57" y="227"/>
                  <a:pt x="54" y="227"/>
                  <a:pt x="54" y="226"/>
                </a:cubicBezTo>
                <a:cubicBezTo>
                  <a:pt x="53" y="221"/>
                  <a:pt x="58" y="225"/>
                  <a:pt x="59" y="226"/>
                </a:cubicBezTo>
                <a:cubicBezTo>
                  <a:pt x="63" y="228"/>
                  <a:pt x="67" y="226"/>
                  <a:pt x="70" y="228"/>
                </a:cubicBezTo>
                <a:cubicBezTo>
                  <a:pt x="72" y="229"/>
                  <a:pt x="74" y="230"/>
                  <a:pt x="76" y="231"/>
                </a:cubicBezTo>
                <a:cubicBezTo>
                  <a:pt x="78" y="231"/>
                  <a:pt x="80" y="230"/>
                  <a:pt x="82" y="231"/>
                </a:cubicBezTo>
                <a:cubicBezTo>
                  <a:pt x="84" y="232"/>
                  <a:pt x="85" y="233"/>
                  <a:pt x="86" y="234"/>
                </a:cubicBezTo>
                <a:cubicBezTo>
                  <a:pt x="86" y="234"/>
                  <a:pt x="87" y="235"/>
                  <a:pt x="87" y="235"/>
                </a:cubicBezTo>
                <a:cubicBezTo>
                  <a:pt x="88" y="236"/>
                  <a:pt x="88" y="237"/>
                  <a:pt x="88" y="237"/>
                </a:cubicBezTo>
                <a:cubicBezTo>
                  <a:pt x="89" y="238"/>
                  <a:pt x="91" y="237"/>
                  <a:pt x="92" y="236"/>
                </a:cubicBezTo>
                <a:cubicBezTo>
                  <a:pt x="93" y="235"/>
                  <a:pt x="92" y="234"/>
                  <a:pt x="92" y="232"/>
                </a:cubicBezTo>
                <a:cubicBezTo>
                  <a:pt x="92" y="229"/>
                  <a:pt x="95" y="230"/>
                  <a:pt x="97" y="230"/>
                </a:cubicBezTo>
                <a:cubicBezTo>
                  <a:pt x="100" y="230"/>
                  <a:pt x="101" y="231"/>
                  <a:pt x="103" y="234"/>
                </a:cubicBezTo>
                <a:cubicBezTo>
                  <a:pt x="104" y="234"/>
                  <a:pt x="106" y="234"/>
                  <a:pt x="107" y="234"/>
                </a:cubicBezTo>
                <a:cubicBezTo>
                  <a:pt x="109" y="234"/>
                  <a:pt x="110" y="233"/>
                  <a:pt x="112" y="232"/>
                </a:cubicBezTo>
                <a:cubicBezTo>
                  <a:pt x="115" y="230"/>
                  <a:pt x="119" y="229"/>
                  <a:pt x="122" y="229"/>
                </a:cubicBezTo>
                <a:cubicBezTo>
                  <a:pt x="123" y="229"/>
                  <a:pt x="125" y="229"/>
                  <a:pt x="126" y="228"/>
                </a:cubicBezTo>
                <a:cubicBezTo>
                  <a:pt x="128" y="227"/>
                  <a:pt x="127" y="226"/>
                  <a:pt x="129" y="226"/>
                </a:cubicBezTo>
                <a:cubicBezTo>
                  <a:pt x="131" y="226"/>
                  <a:pt x="135" y="230"/>
                  <a:pt x="136" y="227"/>
                </a:cubicBezTo>
                <a:cubicBezTo>
                  <a:pt x="138" y="227"/>
                  <a:pt x="138" y="227"/>
                  <a:pt x="139" y="228"/>
                </a:cubicBezTo>
                <a:cubicBezTo>
                  <a:pt x="140" y="229"/>
                  <a:pt x="140" y="231"/>
                  <a:pt x="141" y="231"/>
                </a:cubicBezTo>
                <a:cubicBezTo>
                  <a:pt x="143" y="233"/>
                  <a:pt x="145" y="229"/>
                  <a:pt x="144" y="227"/>
                </a:cubicBezTo>
                <a:cubicBezTo>
                  <a:pt x="143" y="225"/>
                  <a:pt x="142" y="226"/>
                  <a:pt x="142" y="224"/>
                </a:cubicBezTo>
                <a:cubicBezTo>
                  <a:pt x="142" y="222"/>
                  <a:pt x="141" y="220"/>
                  <a:pt x="140" y="218"/>
                </a:cubicBezTo>
                <a:cubicBezTo>
                  <a:pt x="139" y="215"/>
                  <a:pt x="136" y="214"/>
                  <a:pt x="140" y="212"/>
                </a:cubicBezTo>
                <a:cubicBezTo>
                  <a:pt x="143" y="210"/>
                  <a:pt x="148" y="210"/>
                  <a:pt x="150" y="207"/>
                </a:cubicBezTo>
                <a:cubicBezTo>
                  <a:pt x="152" y="204"/>
                  <a:pt x="150" y="200"/>
                  <a:pt x="156" y="201"/>
                </a:cubicBezTo>
                <a:cubicBezTo>
                  <a:pt x="159" y="201"/>
                  <a:pt x="159" y="198"/>
                  <a:pt x="158" y="196"/>
                </a:cubicBezTo>
                <a:cubicBezTo>
                  <a:pt x="158" y="194"/>
                  <a:pt x="157" y="193"/>
                  <a:pt x="156" y="191"/>
                </a:cubicBezTo>
                <a:cubicBezTo>
                  <a:pt x="155" y="190"/>
                  <a:pt x="153" y="190"/>
                  <a:pt x="151" y="188"/>
                </a:cubicBezTo>
                <a:cubicBezTo>
                  <a:pt x="150" y="187"/>
                  <a:pt x="150" y="185"/>
                  <a:pt x="149" y="185"/>
                </a:cubicBezTo>
                <a:cubicBezTo>
                  <a:pt x="148" y="185"/>
                  <a:pt x="148" y="185"/>
                  <a:pt x="147" y="185"/>
                </a:cubicBezTo>
                <a:cubicBezTo>
                  <a:pt x="146" y="185"/>
                  <a:pt x="146" y="185"/>
                  <a:pt x="145" y="184"/>
                </a:cubicBezTo>
                <a:cubicBezTo>
                  <a:pt x="144" y="182"/>
                  <a:pt x="144" y="178"/>
                  <a:pt x="141" y="178"/>
                </a:cubicBezTo>
                <a:cubicBezTo>
                  <a:pt x="139" y="177"/>
                  <a:pt x="139" y="178"/>
                  <a:pt x="137" y="176"/>
                </a:cubicBezTo>
                <a:cubicBezTo>
                  <a:pt x="136" y="175"/>
                  <a:pt x="135" y="173"/>
                  <a:pt x="135" y="171"/>
                </a:cubicBezTo>
                <a:cubicBezTo>
                  <a:pt x="134" y="170"/>
                  <a:pt x="132" y="168"/>
                  <a:pt x="132" y="167"/>
                </a:cubicBezTo>
                <a:cubicBezTo>
                  <a:pt x="131" y="165"/>
                  <a:pt x="133" y="164"/>
                  <a:pt x="133" y="163"/>
                </a:cubicBezTo>
                <a:cubicBezTo>
                  <a:pt x="135" y="159"/>
                  <a:pt x="130" y="158"/>
                  <a:pt x="128" y="156"/>
                </a:cubicBezTo>
                <a:cubicBezTo>
                  <a:pt x="128" y="155"/>
                  <a:pt x="127" y="153"/>
                  <a:pt x="126" y="152"/>
                </a:cubicBezTo>
                <a:cubicBezTo>
                  <a:pt x="126" y="151"/>
                  <a:pt x="123" y="148"/>
                  <a:pt x="126" y="149"/>
                </a:cubicBezTo>
                <a:cubicBezTo>
                  <a:pt x="128" y="149"/>
                  <a:pt x="127" y="153"/>
                  <a:pt x="129" y="151"/>
                </a:cubicBezTo>
                <a:cubicBezTo>
                  <a:pt x="132" y="149"/>
                  <a:pt x="131" y="146"/>
                  <a:pt x="134" y="145"/>
                </a:cubicBezTo>
                <a:cubicBezTo>
                  <a:pt x="136" y="145"/>
                  <a:pt x="138" y="145"/>
                  <a:pt x="140" y="145"/>
                </a:cubicBezTo>
                <a:cubicBezTo>
                  <a:pt x="141" y="144"/>
                  <a:pt x="143" y="143"/>
                  <a:pt x="144" y="142"/>
                </a:cubicBezTo>
                <a:cubicBezTo>
                  <a:pt x="146" y="141"/>
                  <a:pt x="147" y="140"/>
                  <a:pt x="149" y="139"/>
                </a:cubicBezTo>
                <a:cubicBezTo>
                  <a:pt x="150" y="139"/>
                  <a:pt x="151" y="138"/>
                  <a:pt x="152" y="137"/>
                </a:cubicBezTo>
                <a:cubicBezTo>
                  <a:pt x="154" y="136"/>
                  <a:pt x="156" y="135"/>
                  <a:pt x="158" y="135"/>
                </a:cubicBezTo>
                <a:cubicBezTo>
                  <a:pt x="160" y="134"/>
                  <a:pt x="163" y="133"/>
                  <a:pt x="165" y="132"/>
                </a:cubicBezTo>
                <a:cubicBezTo>
                  <a:pt x="165" y="132"/>
                  <a:pt x="169" y="130"/>
                  <a:pt x="169" y="130"/>
                </a:cubicBezTo>
                <a:cubicBezTo>
                  <a:pt x="170" y="128"/>
                  <a:pt x="167" y="127"/>
                  <a:pt x="167" y="126"/>
                </a:cubicBezTo>
                <a:cubicBezTo>
                  <a:pt x="170" y="125"/>
                  <a:pt x="173" y="126"/>
                  <a:pt x="174" y="129"/>
                </a:cubicBezTo>
                <a:cubicBezTo>
                  <a:pt x="175" y="130"/>
                  <a:pt x="176" y="133"/>
                  <a:pt x="178" y="132"/>
                </a:cubicBezTo>
                <a:cubicBezTo>
                  <a:pt x="181" y="131"/>
                  <a:pt x="181" y="124"/>
                  <a:pt x="182" y="121"/>
                </a:cubicBezTo>
                <a:cubicBezTo>
                  <a:pt x="183" y="119"/>
                  <a:pt x="182" y="115"/>
                  <a:pt x="181" y="113"/>
                </a:cubicBezTo>
                <a:cubicBezTo>
                  <a:pt x="180" y="112"/>
                  <a:pt x="178" y="111"/>
                  <a:pt x="177" y="109"/>
                </a:cubicBezTo>
                <a:cubicBezTo>
                  <a:pt x="177" y="107"/>
                  <a:pt x="176" y="106"/>
                  <a:pt x="175" y="104"/>
                </a:cubicBezTo>
                <a:cubicBezTo>
                  <a:pt x="174" y="103"/>
                  <a:pt x="173" y="100"/>
                  <a:pt x="176" y="100"/>
                </a:cubicBezTo>
                <a:cubicBezTo>
                  <a:pt x="176" y="99"/>
                  <a:pt x="176" y="98"/>
                  <a:pt x="176" y="97"/>
                </a:cubicBezTo>
                <a:cubicBezTo>
                  <a:pt x="176" y="97"/>
                  <a:pt x="177" y="96"/>
                  <a:pt x="177" y="95"/>
                </a:cubicBezTo>
                <a:cubicBezTo>
                  <a:pt x="178" y="94"/>
                  <a:pt x="177" y="93"/>
                  <a:pt x="176" y="92"/>
                </a:cubicBezTo>
                <a:cubicBezTo>
                  <a:pt x="176" y="90"/>
                  <a:pt x="176" y="89"/>
                  <a:pt x="176" y="88"/>
                </a:cubicBezTo>
                <a:cubicBezTo>
                  <a:pt x="175" y="86"/>
                  <a:pt x="174" y="86"/>
                  <a:pt x="174" y="84"/>
                </a:cubicBezTo>
                <a:cubicBezTo>
                  <a:pt x="173" y="81"/>
                  <a:pt x="176" y="79"/>
                  <a:pt x="174" y="76"/>
                </a:cubicBezTo>
                <a:cubicBezTo>
                  <a:pt x="172" y="73"/>
                  <a:pt x="168" y="71"/>
                  <a:pt x="165" y="69"/>
                </a:cubicBezTo>
                <a:cubicBezTo>
                  <a:pt x="165" y="66"/>
                  <a:pt x="167" y="65"/>
                  <a:pt x="168" y="63"/>
                </a:cubicBezTo>
                <a:cubicBezTo>
                  <a:pt x="170" y="61"/>
                  <a:pt x="171" y="58"/>
                  <a:pt x="171" y="56"/>
                </a:cubicBezTo>
                <a:cubicBezTo>
                  <a:pt x="171" y="53"/>
                  <a:pt x="171" y="50"/>
                  <a:pt x="170" y="48"/>
                </a:cubicBezTo>
                <a:cubicBezTo>
                  <a:pt x="169" y="45"/>
                  <a:pt x="168" y="42"/>
                  <a:pt x="167" y="39"/>
                </a:cubicBezTo>
                <a:cubicBezTo>
                  <a:pt x="165" y="40"/>
                  <a:pt x="159" y="37"/>
                  <a:pt x="159" y="34"/>
                </a:cubicBezTo>
                <a:cubicBezTo>
                  <a:pt x="159" y="34"/>
                  <a:pt x="160" y="33"/>
                  <a:pt x="160" y="32"/>
                </a:cubicBezTo>
                <a:cubicBezTo>
                  <a:pt x="160" y="32"/>
                  <a:pt x="160" y="31"/>
                  <a:pt x="159" y="31"/>
                </a:cubicBezTo>
                <a:cubicBezTo>
                  <a:pt x="159" y="30"/>
                  <a:pt x="158" y="30"/>
                  <a:pt x="158" y="29"/>
                </a:cubicBezTo>
                <a:cubicBezTo>
                  <a:pt x="158" y="28"/>
                  <a:pt x="159" y="26"/>
                  <a:pt x="158" y="26"/>
                </a:cubicBezTo>
                <a:cubicBezTo>
                  <a:pt x="158" y="26"/>
                  <a:pt x="155" y="26"/>
                  <a:pt x="155" y="26"/>
                </a:cubicBezTo>
                <a:cubicBezTo>
                  <a:pt x="154" y="26"/>
                  <a:pt x="153" y="27"/>
                  <a:pt x="152" y="27"/>
                </a:cubicBezTo>
                <a:cubicBezTo>
                  <a:pt x="152" y="26"/>
                  <a:pt x="151" y="26"/>
                  <a:pt x="150" y="25"/>
                </a:cubicBezTo>
                <a:cubicBezTo>
                  <a:pt x="149" y="24"/>
                  <a:pt x="149" y="23"/>
                  <a:pt x="148" y="22"/>
                </a:cubicBezTo>
                <a:cubicBezTo>
                  <a:pt x="147" y="22"/>
                  <a:pt x="146" y="22"/>
                  <a:pt x="146" y="21"/>
                </a:cubicBezTo>
                <a:cubicBezTo>
                  <a:pt x="145" y="21"/>
                  <a:pt x="145" y="20"/>
                  <a:pt x="145" y="20"/>
                </a:cubicBezTo>
                <a:cubicBezTo>
                  <a:pt x="145" y="19"/>
                  <a:pt x="144" y="18"/>
                  <a:pt x="144" y="17"/>
                </a:cubicBezTo>
                <a:cubicBezTo>
                  <a:pt x="142" y="16"/>
                  <a:pt x="143" y="17"/>
                  <a:pt x="141" y="18"/>
                </a:cubicBezTo>
                <a:cubicBezTo>
                  <a:pt x="140" y="19"/>
                  <a:pt x="140" y="18"/>
                  <a:pt x="139" y="18"/>
                </a:cubicBezTo>
                <a:cubicBezTo>
                  <a:pt x="137" y="18"/>
                  <a:pt x="136" y="18"/>
                  <a:pt x="135" y="19"/>
                </a:cubicBezTo>
                <a:cubicBezTo>
                  <a:pt x="133" y="19"/>
                  <a:pt x="133" y="21"/>
                  <a:pt x="132" y="22"/>
                </a:cubicBezTo>
                <a:cubicBezTo>
                  <a:pt x="132" y="21"/>
                  <a:pt x="131" y="21"/>
                  <a:pt x="131" y="20"/>
                </a:cubicBezTo>
                <a:cubicBezTo>
                  <a:pt x="131" y="20"/>
                  <a:pt x="130" y="21"/>
                  <a:pt x="130" y="21"/>
                </a:cubicBezTo>
                <a:cubicBezTo>
                  <a:pt x="128" y="22"/>
                  <a:pt x="128" y="22"/>
                  <a:pt x="127" y="23"/>
                </a:cubicBezTo>
                <a:cubicBezTo>
                  <a:pt x="127" y="25"/>
                  <a:pt x="126" y="26"/>
                  <a:pt x="125" y="27"/>
                </a:cubicBezTo>
                <a:cubicBezTo>
                  <a:pt x="125" y="26"/>
                  <a:pt x="125" y="25"/>
                  <a:pt x="125" y="25"/>
                </a:cubicBezTo>
                <a:cubicBezTo>
                  <a:pt x="123" y="26"/>
                  <a:pt x="120" y="25"/>
                  <a:pt x="119" y="25"/>
                </a:cubicBezTo>
                <a:cubicBezTo>
                  <a:pt x="117" y="26"/>
                  <a:pt x="117" y="27"/>
                  <a:pt x="116" y="29"/>
                </a:cubicBezTo>
                <a:cubicBezTo>
                  <a:pt x="115" y="29"/>
                  <a:pt x="115" y="30"/>
                  <a:pt x="114" y="30"/>
                </a:cubicBezTo>
                <a:cubicBezTo>
                  <a:pt x="113" y="31"/>
                  <a:pt x="114" y="32"/>
                  <a:pt x="113" y="33"/>
                </a:cubicBezTo>
                <a:cubicBezTo>
                  <a:pt x="112" y="34"/>
                  <a:pt x="113" y="33"/>
                  <a:pt x="111" y="32"/>
                </a:cubicBezTo>
                <a:cubicBezTo>
                  <a:pt x="111" y="32"/>
                  <a:pt x="110" y="32"/>
                  <a:pt x="110" y="32"/>
                </a:cubicBezTo>
                <a:cubicBezTo>
                  <a:pt x="110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8" y="31"/>
                  <a:pt x="108" y="30"/>
                  <a:pt x="108" y="30"/>
                </a:cubicBezTo>
                <a:cubicBezTo>
                  <a:pt x="107" y="30"/>
                  <a:pt x="106" y="30"/>
                  <a:pt x="106" y="30"/>
                </a:cubicBezTo>
                <a:cubicBezTo>
                  <a:pt x="105" y="30"/>
                  <a:pt x="103" y="32"/>
                  <a:pt x="102" y="32"/>
                </a:cubicBezTo>
                <a:cubicBezTo>
                  <a:pt x="102" y="32"/>
                  <a:pt x="100" y="30"/>
                  <a:pt x="100" y="30"/>
                </a:cubicBezTo>
                <a:cubicBezTo>
                  <a:pt x="98" y="27"/>
                  <a:pt x="104" y="26"/>
                  <a:pt x="105" y="24"/>
                </a:cubicBezTo>
                <a:cubicBezTo>
                  <a:pt x="106" y="22"/>
                  <a:pt x="105" y="20"/>
                  <a:pt x="106" y="18"/>
                </a:cubicBezTo>
                <a:cubicBezTo>
                  <a:pt x="107" y="16"/>
                  <a:pt x="108" y="17"/>
                  <a:pt x="109" y="16"/>
                </a:cubicBezTo>
                <a:cubicBezTo>
                  <a:pt x="110" y="16"/>
                  <a:pt x="110" y="16"/>
                  <a:pt x="109" y="14"/>
                </a:cubicBezTo>
                <a:cubicBezTo>
                  <a:pt x="108" y="13"/>
                  <a:pt x="107" y="12"/>
                  <a:pt x="106" y="13"/>
                </a:cubicBezTo>
                <a:cubicBezTo>
                  <a:pt x="105" y="13"/>
                  <a:pt x="104" y="14"/>
                  <a:pt x="104" y="14"/>
                </a:cubicBezTo>
                <a:cubicBezTo>
                  <a:pt x="104" y="16"/>
                  <a:pt x="105" y="15"/>
                  <a:pt x="105" y="15"/>
                </a:cubicBezTo>
                <a:cubicBezTo>
                  <a:pt x="105" y="16"/>
                  <a:pt x="108" y="17"/>
                  <a:pt x="105" y="18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04" y="18"/>
                  <a:pt x="103" y="18"/>
                  <a:pt x="102" y="19"/>
                </a:cubicBezTo>
                <a:cubicBezTo>
                  <a:pt x="101" y="19"/>
                  <a:pt x="101" y="19"/>
                  <a:pt x="100" y="19"/>
                </a:cubicBezTo>
                <a:cubicBezTo>
                  <a:pt x="100" y="19"/>
                  <a:pt x="100" y="20"/>
                  <a:pt x="100" y="20"/>
                </a:cubicBezTo>
                <a:cubicBezTo>
                  <a:pt x="98" y="21"/>
                  <a:pt x="97" y="19"/>
                  <a:pt x="95" y="18"/>
                </a:cubicBezTo>
                <a:cubicBezTo>
                  <a:pt x="94" y="17"/>
                  <a:pt x="92" y="15"/>
                  <a:pt x="90" y="16"/>
                </a:cubicBezTo>
                <a:cubicBezTo>
                  <a:pt x="89" y="16"/>
                  <a:pt x="88" y="20"/>
                  <a:pt x="87" y="19"/>
                </a:cubicBezTo>
                <a:cubicBezTo>
                  <a:pt x="86" y="19"/>
                  <a:pt x="90" y="15"/>
                  <a:pt x="87" y="14"/>
                </a:cubicBezTo>
                <a:cubicBezTo>
                  <a:pt x="86" y="14"/>
                  <a:pt x="84" y="15"/>
                  <a:pt x="83" y="15"/>
                </a:cubicBezTo>
                <a:cubicBezTo>
                  <a:pt x="82" y="15"/>
                  <a:pt x="81" y="15"/>
                  <a:pt x="82" y="14"/>
                </a:cubicBezTo>
                <a:cubicBezTo>
                  <a:pt x="85" y="12"/>
                  <a:pt x="85" y="12"/>
                  <a:pt x="85" y="8"/>
                </a:cubicBezTo>
                <a:cubicBezTo>
                  <a:pt x="84" y="9"/>
                  <a:pt x="83" y="9"/>
                  <a:pt x="83" y="7"/>
                </a:cubicBezTo>
                <a:cubicBezTo>
                  <a:pt x="83" y="7"/>
                  <a:pt x="84" y="7"/>
                  <a:pt x="84" y="6"/>
                </a:cubicBezTo>
                <a:cubicBezTo>
                  <a:pt x="84" y="6"/>
                  <a:pt x="84" y="4"/>
                  <a:pt x="83" y="4"/>
                </a:cubicBezTo>
                <a:cubicBezTo>
                  <a:pt x="82" y="3"/>
                  <a:pt x="83" y="4"/>
                  <a:pt x="82" y="4"/>
                </a:cubicBezTo>
                <a:cubicBezTo>
                  <a:pt x="81" y="5"/>
                  <a:pt x="82" y="5"/>
                  <a:pt x="80" y="5"/>
                </a:cubicBezTo>
                <a:cubicBezTo>
                  <a:pt x="80" y="4"/>
                  <a:pt x="79" y="3"/>
                  <a:pt x="78" y="3"/>
                </a:cubicBezTo>
                <a:cubicBezTo>
                  <a:pt x="77" y="2"/>
                  <a:pt x="76" y="3"/>
                  <a:pt x="74" y="3"/>
                </a:cubicBezTo>
                <a:cubicBezTo>
                  <a:pt x="73" y="3"/>
                  <a:pt x="72" y="4"/>
                  <a:pt x="71" y="4"/>
                </a:cubicBezTo>
                <a:cubicBezTo>
                  <a:pt x="69" y="4"/>
                  <a:pt x="69" y="3"/>
                  <a:pt x="68" y="2"/>
                </a:cubicBezTo>
                <a:cubicBezTo>
                  <a:pt x="66" y="0"/>
                  <a:pt x="61" y="0"/>
                  <a:pt x="58" y="0"/>
                </a:cubicBezTo>
                <a:cubicBezTo>
                  <a:pt x="58" y="1"/>
                  <a:pt x="59" y="4"/>
                  <a:pt x="59" y="5"/>
                </a:cubicBezTo>
                <a:cubicBezTo>
                  <a:pt x="59" y="7"/>
                  <a:pt x="60" y="7"/>
                  <a:pt x="61" y="8"/>
                </a:cubicBezTo>
                <a:cubicBezTo>
                  <a:pt x="62" y="9"/>
                  <a:pt x="61" y="9"/>
                  <a:pt x="62" y="10"/>
                </a:cubicBezTo>
                <a:cubicBezTo>
                  <a:pt x="62" y="11"/>
                  <a:pt x="63" y="11"/>
                  <a:pt x="64" y="12"/>
                </a:cubicBezTo>
                <a:cubicBezTo>
                  <a:pt x="65" y="13"/>
                  <a:pt x="66" y="14"/>
                  <a:pt x="64" y="16"/>
                </a:cubicBezTo>
                <a:cubicBezTo>
                  <a:pt x="62" y="17"/>
                  <a:pt x="61" y="16"/>
                  <a:pt x="59" y="17"/>
                </a:cubicBezTo>
                <a:cubicBezTo>
                  <a:pt x="59" y="17"/>
                  <a:pt x="58" y="17"/>
                  <a:pt x="58" y="17"/>
                </a:cubicBezTo>
                <a:cubicBezTo>
                  <a:pt x="58" y="17"/>
                  <a:pt x="57" y="19"/>
                  <a:pt x="57" y="19"/>
                </a:cubicBezTo>
                <a:cubicBezTo>
                  <a:pt x="57" y="23"/>
                  <a:pt x="62" y="20"/>
                  <a:pt x="64" y="20"/>
                </a:cubicBezTo>
                <a:cubicBezTo>
                  <a:pt x="64" y="22"/>
                  <a:pt x="60" y="22"/>
                  <a:pt x="61" y="25"/>
                </a:cubicBezTo>
                <a:cubicBezTo>
                  <a:pt x="62" y="27"/>
                  <a:pt x="63" y="25"/>
                  <a:pt x="64" y="26"/>
                </a:cubicBezTo>
                <a:cubicBezTo>
                  <a:pt x="65" y="27"/>
                  <a:pt x="66" y="28"/>
                  <a:pt x="65" y="29"/>
                </a:cubicBezTo>
                <a:cubicBezTo>
                  <a:pt x="65" y="30"/>
                  <a:pt x="65" y="29"/>
                  <a:pt x="64" y="29"/>
                </a:cubicBezTo>
                <a:cubicBezTo>
                  <a:pt x="63" y="29"/>
                  <a:pt x="64" y="28"/>
                  <a:pt x="63" y="29"/>
                </a:cubicBezTo>
                <a:cubicBezTo>
                  <a:pt x="62" y="29"/>
                  <a:pt x="62" y="31"/>
                  <a:pt x="63" y="31"/>
                </a:cubicBezTo>
                <a:cubicBezTo>
                  <a:pt x="64" y="33"/>
                  <a:pt x="66" y="34"/>
                  <a:pt x="68" y="34"/>
                </a:cubicBezTo>
                <a:cubicBezTo>
                  <a:pt x="70" y="34"/>
                  <a:pt x="71" y="34"/>
                  <a:pt x="72" y="36"/>
                </a:cubicBezTo>
                <a:cubicBezTo>
                  <a:pt x="74" y="38"/>
                  <a:pt x="75" y="39"/>
                  <a:pt x="76" y="41"/>
                </a:cubicBezTo>
                <a:cubicBezTo>
                  <a:pt x="76" y="41"/>
                  <a:pt x="76" y="42"/>
                  <a:pt x="77" y="43"/>
                </a:cubicBezTo>
                <a:cubicBezTo>
                  <a:pt x="78" y="44"/>
                  <a:pt x="78" y="44"/>
                  <a:pt x="79" y="44"/>
                </a:cubicBezTo>
                <a:cubicBezTo>
                  <a:pt x="80" y="45"/>
                  <a:pt x="83" y="46"/>
                  <a:pt x="81" y="46"/>
                </a:cubicBezTo>
                <a:cubicBezTo>
                  <a:pt x="79" y="47"/>
                  <a:pt x="77" y="45"/>
                  <a:pt x="76" y="44"/>
                </a:cubicBezTo>
                <a:cubicBezTo>
                  <a:pt x="73" y="41"/>
                  <a:pt x="72" y="35"/>
                  <a:pt x="67" y="35"/>
                </a:cubicBezTo>
                <a:cubicBezTo>
                  <a:pt x="64" y="35"/>
                  <a:pt x="62" y="37"/>
                  <a:pt x="60" y="36"/>
                </a:cubicBezTo>
                <a:cubicBezTo>
                  <a:pt x="59" y="35"/>
                  <a:pt x="59" y="34"/>
                  <a:pt x="57" y="34"/>
                </a:cubicBezTo>
                <a:cubicBezTo>
                  <a:pt x="56" y="35"/>
                  <a:pt x="56" y="36"/>
                  <a:pt x="56" y="37"/>
                </a:cubicBezTo>
                <a:cubicBezTo>
                  <a:pt x="55" y="39"/>
                  <a:pt x="55" y="40"/>
                  <a:pt x="55" y="43"/>
                </a:cubicBezTo>
                <a:cubicBezTo>
                  <a:pt x="55" y="44"/>
                  <a:pt x="57" y="47"/>
                  <a:pt x="56" y="47"/>
                </a:cubicBezTo>
                <a:cubicBezTo>
                  <a:pt x="55" y="46"/>
                  <a:pt x="55" y="46"/>
                  <a:pt x="55" y="45"/>
                </a:cubicBezTo>
                <a:cubicBezTo>
                  <a:pt x="54" y="44"/>
                  <a:pt x="53" y="45"/>
                  <a:pt x="53" y="44"/>
                </a:cubicBezTo>
                <a:cubicBezTo>
                  <a:pt x="52" y="44"/>
                  <a:pt x="52" y="42"/>
                  <a:pt x="51" y="43"/>
                </a:cubicBezTo>
                <a:cubicBezTo>
                  <a:pt x="49" y="44"/>
                  <a:pt x="54" y="50"/>
                  <a:pt x="50" y="50"/>
                </a:cubicBezTo>
                <a:cubicBezTo>
                  <a:pt x="49" y="50"/>
                  <a:pt x="46" y="48"/>
                  <a:pt x="46" y="48"/>
                </a:cubicBezTo>
                <a:cubicBezTo>
                  <a:pt x="46" y="46"/>
                  <a:pt x="49" y="47"/>
                  <a:pt x="48" y="45"/>
                </a:cubicBezTo>
                <a:cubicBezTo>
                  <a:pt x="48" y="44"/>
                  <a:pt x="47" y="43"/>
                  <a:pt x="46" y="42"/>
                </a:cubicBezTo>
                <a:cubicBezTo>
                  <a:pt x="46" y="42"/>
                  <a:pt x="46" y="41"/>
                  <a:pt x="46" y="40"/>
                </a:cubicBezTo>
                <a:cubicBezTo>
                  <a:pt x="45" y="39"/>
                  <a:pt x="42" y="40"/>
                  <a:pt x="41" y="40"/>
                </a:cubicBezTo>
                <a:cubicBezTo>
                  <a:pt x="40" y="41"/>
                  <a:pt x="38" y="41"/>
                  <a:pt x="37" y="41"/>
                </a:cubicBezTo>
                <a:cubicBezTo>
                  <a:pt x="34" y="41"/>
                  <a:pt x="32" y="41"/>
                  <a:pt x="30" y="42"/>
                </a:cubicBezTo>
                <a:cubicBezTo>
                  <a:pt x="29" y="42"/>
                  <a:pt x="27" y="43"/>
                  <a:pt x="28" y="45"/>
                </a:cubicBezTo>
                <a:cubicBezTo>
                  <a:pt x="28" y="45"/>
                  <a:pt x="29" y="44"/>
                  <a:pt x="29" y="46"/>
                </a:cubicBezTo>
                <a:cubicBezTo>
                  <a:pt x="29" y="47"/>
                  <a:pt x="27" y="47"/>
                  <a:pt x="27" y="47"/>
                </a:cubicBezTo>
                <a:cubicBezTo>
                  <a:pt x="26" y="48"/>
                  <a:pt x="26" y="51"/>
                  <a:pt x="27" y="52"/>
                </a:cubicBezTo>
                <a:cubicBezTo>
                  <a:pt x="28" y="52"/>
                  <a:pt x="30" y="52"/>
                  <a:pt x="31" y="52"/>
                </a:cubicBezTo>
                <a:cubicBezTo>
                  <a:pt x="33" y="52"/>
                  <a:pt x="32" y="52"/>
                  <a:pt x="31" y="53"/>
                </a:cubicBezTo>
                <a:cubicBezTo>
                  <a:pt x="31" y="54"/>
                  <a:pt x="31" y="55"/>
                  <a:pt x="29" y="55"/>
                </a:cubicBezTo>
                <a:cubicBezTo>
                  <a:pt x="29" y="57"/>
                  <a:pt x="29" y="60"/>
                  <a:pt x="29" y="62"/>
                </a:cubicBezTo>
                <a:cubicBezTo>
                  <a:pt x="30" y="65"/>
                  <a:pt x="28" y="66"/>
                  <a:pt x="27" y="68"/>
                </a:cubicBezTo>
                <a:cubicBezTo>
                  <a:pt x="27" y="69"/>
                  <a:pt x="26" y="70"/>
                  <a:pt x="26" y="71"/>
                </a:cubicBezTo>
                <a:cubicBezTo>
                  <a:pt x="26" y="72"/>
                  <a:pt x="26" y="74"/>
                  <a:pt x="26" y="74"/>
                </a:cubicBezTo>
                <a:cubicBezTo>
                  <a:pt x="25" y="76"/>
                  <a:pt x="22" y="74"/>
                  <a:pt x="20" y="75"/>
                </a:cubicBezTo>
                <a:cubicBezTo>
                  <a:pt x="20" y="76"/>
                  <a:pt x="19" y="79"/>
                  <a:pt x="20" y="80"/>
                </a:cubicBezTo>
                <a:cubicBezTo>
                  <a:pt x="21" y="82"/>
                  <a:pt x="23" y="81"/>
                  <a:pt x="25" y="82"/>
                </a:cubicBezTo>
                <a:cubicBezTo>
                  <a:pt x="27" y="82"/>
                  <a:pt x="26" y="84"/>
                  <a:pt x="26" y="85"/>
                </a:cubicBezTo>
                <a:cubicBezTo>
                  <a:pt x="26" y="88"/>
                  <a:pt x="25" y="88"/>
                  <a:pt x="23" y="90"/>
                </a:cubicBezTo>
                <a:cubicBezTo>
                  <a:pt x="22" y="91"/>
                  <a:pt x="20" y="93"/>
                  <a:pt x="20" y="94"/>
                </a:cubicBezTo>
                <a:cubicBezTo>
                  <a:pt x="20" y="96"/>
                  <a:pt x="23" y="97"/>
                  <a:pt x="20" y="98"/>
                </a:cubicBezTo>
                <a:cubicBezTo>
                  <a:pt x="18" y="99"/>
                  <a:pt x="16" y="100"/>
                  <a:pt x="14" y="100"/>
                </a:cubicBezTo>
                <a:cubicBezTo>
                  <a:pt x="12" y="100"/>
                  <a:pt x="11" y="99"/>
                  <a:pt x="8" y="100"/>
                </a:cubicBezTo>
                <a:cubicBezTo>
                  <a:pt x="7" y="100"/>
                  <a:pt x="5" y="100"/>
                  <a:pt x="5" y="102"/>
                </a:cubicBezTo>
                <a:cubicBezTo>
                  <a:pt x="4" y="104"/>
                  <a:pt x="7" y="107"/>
                  <a:pt x="8" y="109"/>
                </a:cubicBezTo>
                <a:cubicBezTo>
                  <a:pt x="9" y="111"/>
                  <a:pt x="11" y="114"/>
                  <a:pt x="10" y="116"/>
                </a:cubicBezTo>
                <a:cubicBezTo>
                  <a:pt x="9" y="117"/>
                  <a:pt x="7" y="118"/>
                  <a:pt x="7" y="119"/>
                </a:cubicBezTo>
                <a:cubicBezTo>
                  <a:pt x="7" y="121"/>
                  <a:pt x="9" y="121"/>
                  <a:pt x="8" y="123"/>
                </a:cubicBezTo>
                <a:cubicBezTo>
                  <a:pt x="8" y="123"/>
                  <a:pt x="7" y="123"/>
                  <a:pt x="6" y="124"/>
                </a:cubicBezTo>
                <a:cubicBezTo>
                  <a:pt x="6" y="124"/>
                  <a:pt x="6" y="124"/>
                  <a:pt x="6" y="125"/>
                </a:cubicBezTo>
                <a:cubicBezTo>
                  <a:pt x="6" y="125"/>
                  <a:pt x="4" y="125"/>
                  <a:pt x="4" y="126"/>
                </a:cubicBezTo>
                <a:cubicBezTo>
                  <a:pt x="3" y="128"/>
                  <a:pt x="6" y="127"/>
                  <a:pt x="7" y="129"/>
                </a:cubicBezTo>
                <a:cubicBezTo>
                  <a:pt x="8" y="130"/>
                  <a:pt x="6" y="133"/>
                  <a:pt x="5" y="135"/>
                </a:cubicBezTo>
                <a:cubicBezTo>
                  <a:pt x="7" y="135"/>
                  <a:pt x="9" y="137"/>
                  <a:pt x="10" y="139"/>
                </a:cubicBezTo>
                <a:cubicBezTo>
                  <a:pt x="10" y="140"/>
                  <a:pt x="10" y="141"/>
                  <a:pt x="11" y="142"/>
                </a:cubicBezTo>
                <a:cubicBezTo>
                  <a:pt x="11" y="143"/>
                  <a:pt x="12" y="143"/>
                  <a:pt x="13" y="145"/>
                </a:cubicBezTo>
                <a:cubicBezTo>
                  <a:pt x="13" y="146"/>
                  <a:pt x="13" y="147"/>
                  <a:pt x="12" y="148"/>
                </a:cubicBezTo>
                <a:cubicBezTo>
                  <a:pt x="12" y="148"/>
                  <a:pt x="11" y="149"/>
                  <a:pt x="11" y="149"/>
                </a:cubicBezTo>
                <a:cubicBezTo>
                  <a:pt x="11" y="150"/>
                  <a:pt x="10" y="150"/>
                  <a:pt x="10" y="151"/>
                </a:cubicBezTo>
                <a:cubicBezTo>
                  <a:pt x="10" y="151"/>
                  <a:pt x="10" y="152"/>
                  <a:pt x="9" y="152"/>
                </a:cubicBezTo>
                <a:cubicBezTo>
                  <a:pt x="7" y="154"/>
                  <a:pt x="6" y="153"/>
                  <a:pt x="4" y="155"/>
                </a:cubicBezTo>
                <a:cubicBezTo>
                  <a:pt x="3" y="156"/>
                  <a:pt x="2" y="158"/>
                  <a:pt x="1" y="160"/>
                </a:cubicBezTo>
                <a:cubicBezTo>
                  <a:pt x="0" y="163"/>
                  <a:pt x="1" y="164"/>
                  <a:pt x="3" y="166"/>
                </a:cubicBezTo>
                <a:cubicBezTo>
                  <a:pt x="4" y="168"/>
                  <a:pt x="4" y="170"/>
                  <a:pt x="2" y="172"/>
                </a:cubicBezTo>
                <a:cubicBezTo>
                  <a:pt x="4" y="173"/>
                  <a:pt x="5" y="174"/>
                  <a:pt x="6" y="175"/>
                </a:cubicBezTo>
                <a:cubicBezTo>
                  <a:pt x="8" y="175"/>
                  <a:pt x="10" y="174"/>
                  <a:pt x="11" y="174"/>
                </a:cubicBezTo>
                <a:cubicBezTo>
                  <a:pt x="13" y="174"/>
                  <a:pt x="15" y="174"/>
                  <a:pt x="16" y="175"/>
                </a:cubicBezTo>
                <a:cubicBezTo>
                  <a:pt x="17" y="176"/>
                  <a:pt x="17" y="177"/>
                  <a:pt x="18" y="178"/>
                </a:cubicBezTo>
                <a:cubicBezTo>
                  <a:pt x="18" y="179"/>
                  <a:pt x="19" y="181"/>
                  <a:pt x="20" y="182"/>
                </a:cubicBezTo>
                <a:cubicBezTo>
                  <a:pt x="21" y="183"/>
                  <a:pt x="23" y="183"/>
                  <a:pt x="24" y="183"/>
                </a:cubicBezTo>
                <a:cubicBezTo>
                  <a:pt x="26" y="184"/>
                  <a:pt x="27" y="184"/>
                  <a:pt x="29" y="184"/>
                </a:cubicBezTo>
                <a:cubicBezTo>
                  <a:pt x="30" y="184"/>
                  <a:pt x="34" y="184"/>
                  <a:pt x="34" y="183"/>
                </a:cubicBezTo>
                <a:cubicBezTo>
                  <a:pt x="35" y="184"/>
                  <a:pt x="36" y="185"/>
                  <a:pt x="37" y="186"/>
                </a:cubicBezTo>
                <a:cubicBezTo>
                  <a:pt x="39" y="187"/>
                  <a:pt x="40" y="187"/>
                  <a:pt x="42" y="187"/>
                </a:cubicBezTo>
                <a:cubicBezTo>
                  <a:pt x="43" y="186"/>
                  <a:pt x="44" y="187"/>
                  <a:pt x="46" y="188"/>
                </a:cubicBezTo>
                <a:cubicBezTo>
                  <a:pt x="46" y="188"/>
                  <a:pt x="49" y="188"/>
                  <a:pt x="49" y="189"/>
                </a:cubicBezTo>
                <a:cubicBezTo>
                  <a:pt x="49" y="190"/>
                  <a:pt x="48" y="191"/>
                  <a:pt x="48" y="192"/>
                </a:cubicBezTo>
                <a:cubicBezTo>
                  <a:pt x="47" y="194"/>
                  <a:pt x="46" y="194"/>
                  <a:pt x="45" y="196"/>
                </a:cubicBezTo>
                <a:cubicBezTo>
                  <a:pt x="44" y="197"/>
                  <a:pt x="42" y="198"/>
                  <a:pt x="42" y="199"/>
                </a:cubicBezTo>
                <a:cubicBezTo>
                  <a:pt x="41" y="200"/>
                  <a:pt x="42" y="201"/>
                  <a:pt x="42" y="202"/>
                </a:cubicBezTo>
                <a:cubicBezTo>
                  <a:pt x="42" y="202"/>
                  <a:pt x="41" y="203"/>
                  <a:pt x="41" y="204"/>
                </a:cubicBezTo>
                <a:cubicBezTo>
                  <a:pt x="40" y="205"/>
                  <a:pt x="40" y="206"/>
                  <a:pt x="40" y="208"/>
                </a:cubicBezTo>
                <a:cubicBezTo>
                  <a:pt x="40" y="210"/>
                  <a:pt x="36" y="214"/>
                  <a:pt x="37" y="216"/>
                </a:cubicBezTo>
                <a:cubicBezTo>
                  <a:pt x="39" y="217"/>
                  <a:pt x="36" y="222"/>
                  <a:pt x="36" y="223"/>
                </a:cubicBezTo>
                <a:cubicBezTo>
                  <a:pt x="36" y="224"/>
                  <a:pt x="36" y="226"/>
                  <a:pt x="36" y="227"/>
                </a:cubicBezTo>
                <a:cubicBezTo>
                  <a:pt x="36" y="227"/>
                  <a:pt x="39" y="229"/>
                  <a:pt x="38" y="230"/>
                </a:cubicBezTo>
                <a:cubicBezTo>
                  <a:pt x="38" y="230"/>
                  <a:pt x="38" y="230"/>
                  <a:pt x="38" y="230"/>
                </a:cubicBezTo>
                <a:cubicBezTo>
                  <a:pt x="39" y="230"/>
                  <a:pt x="39" y="230"/>
                  <a:pt x="40" y="230"/>
                </a:cubicBezTo>
                <a:close/>
                <a:moveTo>
                  <a:pt x="26" y="40"/>
                </a:moveTo>
                <a:cubicBezTo>
                  <a:pt x="25" y="40"/>
                  <a:pt x="24" y="40"/>
                  <a:pt x="25" y="41"/>
                </a:cubicBezTo>
                <a:cubicBezTo>
                  <a:pt x="26" y="41"/>
                  <a:pt x="28" y="41"/>
                  <a:pt x="28" y="40"/>
                </a:cubicBezTo>
                <a:cubicBezTo>
                  <a:pt x="28" y="40"/>
                  <a:pt x="26" y="40"/>
                  <a:pt x="26" y="40"/>
                </a:cubicBezTo>
                <a:cubicBezTo>
                  <a:pt x="25" y="40"/>
                  <a:pt x="26" y="40"/>
                  <a:pt x="26" y="40"/>
                </a:cubicBezTo>
                <a:close/>
                <a:moveTo>
                  <a:pt x="32" y="40"/>
                </a:moveTo>
                <a:cubicBezTo>
                  <a:pt x="33" y="40"/>
                  <a:pt x="36" y="40"/>
                  <a:pt x="35" y="39"/>
                </a:cubicBezTo>
                <a:cubicBezTo>
                  <a:pt x="33" y="38"/>
                  <a:pt x="31" y="39"/>
                  <a:pt x="29" y="40"/>
                </a:cubicBezTo>
                <a:cubicBezTo>
                  <a:pt x="30" y="40"/>
                  <a:pt x="32" y="40"/>
                  <a:pt x="32" y="40"/>
                </a:cubicBezTo>
                <a:close/>
                <a:moveTo>
                  <a:pt x="39" y="38"/>
                </a:moveTo>
                <a:cubicBezTo>
                  <a:pt x="39" y="38"/>
                  <a:pt x="37" y="38"/>
                  <a:pt x="37" y="39"/>
                </a:cubicBezTo>
                <a:cubicBezTo>
                  <a:pt x="38" y="39"/>
                  <a:pt x="42" y="38"/>
                  <a:pt x="43" y="38"/>
                </a:cubicBezTo>
                <a:cubicBezTo>
                  <a:pt x="42" y="37"/>
                  <a:pt x="40" y="38"/>
                  <a:pt x="39" y="38"/>
                </a:cubicBezTo>
                <a:cubicBezTo>
                  <a:pt x="39" y="38"/>
                  <a:pt x="40" y="38"/>
                  <a:pt x="39" y="38"/>
                </a:cubicBezTo>
                <a:close/>
              </a:path>
            </a:pathLst>
          </a:custGeom>
          <a:solidFill>
            <a:schemeClr val="accent4"/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8" name="Freeform 45">
            <a:extLst>
              <a:ext uri="{FF2B5EF4-FFF2-40B4-BE49-F238E27FC236}">
                <a16:creationId xmlns:a16="http://schemas.microsoft.com/office/drawing/2014/main" id="{756DCD32-66F1-8A75-043F-1D05841760EC}"/>
              </a:ext>
            </a:extLst>
          </p:cNvPr>
          <p:cNvSpPr>
            <a:spLocks noEditPoints="1"/>
          </p:cNvSpPr>
          <p:nvPr/>
        </p:nvSpPr>
        <p:spPr bwMode="auto">
          <a:xfrm>
            <a:off x="9886950" y="1874838"/>
            <a:ext cx="898525" cy="1833562"/>
          </a:xfrm>
          <a:custGeom>
            <a:avLst/>
            <a:gdLst>
              <a:gd name="T0" fmla="*/ 148 w 236"/>
              <a:gd name="T1" fmla="*/ 452 h 481"/>
              <a:gd name="T2" fmla="*/ 134 w 236"/>
              <a:gd name="T3" fmla="*/ 459 h 481"/>
              <a:gd name="T4" fmla="*/ 125 w 236"/>
              <a:gd name="T5" fmla="*/ 463 h 481"/>
              <a:gd name="T6" fmla="*/ 100 w 236"/>
              <a:gd name="T7" fmla="*/ 467 h 481"/>
              <a:gd name="T8" fmla="*/ 80 w 236"/>
              <a:gd name="T9" fmla="*/ 474 h 481"/>
              <a:gd name="T10" fmla="*/ 70 w 236"/>
              <a:gd name="T11" fmla="*/ 475 h 481"/>
              <a:gd name="T12" fmla="*/ 62 w 236"/>
              <a:gd name="T13" fmla="*/ 462 h 481"/>
              <a:gd name="T14" fmla="*/ 47 w 236"/>
              <a:gd name="T15" fmla="*/ 453 h 481"/>
              <a:gd name="T16" fmla="*/ 38 w 236"/>
              <a:gd name="T17" fmla="*/ 445 h 481"/>
              <a:gd name="T18" fmla="*/ 40 w 236"/>
              <a:gd name="T19" fmla="*/ 425 h 481"/>
              <a:gd name="T20" fmla="*/ 40 w 236"/>
              <a:gd name="T21" fmla="*/ 414 h 481"/>
              <a:gd name="T22" fmla="*/ 38 w 236"/>
              <a:gd name="T23" fmla="*/ 400 h 481"/>
              <a:gd name="T24" fmla="*/ 36 w 236"/>
              <a:gd name="T25" fmla="*/ 379 h 481"/>
              <a:gd name="T26" fmla="*/ 32 w 236"/>
              <a:gd name="T27" fmla="*/ 360 h 481"/>
              <a:gd name="T28" fmla="*/ 39 w 236"/>
              <a:gd name="T29" fmla="*/ 341 h 481"/>
              <a:gd name="T30" fmla="*/ 56 w 236"/>
              <a:gd name="T31" fmla="*/ 330 h 481"/>
              <a:gd name="T32" fmla="*/ 69 w 236"/>
              <a:gd name="T33" fmla="*/ 315 h 481"/>
              <a:gd name="T34" fmla="*/ 87 w 236"/>
              <a:gd name="T35" fmla="*/ 295 h 481"/>
              <a:gd name="T36" fmla="*/ 95 w 236"/>
              <a:gd name="T37" fmla="*/ 282 h 481"/>
              <a:gd name="T38" fmla="*/ 108 w 236"/>
              <a:gd name="T39" fmla="*/ 265 h 481"/>
              <a:gd name="T40" fmla="*/ 112 w 236"/>
              <a:gd name="T41" fmla="*/ 253 h 481"/>
              <a:gd name="T42" fmla="*/ 110 w 236"/>
              <a:gd name="T43" fmla="*/ 235 h 481"/>
              <a:gd name="T44" fmla="*/ 102 w 236"/>
              <a:gd name="T45" fmla="*/ 218 h 481"/>
              <a:gd name="T46" fmla="*/ 90 w 236"/>
              <a:gd name="T47" fmla="*/ 217 h 481"/>
              <a:gd name="T48" fmla="*/ 83 w 236"/>
              <a:gd name="T49" fmla="*/ 190 h 481"/>
              <a:gd name="T50" fmla="*/ 81 w 236"/>
              <a:gd name="T51" fmla="*/ 152 h 481"/>
              <a:gd name="T52" fmla="*/ 80 w 236"/>
              <a:gd name="T53" fmla="*/ 119 h 481"/>
              <a:gd name="T54" fmla="*/ 59 w 236"/>
              <a:gd name="T55" fmla="*/ 91 h 481"/>
              <a:gd name="T56" fmla="*/ 35 w 236"/>
              <a:gd name="T57" fmla="*/ 74 h 481"/>
              <a:gd name="T58" fmla="*/ 32 w 236"/>
              <a:gd name="T59" fmla="*/ 56 h 481"/>
              <a:gd name="T60" fmla="*/ 52 w 236"/>
              <a:gd name="T61" fmla="*/ 62 h 481"/>
              <a:gd name="T62" fmla="*/ 80 w 236"/>
              <a:gd name="T63" fmla="*/ 78 h 481"/>
              <a:gd name="T64" fmla="*/ 107 w 236"/>
              <a:gd name="T65" fmla="*/ 83 h 481"/>
              <a:gd name="T66" fmla="*/ 123 w 236"/>
              <a:gd name="T67" fmla="*/ 58 h 481"/>
              <a:gd name="T68" fmla="*/ 132 w 236"/>
              <a:gd name="T69" fmla="*/ 19 h 481"/>
              <a:gd name="T70" fmla="*/ 166 w 236"/>
              <a:gd name="T71" fmla="*/ 5 h 481"/>
              <a:gd name="T72" fmla="*/ 192 w 236"/>
              <a:gd name="T73" fmla="*/ 35 h 481"/>
              <a:gd name="T74" fmla="*/ 178 w 236"/>
              <a:gd name="T75" fmla="*/ 99 h 481"/>
              <a:gd name="T76" fmla="*/ 204 w 236"/>
              <a:gd name="T77" fmla="*/ 140 h 481"/>
              <a:gd name="T78" fmla="*/ 198 w 236"/>
              <a:gd name="T79" fmla="*/ 199 h 481"/>
              <a:gd name="T80" fmla="*/ 202 w 236"/>
              <a:gd name="T81" fmla="*/ 234 h 481"/>
              <a:gd name="T82" fmla="*/ 199 w 236"/>
              <a:gd name="T83" fmla="*/ 257 h 481"/>
              <a:gd name="T84" fmla="*/ 205 w 236"/>
              <a:gd name="T85" fmla="*/ 283 h 481"/>
              <a:gd name="T86" fmla="*/ 216 w 236"/>
              <a:gd name="T87" fmla="*/ 298 h 481"/>
              <a:gd name="T88" fmla="*/ 216 w 236"/>
              <a:gd name="T89" fmla="*/ 330 h 481"/>
              <a:gd name="T90" fmla="*/ 234 w 236"/>
              <a:gd name="T91" fmla="*/ 359 h 481"/>
              <a:gd name="T92" fmla="*/ 203 w 236"/>
              <a:gd name="T93" fmla="*/ 405 h 481"/>
              <a:gd name="T94" fmla="*/ 179 w 236"/>
              <a:gd name="T95" fmla="*/ 434 h 481"/>
              <a:gd name="T96" fmla="*/ 2 w 236"/>
              <a:gd name="T97" fmla="*/ 464 h 481"/>
              <a:gd name="T98" fmla="*/ 11 w 236"/>
              <a:gd name="T99" fmla="*/ 469 h 481"/>
              <a:gd name="T100" fmla="*/ 15 w 236"/>
              <a:gd name="T101" fmla="*/ 462 h 481"/>
              <a:gd name="T102" fmla="*/ 57 w 236"/>
              <a:gd name="T103" fmla="*/ 471 h 481"/>
              <a:gd name="T104" fmla="*/ 58 w 236"/>
              <a:gd name="T105" fmla="*/ 468 h 481"/>
              <a:gd name="T106" fmla="*/ 106 w 236"/>
              <a:gd name="T107" fmla="*/ 259 h 481"/>
              <a:gd name="T108" fmla="*/ 35 w 236"/>
              <a:gd name="T109" fmla="*/ 344 h 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36" h="481">
                <a:moveTo>
                  <a:pt x="163" y="452"/>
                </a:moveTo>
                <a:cubicBezTo>
                  <a:pt x="162" y="450"/>
                  <a:pt x="162" y="451"/>
                  <a:pt x="161" y="452"/>
                </a:cubicBezTo>
                <a:cubicBezTo>
                  <a:pt x="161" y="452"/>
                  <a:pt x="160" y="455"/>
                  <a:pt x="160" y="453"/>
                </a:cubicBezTo>
                <a:cubicBezTo>
                  <a:pt x="158" y="454"/>
                  <a:pt x="159" y="454"/>
                  <a:pt x="157" y="454"/>
                </a:cubicBezTo>
                <a:cubicBezTo>
                  <a:pt x="156" y="454"/>
                  <a:pt x="156" y="455"/>
                  <a:pt x="156" y="455"/>
                </a:cubicBezTo>
                <a:cubicBezTo>
                  <a:pt x="155" y="455"/>
                  <a:pt x="154" y="454"/>
                  <a:pt x="153" y="454"/>
                </a:cubicBezTo>
                <a:cubicBezTo>
                  <a:pt x="152" y="453"/>
                  <a:pt x="150" y="452"/>
                  <a:pt x="148" y="452"/>
                </a:cubicBezTo>
                <a:cubicBezTo>
                  <a:pt x="147" y="453"/>
                  <a:pt x="146" y="454"/>
                  <a:pt x="146" y="456"/>
                </a:cubicBezTo>
                <a:cubicBezTo>
                  <a:pt x="145" y="455"/>
                  <a:pt x="144" y="456"/>
                  <a:pt x="143" y="455"/>
                </a:cubicBezTo>
                <a:cubicBezTo>
                  <a:pt x="143" y="454"/>
                  <a:pt x="141" y="457"/>
                  <a:pt x="140" y="457"/>
                </a:cubicBezTo>
                <a:cubicBezTo>
                  <a:pt x="140" y="457"/>
                  <a:pt x="139" y="456"/>
                  <a:pt x="138" y="456"/>
                </a:cubicBezTo>
                <a:cubicBezTo>
                  <a:pt x="138" y="457"/>
                  <a:pt x="138" y="458"/>
                  <a:pt x="137" y="458"/>
                </a:cubicBezTo>
                <a:cubicBezTo>
                  <a:pt x="137" y="458"/>
                  <a:pt x="137" y="457"/>
                  <a:pt x="136" y="456"/>
                </a:cubicBezTo>
                <a:cubicBezTo>
                  <a:pt x="135" y="456"/>
                  <a:pt x="134" y="458"/>
                  <a:pt x="134" y="459"/>
                </a:cubicBezTo>
                <a:cubicBezTo>
                  <a:pt x="134" y="458"/>
                  <a:pt x="133" y="457"/>
                  <a:pt x="132" y="457"/>
                </a:cubicBezTo>
                <a:cubicBezTo>
                  <a:pt x="131" y="457"/>
                  <a:pt x="131" y="458"/>
                  <a:pt x="129" y="457"/>
                </a:cubicBezTo>
                <a:cubicBezTo>
                  <a:pt x="128" y="457"/>
                  <a:pt x="127" y="455"/>
                  <a:pt x="126" y="455"/>
                </a:cubicBezTo>
                <a:cubicBezTo>
                  <a:pt x="125" y="455"/>
                  <a:pt x="129" y="460"/>
                  <a:pt x="129" y="461"/>
                </a:cubicBezTo>
                <a:cubicBezTo>
                  <a:pt x="128" y="461"/>
                  <a:pt x="128" y="460"/>
                  <a:pt x="127" y="459"/>
                </a:cubicBezTo>
                <a:cubicBezTo>
                  <a:pt x="126" y="459"/>
                  <a:pt x="125" y="458"/>
                  <a:pt x="124" y="458"/>
                </a:cubicBezTo>
                <a:cubicBezTo>
                  <a:pt x="123" y="459"/>
                  <a:pt x="126" y="462"/>
                  <a:pt x="125" y="463"/>
                </a:cubicBezTo>
                <a:cubicBezTo>
                  <a:pt x="124" y="463"/>
                  <a:pt x="123" y="462"/>
                  <a:pt x="122" y="462"/>
                </a:cubicBezTo>
                <a:cubicBezTo>
                  <a:pt x="121" y="462"/>
                  <a:pt x="120" y="464"/>
                  <a:pt x="119" y="465"/>
                </a:cubicBezTo>
                <a:cubicBezTo>
                  <a:pt x="118" y="465"/>
                  <a:pt x="117" y="464"/>
                  <a:pt x="115" y="464"/>
                </a:cubicBezTo>
                <a:cubicBezTo>
                  <a:pt x="113" y="464"/>
                  <a:pt x="111" y="467"/>
                  <a:pt x="108" y="465"/>
                </a:cubicBezTo>
                <a:cubicBezTo>
                  <a:pt x="108" y="466"/>
                  <a:pt x="108" y="466"/>
                  <a:pt x="108" y="467"/>
                </a:cubicBezTo>
                <a:cubicBezTo>
                  <a:pt x="106" y="467"/>
                  <a:pt x="104" y="468"/>
                  <a:pt x="104" y="466"/>
                </a:cubicBezTo>
                <a:cubicBezTo>
                  <a:pt x="103" y="467"/>
                  <a:pt x="101" y="469"/>
                  <a:pt x="100" y="467"/>
                </a:cubicBezTo>
                <a:cubicBezTo>
                  <a:pt x="99" y="468"/>
                  <a:pt x="98" y="475"/>
                  <a:pt x="97" y="472"/>
                </a:cubicBezTo>
                <a:cubicBezTo>
                  <a:pt x="93" y="474"/>
                  <a:pt x="96" y="471"/>
                  <a:pt x="94" y="470"/>
                </a:cubicBezTo>
                <a:cubicBezTo>
                  <a:pt x="93" y="470"/>
                  <a:pt x="92" y="473"/>
                  <a:pt x="90" y="472"/>
                </a:cubicBezTo>
                <a:cubicBezTo>
                  <a:pt x="90" y="473"/>
                  <a:pt x="88" y="472"/>
                  <a:pt x="87" y="473"/>
                </a:cubicBezTo>
                <a:cubicBezTo>
                  <a:pt x="86" y="474"/>
                  <a:pt x="87" y="475"/>
                  <a:pt x="85" y="475"/>
                </a:cubicBezTo>
                <a:cubicBezTo>
                  <a:pt x="84" y="475"/>
                  <a:pt x="83" y="474"/>
                  <a:pt x="82" y="474"/>
                </a:cubicBezTo>
                <a:cubicBezTo>
                  <a:pt x="81" y="474"/>
                  <a:pt x="80" y="475"/>
                  <a:pt x="80" y="474"/>
                </a:cubicBezTo>
                <a:cubicBezTo>
                  <a:pt x="78" y="474"/>
                  <a:pt x="79" y="473"/>
                  <a:pt x="79" y="471"/>
                </a:cubicBezTo>
                <a:cubicBezTo>
                  <a:pt x="78" y="472"/>
                  <a:pt x="77" y="473"/>
                  <a:pt x="76" y="474"/>
                </a:cubicBezTo>
                <a:cubicBezTo>
                  <a:pt x="75" y="476"/>
                  <a:pt x="74" y="476"/>
                  <a:pt x="73" y="478"/>
                </a:cubicBezTo>
                <a:cubicBezTo>
                  <a:pt x="72" y="480"/>
                  <a:pt x="72" y="480"/>
                  <a:pt x="70" y="480"/>
                </a:cubicBezTo>
                <a:cubicBezTo>
                  <a:pt x="69" y="480"/>
                  <a:pt x="67" y="481"/>
                  <a:pt x="67" y="480"/>
                </a:cubicBezTo>
                <a:cubicBezTo>
                  <a:pt x="65" y="479"/>
                  <a:pt x="71" y="478"/>
                  <a:pt x="71" y="477"/>
                </a:cubicBezTo>
                <a:cubicBezTo>
                  <a:pt x="72" y="476"/>
                  <a:pt x="71" y="476"/>
                  <a:pt x="70" y="475"/>
                </a:cubicBezTo>
                <a:cubicBezTo>
                  <a:pt x="70" y="474"/>
                  <a:pt x="72" y="474"/>
                  <a:pt x="73" y="473"/>
                </a:cubicBezTo>
                <a:cubicBezTo>
                  <a:pt x="73" y="472"/>
                  <a:pt x="70" y="472"/>
                  <a:pt x="70" y="471"/>
                </a:cubicBezTo>
                <a:cubicBezTo>
                  <a:pt x="69" y="471"/>
                  <a:pt x="69" y="467"/>
                  <a:pt x="67" y="470"/>
                </a:cubicBezTo>
                <a:cubicBezTo>
                  <a:pt x="66" y="468"/>
                  <a:pt x="66" y="466"/>
                  <a:pt x="67" y="464"/>
                </a:cubicBezTo>
                <a:cubicBezTo>
                  <a:pt x="67" y="463"/>
                  <a:pt x="70" y="462"/>
                  <a:pt x="69" y="460"/>
                </a:cubicBezTo>
                <a:cubicBezTo>
                  <a:pt x="67" y="462"/>
                  <a:pt x="65" y="463"/>
                  <a:pt x="63" y="464"/>
                </a:cubicBezTo>
                <a:cubicBezTo>
                  <a:pt x="61" y="465"/>
                  <a:pt x="59" y="464"/>
                  <a:pt x="62" y="462"/>
                </a:cubicBezTo>
                <a:cubicBezTo>
                  <a:pt x="61" y="462"/>
                  <a:pt x="59" y="464"/>
                  <a:pt x="58" y="463"/>
                </a:cubicBezTo>
                <a:cubicBezTo>
                  <a:pt x="57" y="461"/>
                  <a:pt x="61" y="460"/>
                  <a:pt x="60" y="458"/>
                </a:cubicBezTo>
                <a:cubicBezTo>
                  <a:pt x="59" y="458"/>
                  <a:pt x="58" y="458"/>
                  <a:pt x="57" y="458"/>
                </a:cubicBezTo>
                <a:cubicBezTo>
                  <a:pt x="56" y="458"/>
                  <a:pt x="55" y="459"/>
                  <a:pt x="53" y="459"/>
                </a:cubicBezTo>
                <a:cubicBezTo>
                  <a:pt x="54" y="457"/>
                  <a:pt x="53" y="457"/>
                  <a:pt x="52" y="456"/>
                </a:cubicBezTo>
                <a:cubicBezTo>
                  <a:pt x="51" y="455"/>
                  <a:pt x="51" y="455"/>
                  <a:pt x="49" y="456"/>
                </a:cubicBezTo>
                <a:cubicBezTo>
                  <a:pt x="48" y="455"/>
                  <a:pt x="48" y="453"/>
                  <a:pt x="47" y="453"/>
                </a:cubicBezTo>
                <a:cubicBezTo>
                  <a:pt x="46" y="452"/>
                  <a:pt x="46" y="453"/>
                  <a:pt x="46" y="452"/>
                </a:cubicBezTo>
                <a:cubicBezTo>
                  <a:pt x="46" y="450"/>
                  <a:pt x="44" y="447"/>
                  <a:pt x="42" y="450"/>
                </a:cubicBezTo>
                <a:cubicBezTo>
                  <a:pt x="41" y="452"/>
                  <a:pt x="42" y="454"/>
                  <a:pt x="39" y="453"/>
                </a:cubicBezTo>
                <a:cubicBezTo>
                  <a:pt x="39" y="453"/>
                  <a:pt x="39" y="452"/>
                  <a:pt x="39" y="451"/>
                </a:cubicBezTo>
                <a:cubicBezTo>
                  <a:pt x="39" y="450"/>
                  <a:pt x="37" y="450"/>
                  <a:pt x="37" y="448"/>
                </a:cubicBezTo>
                <a:cubicBezTo>
                  <a:pt x="37" y="448"/>
                  <a:pt x="36" y="448"/>
                  <a:pt x="36" y="447"/>
                </a:cubicBezTo>
                <a:cubicBezTo>
                  <a:pt x="36" y="446"/>
                  <a:pt x="38" y="447"/>
                  <a:pt x="38" y="445"/>
                </a:cubicBezTo>
                <a:cubicBezTo>
                  <a:pt x="38" y="443"/>
                  <a:pt x="36" y="443"/>
                  <a:pt x="36" y="441"/>
                </a:cubicBezTo>
                <a:cubicBezTo>
                  <a:pt x="36" y="440"/>
                  <a:pt x="37" y="439"/>
                  <a:pt x="37" y="437"/>
                </a:cubicBezTo>
                <a:cubicBezTo>
                  <a:pt x="37" y="437"/>
                  <a:pt x="36" y="436"/>
                  <a:pt x="36" y="436"/>
                </a:cubicBezTo>
                <a:cubicBezTo>
                  <a:pt x="35" y="435"/>
                  <a:pt x="35" y="434"/>
                  <a:pt x="35" y="433"/>
                </a:cubicBezTo>
                <a:cubicBezTo>
                  <a:pt x="35" y="431"/>
                  <a:pt x="38" y="432"/>
                  <a:pt x="38" y="429"/>
                </a:cubicBezTo>
                <a:cubicBezTo>
                  <a:pt x="38" y="428"/>
                  <a:pt x="35" y="426"/>
                  <a:pt x="37" y="426"/>
                </a:cubicBezTo>
                <a:cubicBezTo>
                  <a:pt x="37" y="427"/>
                  <a:pt x="40" y="426"/>
                  <a:pt x="40" y="425"/>
                </a:cubicBezTo>
                <a:cubicBezTo>
                  <a:pt x="39" y="425"/>
                  <a:pt x="39" y="424"/>
                  <a:pt x="39" y="423"/>
                </a:cubicBezTo>
                <a:cubicBezTo>
                  <a:pt x="39" y="423"/>
                  <a:pt x="40" y="423"/>
                  <a:pt x="40" y="423"/>
                </a:cubicBezTo>
                <a:cubicBezTo>
                  <a:pt x="40" y="422"/>
                  <a:pt x="40" y="422"/>
                  <a:pt x="40" y="421"/>
                </a:cubicBezTo>
                <a:cubicBezTo>
                  <a:pt x="40" y="420"/>
                  <a:pt x="40" y="420"/>
                  <a:pt x="40" y="419"/>
                </a:cubicBezTo>
                <a:cubicBezTo>
                  <a:pt x="40" y="419"/>
                  <a:pt x="37" y="416"/>
                  <a:pt x="40" y="416"/>
                </a:cubicBezTo>
                <a:cubicBezTo>
                  <a:pt x="39" y="416"/>
                  <a:pt x="38" y="416"/>
                  <a:pt x="38" y="415"/>
                </a:cubicBezTo>
                <a:cubicBezTo>
                  <a:pt x="38" y="413"/>
                  <a:pt x="40" y="414"/>
                  <a:pt x="40" y="414"/>
                </a:cubicBezTo>
                <a:cubicBezTo>
                  <a:pt x="41" y="413"/>
                  <a:pt x="40" y="413"/>
                  <a:pt x="39" y="412"/>
                </a:cubicBezTo>
                <a:cubicBezTo>
                  <a:pt x="39" y="411"/>
                  <a:pt x="40" y="409"/>
                  <a:pt x="41" y="411"/>
                </a:cubicBezTo>
                <a:cubicBezTo>
                  <a:pt x="42" y="410"/>
                  <a:pt x="41" y="409"/>
                  <a:pt x="41" y="409"/>
                </a:cubicBezTo>
                <a:cubicBezTo>
                  <a:pt x="40" y="408"/>
                  <a:pt x="40" y="409"/>
                  <a:pt x="39" y="409"/>
                </a:cubicBezTo>
                <a:cubicBezTo>
                  <a:pt x="39" y="408"/>
                  <a:pt x="39" y="408"/>
                  <a:pt x="39" y="408"/>
                </a:cubicBezTo>
                <a:cubicBezTo>
                  <a:pt x="40" y="406"/>
                  <a:pt x="41" y="406"/>
                  <a:pt x="40" y="404"/>
                </a:cubicBezTo>
                <a:cubicBezTo>
                  <a:pt x="39" y="403"/>
                  <a:pt x="39" y="401"/>
                  <a:pt x="38" y="400"/>
                </a:cubicBezTo>
                <a:cubicBezTo>
                  <a:pt x="38" y="398"/>
                  <a:pt x="37" y="397"/>
                  <a:pt x="36" y="395"/>
                </a:cubicBezTo>
                <a:cubicBezTo>
                  <a:pt x="36" y="395"/>
                  <a:pt x="33" y="393"/>
                  <a:pt x="35" y="392"/>
                </a:cubicBezTo>
                <a:cubicBezTo>
                  <a:pt x="35" y="392"/>
                  <a:pt x="35" y="392"/>
                  <a:pt x="34" y="392"/>
                </a:cubicBezTo>
                <a:cubicBezTo>
                  <a:pt x="35" y="390"/>
                  <a:pt x="35" y="389"/>
                  <a:pt x="35" y="387"/>
                </a:cubicBezTo>
                <a:cubicBezTo>
                  <a:pt x="36" y="385"/>
                  <a:pt x="37" y="384"/>
                  <a:pt x="36" y="382"/>
                </a:cubicBezTo>
                <a:cubicBezTo>
                  <a:pt x="36" y="382"/>
                  <a:pt x="35" y="383"/>
                  <a:pt x="35" y="383"/>
                </a:cubicBezTo>
                <a:cubicBezTo>
                  <a:pt x="35" y="382"/>
                  <a:pt x="36" y="380"/>
                  <a:pt x="36" y="379"/>
                </a:cubicBezTo>
                <a:cubicBezTo>
                  <a:pt x="35" y="378"/>
                  <a:pt x="34" y="378"/>
                  <a:pt x="34" y="377"/>
                </a:cubicBezTo>
                <a:cubicBezTo>
                  <a:pt x="31" y="379"/>
                  <a:pt x="32" y="374"/>
                  <a:pt x="32" y="372"/>
                </a:cubicBezTo>
                <a:cubicBezTo>
                  <a:pt x="32" y="372"/>
                  <a:pt x="33" y="368"/>
                  <a:pt x="33" y="368"/>
                </a:cubicBezTo>
                <a:cubicBezTo>
                  <a:pt x="32" y="367"/>
                  <a:pt x="31" y="368"/>
                  <a:pt x="30" y="368"/>
                </a:cubicBezTo>
                <a:cubicBezTo>
                  <a:pt x="30" y="367"/>
                  <a:pt x="30" y="365"/>
                  <a:pt x="30" y="364"/>
                </a:cubicBezTo>
                <a:cubicBezTo>
                  <a:pt x="31" y="364"/>
                  <a:pt x="32" y="364"/>
                  <a:pt x="32" y="363"/>
                </a:cubicBezTo>
                <a:cubicBezTo>
                  <a:pt x="33" y="362"/>
                  <a:pt x="30" y="361"/>
                  <a:pt x="32" y="360"/>
                </a:cubicBezTo>
                <a:cubicBezTo>
                  <a:pt x="34" y="361"/>
                  <a:pt x="33" y="357"/>
                  <a:pt x="34" y="356"/>
                </a:cubicBezTo>
                <a:cubicBezTo>
                  <a:pt x="37" y="357"/>
                  <a:pt x="37" y="356"/>
                  <a:pt x="38" y="354"/>
                </a:cubicBezTo>
                <a:cubicBezTo>
                  <a:pt x="38" y="353"/>
                  <a:pt x="38" y="352"/>
                  <a:pt x="38" y="351"/>
                </a:cubicBezTo>
                <a:cubicBezTo>
                  <a:pt x="39" y="350"/>
                  <a:pt x="38" y="349"/>
                  <a:pt x="38" y="348"/>
                </a:cubicBezTo>
                <a:cubicBezTo>
                  <a:pt x="39" y="349"/>
                  <a:pt x="42" y="350"/>
                  <a:pt x="43" y="349"/>
                </a:cubicBezTo>
                <a:cubicBezTo>
                  <a:pt x="41" y="348"/>
                  <a:pt x="41" y="346"/>
                  <a:pt x="40" y="345"/>
                </a:cubicBezTo>
                <a:cubicBezTo>
                  <a:pt x="40" y="344"/>
                  <a:pt x="39" y="341"/>
                  <a:pt x="39" y="341"/>
                </a:cubicBezTo>
                <a:cubicBezTo>
                  <a:pt x="40" y="339"/>
                  <a:pt x="41" y="341"/>
                  <a:pt x="42" y="341"/>
                </a:cubicBezTo>
                <a:cubicBezTo>
                  <a:pt x="44" y="341"/>
                  <a:pt x="45" y="340"/>
                  <a:pt x="46" y="339"/>
                </a:cubicBezTo>
                <a:cubicBezTo>
                  <a:pt x="46" y="340"/>
                  <a:pt x="46" y="343"/>
                  <a:pt x="47" y="344"/>
                </a:cubicBezTo>
                <a:cubicBezTo>
                  <a:pt x="49" y="346"/>
                  <a:pt x="49" y="344"/>
                  <a:pt x="49" y="342"/>
                </a:cubicBezTo>
                <a:cubicBezTo>
                  <a:pt x="50" y="339"/>
                  <a:pt x="56" y="340"/>
                  <a:pt x="56" y="336"/>
                </a:cubicBezTo>
                <a:cubicBezTo>
                  <a:pt x="55" y="334"/>
                  <a:pt x="53" y="332"/>
                  <a:pt x="53" y="330"/>
                </a:cubicBezTo>
                <a:cubicBezTo>
                  <a:pt x="53" y="328"/>
                  <a:pt x="55" y="329"/>
                  <a:pt x="56" y="330"/>
                </a:cubicBezTo>
                <a:cubicBezTo>
                  <a:pt x="57" y="331"/>
                  <a:pt x="57" y="331"/>
                  <a:pt x="57" y="330"/>
                </a:cubicBezTo>
                <a:cubicBezTo>
                  <a:pt x="58" y="328"/>
                  <a:pt x="58" y="327"/>
                  <a:pt x="59" y="325"/>
                </a:cubicBezTo>
                <a:cubicBezTo>
                  <a:pt x="59" y="323"/>
                  <a:pt x="60" y="322"/>
                  <a:pt x="61" y="320"/>
                </a:cubicBezTo>
                <a:cubicBezTo>
                  <a:pt x="61" y="320"/>
                  <a:pt x="62" y="320"/>
                  <a:pt x="62" y="320"/>
                </a:cubicBezTo>
                <a:cubicBezTo>
                  <a:pt x="63" y="321"/>
                  <a:pt x="63" y="323"/>
                  <a:pt x="65" y="322"/>
                </a:cubicBezTo>
                <a:cubicBezTo>
                  <a:pt x="66" y="321"/>
                  <a:pt x="66" y="319"/>
                  <a:pt x="66" y="318"/>
                </a:cubicBezTo>
                <a:cubicBezTo>
                  <a:pt x="67" y="318"/>
                  <a:pt x="69" y="316"/>
                  <a:pt x="69" y="315"/>
                </a:cubicBezTo>
                <a:cubicBezTo>
                  <a:pt x="70" y="314"/>
                  <a:pt x="70" y="313"/>
                  <a:pt x="72" y="312"/>
                </a:cubicBezTo>
                <a:cubicBezTo>
                  <a:pt x="72" y="312"/>
                  <a:pt x="75" y="311"/>
                  <a:pt x="76" y="311"/>
                </a:cubicBezTo>
                <a:cubicBezTo>
                  <a:pt x="77" y="309"/>
                  <a:pt x="75" y="306"/>
                  <a:pt x="76" y="304"/>
                </a:cubicBezTo>
                <a:cubicBezTo>
                  <a:pt x="78" y="305"/>
                  <a:pt x="78" y="306"/>
                  <a:pt x="80" y="305"/>
                </a:cubicBezTo>
                <a:cubicBezTo>
                  <a:pt x="80" y="304"/>
                  <a:pt x="80" y="303"/>
                  <a:pt x="80" y="302"/>
                </a:cubicBezTo>
                <a:cubicBezTo>
                  <a:pt x="81" y="300"/>
                  <a:pt x="82" y="298"/>
                  <a:pt x="84" y="297"/>
                </a:cubicBezTo>
                <a:cubicBezTo>
                  <a:pt x="85" y="296"/>
                  <a:pt x="86" y="295"/>
                  <a:pt x="87" y="295"/>
                </a:cubicBezTo>
                <a:cubicBezTo>
                  <a:pt x="87" y="294"/>
                  <a:pt x="87" y="293"/>
                  <a:pt x="87" y="292"/>
                </a:cubicBezTo>
                <a:cubicBezTo>
                  <a:pt x="87" y="290"/>
                  <a:pt x="89" y="289"/>
                  <a:pt x="90" y="288"/>
                </a:cubicBezTo>
                <a:cubicBezTo>
                  <a:pt x="90" y="287"/>
                  <a:pt x="90" y="287"/>
                  <a:pt x="90" y="287"/>
                </a:cubicBezTo>
                <a:cubicBezTo>
                  <a:pt x="91" y="286"/>
                  <a:pt x="91" y="287"/>
                  <a:pt x="91" y="286"/>
                </a:cubicBezTo>
                <a:cubicBezTo>
                  <a:pt x="92" y="286"/>
                  <a:pt x="93" y="285"/>
                  <a:pt x="93" y="284"/>
                </a:cubicBezTo>
                <a:cubicBezTo>
                  <a:pt x="93" y="284"/>
                  <a:pt x="93" y="284"/>
                  <a:pt x="94" y="284"/>
                </a:cubicBezTo>
                <a:cubicBezTo>
                  <a:pt x="94" y="283"/>
                  <a:pt x="95" y="283"/>
                  <a:pt x="95" y="282"/>
                </a:cubicBezTo>
                <a:cubicBezTo>
                  <a:pt x="95" y="282"/>
                  <a:pt x="95" y="282"/>
                  <a:pt x="95" y="282"/>
                </a:cubicBezTo>
                <a:cubicBezTo>
                  <a:pt x="96" y="280"/>
                  <a:pt x="95" y="277"/>
                  <a:pt x="96" y="276"/>
                </a:cubicBezTo>
                <a:cubicBezTo>
                  <a:pt x="97" y="275"/>
                  <a:pt x="98" y="275"/>
                  <a:pt x="99" y="274"/>
                </a:cubicBezTo>
                <a:cubicBezTo>
                  <a:pt x="99" y="273"/>
                  <a:pt x="99" y="272"/>
                  <a:pt x="100" y="271"/>
                </a:cubicBezTo>
                <a:cubicBezTo>
                  <a:pt x="100" y="270"/>
                  <a:pt x="101" y="268"/>
                  <a:pt x="101" y="271"/>
                </a:cubicBezTo>
                <a:cubicBezTo>
                  <a:pt x="102" y="270"/>
                  <a:pt x="102" y="269"/>
                  <a:pt x="102" y="268"/>
                </a:cubicBezTo>
                <a:cubicBezTo>
                  <a:pt x="104" y="269"/>
                  <a:pt x="107" y="265"/>
                  <a:pt x="108" y="265"/>
                </a:cubicBezTo>
                <a:cubicBezTo>
                  <a:pt x="110" y="265"/>
                  <a:pt x="111" y="269"/>
                  <a:pt x="113" y="269"/>
                </a:cubicBezTo>
                <a:cubicBezTo>
                  <a:pt x="116" y="269"/>
                  <a:pt x="113" y="265"/>
                  <a:pt x="112" y="264"/>
                </a:cubicBezTo>
                <a:cubicBezTo>
                  <a:pt x="112" y="263"/>
                  <a:pt x="111" y="262"/>
                  <a:pt x="112" y="262"/>
                </a:cubicBezTo>
                <a:cubicBezTo>
                  <a:pt x="114" y="261"/>
                  <a:pt x="115" y="263"/>
                  <a:pt x="116" y="263"/>
                </a:cubicBezTo>
                <a:cubicBezTo>
                  <a:pt x="116" y="262"/>
                  <a:pt x="116" y="261"/>
                  <a:pt x="116" y="261"/>
                </a:cubicBezTo>
                <a:cubicBezTo>
                  <a:pt x="116" y="259"/>
                  <a:pt x="115" y="258"/>
                  <a:pt x="114" y="257"/>
                </a:cubicBezTo>
                <a:cubicBezTo>
                  <a:pt x="113" y="255"/>
                  <a:pt x="111" y="256"/>
                  <a:pt x="112" y="253"/>
                </a:cubicBezTo>
                <a:cubicBezTo>
                  <a:pt x="113" y="252"/>
                  <a:pt x="113" y="252"/>
                  <a:pt x="113" y="250"/>
                </a:cubicBezTo>
                <a:cubicBezTo>
                  <a:pt x="113" y="249"/>
                  <a:pt x="113" y="249"/>
                  <a:pt x="113" y="248"/>
                </a:cubicBezTo>
                <a:cubicBezTo>
                  <a:pt x="113" y="247"/>
                  <a:pt x="114" y="246"/>
                  <a:pt x="113" y="245"/>
                </a:cubicBezTo>
                <a:cubicBezTo>
                  <a:pt x="113" y="244"/>
                  <a:pt x="112" y="244"/>
                  <a:pt x="113" y="243"/>
                </a:cubicBezTo>
                <a:cubicBezTo>
                  <a:pt x="114" y="241"/>
                  <a:pt x="116" y="241"/>
                  <a:pt x="114" y="238"/>
                </a:cubicBezTo>
                <a:cubicBezTo>
                  <a:pt x="114" y="237"/>
                  <a:pt x="113" y="236"/>
                  <a:pt x="112" y="235"/>
                </a:cubicBezTo>
                <a:cubicBezTo>
                  <a:pt x="112" y="235"/>
                  <a:pt x="110" y="235"/>
                  <a:pt x="110" y="235"/>
                </a:cubicBezTo>
                <a:cubicBezTo>
                  <a:pt x="110" y="235"/>
                  <a:pt x="110" y="234"/>
                  <a:pt x="110" y="233"/>
                </a:cubicBezTo>
                <a:cubicBezTo>
                  <a:pt x="109" y="232"/>
                  <a:pt x="108" y="232"/>
                  <a:pt x="107" y="231"/>
                </a:cubicBezTo>
                <a:cubicBezTo>
                  <a:pt x="106" y="231"/>
                  <a:pt x="106" y="230"/>
                  <a:pt x="104" y="230"/>
                </a:cubicBezTo>
                <a:cubicBezTo>
                  <a:pt x="104" y="230"/>
                  <a:pt x="103" y="231"/>
                  <a:pt x="102" y="231"/>
                </a:cubicBezTo>
                <a:cubicBezTo>
                  <a:pt x="102" y="229"/>
                  <a:pt x="100" y="228"/>
                  <a:pt x="99" y="225"/>
                </a:cubicBezTo>
                <a:cubicBezTo>
                  <a:pt x="99" y="224"/>
                  <a:pt x="99" y="223"/>
                  <a:pt x="100" y="222"/>
                </a:cubicBezTo>
                <a:cubicBezTo>
                  <a:pt x="100" y="220"/>
                  <a:pt x="101" y="219"/>
                  <a:pt x="102" y="218"/>
                </a:cubicBezTo>
                <a:cubicBezTo>
                  <a:pt x="99" y="219"/>
                  <a:pt x="99" y="222"/>
                  <a:pt x="98" y="225"/>
                </a:cubicBezTo>
                <a:cubicBezTo>
                  <a:pt x="97" y="224"/>
                  <a:pt x="97" y="224"/>
                  <a:pt x="96" y="224"/>
                </a:cubicBezTo>
                <a:cubicBezTo>
                  <a:pt x="96" y="224"/>
                  <a:pt x="96" y="225"/>
                  <a:pt x="96" y="225"/>
                </a:cubicBezTo>
                <a:cubicBezTo>
                  <a:pt x="96" y="225"/>
                  <a:pt x="95" y="224"/>
                  <a:pt x="94" y="224"/>
                </a:cubicBezTo>
                <a:cubicBezTo>
                  <a:pt x="93" y="224"/>
                  <a:pt x="93" y="224"/>
                  <a:pt x="93" y="225"/>
                </a:cubicBezTo>
                <a:cubicBezTo>
                  <a:pt x="92" y="225"/>
                  <a:pt x="92" y="225"/>
                  <a:pt x="92" y="225"/>
                </a:cubicBezTo>
                <a:cubicBezTo>
                  <a:pt x="92" y="222"/>
                  <a:pt x="90" y="220"/>
                  <a:pt x="90" y="217"/>
                </a:cubicBezTo>
                <a:cubicBezTo>
                  <a:pt x="89" y="215"/>
                  <a:pt x="89" y="214"/>
                  <a:pt x="89" y="213"/>
                </a:cubicBezTo>
                <a:cubicBezTo>
                  <a:pt x="88" y="211"/>
                  <a:pt x="87" y="210"/>
                  <a:pt x="87" y="209"/>
                </a:cubicBezTo>
                <a:cubicBezTo>
                  <a:pt x="86" y="208"/>
                  <a:pt x="86" y="207"/>
                  <a:pt x="85" y="206"/>
                </a:cubicBezTo>
                <a:cubicBezTo>
                  <a:pt x="85" y="206"/>
                  <a:pt x="84" y="206"/>
                  <a:pt x="83" y="205"/>
                </a:cubicBezTo>
                <a:cubicBezTo>
                  <a:pt x="82" y="204"/>
                  <a:pt x="82" y="203"/>
                  <a:pt x="82" y="201"/>
                </a:cubicBezTo>
                <a:cubicBezTo>
                  <a:pt x="82" y="200"/>
                  <a:pt x="83" y="194"/>
                  <a:pt x="80" y="194"/>
                </a:cubicBezTo>
                <a:cubicBezTo>
                  <a:pt x="80" y="192"/>
                  <a:pt x="82" y="191"/>
                  <a:pt x="83" y="190"/>
                </a:cubicBezTo>
                <a:cubicBezTo>
                  <a:pt x="85" y="189"/>
                  <a:pt x="86" y="188"/>
                  <a:pt x="86" y="186"/>
                </a:cubicBezTo>
                <a:cubicBezTo>
                  <a:pt x="86" y="182"/>
                  <a:pt x="84" y="177"/>
                  <a:pt x="88" y="175"/>
                </a:cubicBezTo>
                <a:cubicBezTo>
                  <a:pt x="88" y="172"/>
                  <a:pt x="86" y="169"/>
                  <a:pt x="84" y="167"/>
                </a:cubicBezTo>
                <a:cubicBezTo>
                  <a:pt x="82" y="165"/>
                  <a:pt x="82" y="163"/>
                  <a:pt x="81" y="161"/>
                </a:cubicBezTo>
                <a:cubicBezTo>
                  <a:pt x="81" y="159"/>
                  <a:pt x="80" y="158"/>
                  <a:pt x="80" y="156"/>
                </a:cubicBezTo>
                <a:cubicBezTo>
                  <a:pt x="80" y="156"/>
                  <a:pt x="81" y="154"/>
                  <a:pt x="81" y="154"/>
                </a:cubicBezTo>
                <a:cubicBezTo>
                  <a:pt x="81" y="153"/>
                  <a:pt x="80" y="153"/>
                  <a:pt x="81" y="152"/>
                </a:cubicBezTo>
                <a:cubicBezTo>
                  <a:pt x="82" y="150"/>
                  <a:pt x="84" y="150"/>
                  <a:pt x="84" y="148"/>
                </a:cubicBezTo>
                <a:cubicBezTo>
                  <a:pt x="84" y="148"/>
                  <a:pt x="83" y="145"/>
                  <a:pt x="83" y="144"/>
                </a:cubicBezTo>
                <a:cubicBezTo>
                  <a:pt x="82" y="142"/>
                  <a:pt x="80" y="143"/>
                  <a:pt x="79" y="142"/>
                </a:cubicBezTo>
                <a:cubicBezTo>
                  <a:pt x="76" y="140"/>
                  <a:pt x="80" y="137"/>
                  <a:pt x="80" y="135"/>
                </a:cubicBezTo>
                <a:cubicBezTo>
                  <a:pt x="81" y="133"/>
                  <a:pt x="79" y="132"/>
                  <a:pt x="79" y="130"/>
                </a:cubicBezTo>
                <a:cubicBezTo>
                  <a:pt x="78" y="129"/>
                  <a:pt x="78" y="126"/>
                  <a:pt x="78" y="125"/>
                </a:cubicBezTo>
                <a:cubicBezTo>
                  <a:pt x="78" y="122"/>
                  <a:pt x="78" y="121"/>
                  <a:pt x="80" y="119"/>
                </a:cubicBezTo>
                <a:cubicBezTo>
                  <a:pt x="81" y="118"/>
                  <a:pt x="82" y="117"/>
                  <a:pt x="80" y="115"/>
                </a:cubicBezTo>
                <a:cubicBezTo>
                  <a:pt x="79" y="114"/>
                  <a:pt x="78" y="113"/>
                  <a:pt x="77" y="112"/>
                </a:cubicBezTo>
                <a:cubicBezTo>
                  <a:pt x="76" y="110"/>
                  <a:pt x="76" y="109"/>
                  <a:pt x="75" y="107"/>
                </a:cubicBezTo>
                <a:cubicBezTo>
                  <a:pt x="74" y="108"/>
                  <a:pt x="73" y="107"/>
                  <a:pt x="72" y="108"/>
                </a:cubicBezTo>
                <a:cubicBezTo>
                  <a:pt x="72" y="106"/>
                  <a:pt x="72" y="104"/>
                  <a:pt x="71" y="101"/>
                </a:cubicBezTo>
                <a:cubicBezTo>
                  <a:pt x="71" y="100"/>
                  <a:pt x="70" y="99"/>
                  <a:pt x="68" y="98"/>
                </a:cubicBezTo>
                <a:cubicBezTo>
                  <a:pt x="65" y="95"/>
                  <a:pt x="63" y="93"/>
                  <a:pt x="59" y="91"/>
                </a:cubicBezTo>
                <a:cubicBezTo>
                  <a:pt x="58" y="91"/>
                  <a:pt x="56" y="89"/>
                  <a:pt x="55" y="89"/>
                </a:cubicBezTo>
                <a:cubicBezTo>
                  <a:pt x="53" y="89"/>
                  <a:pt x="51" y="90"/>
                  <a:pt x="50" y="88"/>
                </a:cubicBezTo>
                <a:cubicBezTo>
                  <a:pt x="49" y="87"/>
                  <a:pt x="49" y="85"/>
                  <a:pt x="47" y="84"/>
                </a:cubicBezTo>
                <a:cubicBezTo>
                  <a:pt x="46" y="83"/>
                  <a:pt x="44" y="83"/>
                  <a:pt x="43" y="81"/>
                </a:cubicBezTo>
                <a:cubicBezTo>
                  <a:pt x="42" y="80"/>
                  <a:pt x="42" y="79"/>
                  <a:pt x="40" y="78"/>
                </a:cubicBezTo>
                <a:cubicBezTo>
                  <a:pt x="38" y="77"/>
                  <a:pt x="39" y="76"/>
                  <a:pt x="38" y="74"/>
                </a:cubicBezTo>
                <a:cubicBezTo>
                  <a:pt x="37" y="74"/>
                  <a:pt x="36" y="74"/>
                  <a:pt x="35" y="74"/>
                </a:cubicBezTo>
                <a:cubicBezTo>
                  <a:pt x="35" y="73"/>
                  <a:pt x="34" y="72"/>
                  <a:pt x="34" y="71"/>
                </a:cubicBezTo>
                <a:cubicBezTo>
                  <a:pt x="33" y="70"/>
                  <a:pt x="33" y="69"/>
                  <a:pt x="31" y="68"/>
                </a:cubicBezTo>
                <a:cubicBezTo>
                  <a:pt x="30" y="67"/>
                  <a:pt x="27" y="67"/>
                  <a:pt x="28" y="65"/>
                </a:cubicBezTo>
                <a:cubicBezTo>
                  <a:pt x="28" y="63"/>
                  <a:pt x="29" y="63"/>
                  <a:pt x="28" y="62"/>
                </a:cubicBezTo>
                <a:cubicBezTo>
                  <a:pt x="27" y="60"/>
                  <a:pt x="24" y="59"/>
                  <a:pt x="22" y="59"/>
                </a:cubicBezTo>
                <a:cubicBezTo>
                  <a:pt x="23" y="56"/>
                  <a:pt x="24" y="54"/>
                  <a:pt x="27" y="57"/>
                </a:cubicBezTo>
                <a:cubicBezTo>
                  <a:pt x="29" y="58"/>
                  <a:pt x="32" y="60"/>
                  <a:pt x="32" y="56"/>
                </a:cubicBezTo>
                <a:cubicBezTo>
                  <a:pt x="32" y="53"/>
                  <a:pt x="30" y="51"/>
                  <a:pt x="31" y="48"/>
                </a:cubicBezTo>
                <a:cubicBezTo>
                  <a:pt x="32" y="47"/>
                  <a:pt x="34" y="46"/>
                  <a:pt x="35" y="45"/>
                </a:cubicBezTo>
                <a:cubicBezTo>
                  <a:pt x="37" y="45"/>
                  <a:pt x="38" y="45"/>
                  <a:pt x="39" y="45"/>
                </a:cubicBezTo>
                <a:cubicBezTo>
                  <a:pt x="40" y="46"/>
                  <a:pt x="41" y="45"/>
                  <a:pt x="42" y="46"/>
                </a:cubicBezTo>
                <a:cubicBezTo>
                  <a:pt x="43" y="47"/>
                  <a:pt x="43" y="49"/>
                  <a:pt x="44" y="50"/>
                </a:cubicBezTo>
                <a:cubicBezTo>
                  <a:pt x="45" y="53"/>
                  <a:pt x="47" y="56"/>
                  <a:pt x="49" y="59"/>
                </a:cubicBezTo>
                <a:cubicBezTo>
                  <a:pt x="50" y="60"/>
                  <a:pt x="51" y="61"/>
                  <a:pt x="52" y="62"/>
                </a:cubicBezTo>
                <a:cubicBezTo>
                  <a:pt x="53" y="63"/>
                  <a:pt x="53" y="65"/>
                  <a:pt x="53" y="66"/>
                </a:cubicBezTo>
                <a:cubicBezTo>
                  <a:pt x="55" y="70"/>
                  <a:pt x="58" y="72"/>
                  <a:pt x="57" y="76"/>
                </a:cubicBezTo>
                <a:cubicBezTo>
                  <a:pt x="59" y="76"/>
                  <a:pt x="60" y="75"/>
                  <a:pt x="62" y="76"/>
                </a:cubicBezTo>
                <a:cubicBezTo>
                  <a:pt x="64" y="77"/>
                  <a:pt x="65" y="78"/>
                  <a:pt x="67" y="78"/>
                </a:cubicBezTo>
                <a:cubicBezTo>
                  <a:pt x="69" y="78"/>
                  <a:pt x="69" y="78"/>
                  <a:pt x="71" y="79"/>
                </a:cubicBezTo>
                <a:cubicBezTo>
                  <a:pt x="72" y="81"/>
                  <a:pt x="73" y="81"/>
                  <a:pt x="75" y="80"/>
                </a:cubicBezTo>
                <a:cubicBezTo>
                  <a:pt x="76" y="79"/>
                  <a:pt x="78" y="78"/>
                  <a:pt x="80" y="78"/>
                </a:cubicBezTo>
                <a:cubicBezTo>
                  <a:pt x="82" y="77"/>
                  <a:pt x="83" y="76"/>
                  <a:pt x="84" y="74"/>
                </a:cubicBezTo>
                <a:cubicBezTo>
                  <a:pt x="84" y="73"/>
                  <a:pt x="85" y="71"/>
                  <a:pt x="86" y="71"/>
                </a:cubicBezTo>
                <a:cubicBezTo>
                  <a:pt x="88" y="72"/>
                  <a:pt x="90" y="73"/>
                  <a:pt x="92" y="74"/>
                </a:cubicBezTo>
                <a:cubicBezTo>
                  <a:pt x="93" y="75"/>
                  <a:pt x="94" y="76"/>
                  <a:pt x="96" y="77"/>
                </a:cubicBezTo>
                <a:cubicBezTo>
                  <a:pt x="98" y="78"/>
                  <a:pt x="100" y="78"/>
                  <a:pt x="101" y="79"/>
                </a:cubicBezTo>
                <a:cubicBezTo>
                  <a:pt x="103" y="80"/>
                  <a:pt x="103" y="81"/>
                  <a:pt x="104" y="83"/>
                </a:cubicBezTo>
                <a:cubicBezTo>
                  <a:pt x="105" y="84"/>
                  <a:pt x="105" y="84"/>
                  <a:pt x="107" y="83"/>
                </a:cubicBezTo>
                <a:cubicBezTo>
                  <a:pt x="108" y="82"/>
                  <a:pt x="109" y="81"/>
                  <a:pt x="110" y="80"/>
                </a:cubicBezTo>
                <a:cubicBezTo>
                  <a:pt x="111" y="79"/>
                  <a:pt x="111" y="77"/>
                  <a:pt x="110" y="76"/>
                </a:cubicBezTo>
                <a:cubicBezTo>
                  <a:pt x="110" y="71"/>
                  <a:pt x="114" y="68"/>
                  <a:pt x="117" y="66"/>
                </a:cubicBezTo>
                <a:cubicBezTo>
                  <a:pt x="118" y="68"/>
                  <a:pt x="121" y="67"/>
                  <a:pt x="121" y="66"/>
                </a:cubicBezTo>
                <a:cubicBezTo>
                  <a:pt x="122" y="65"/>
                  <a:pt x="122" y="64"/>
                  <a:pt x="122" y="63"/>
                </a:cubicBezTo>
                <a:cubicBezTo>
                  <a:pt x="122" y="62"/>
                  <a:pt x="123" y="61"/>
                  <a:pt x="123" y="60"/>
                </a:cubicBezTo>
                <a:cubicBezTo>
                  <a:pt x="123" y="59"/>
                  <a:pt x="123" y="59"/>
                  <a:pt x="123" y="58"/>
                </a:cubicBezTo>
                <a:cubicBezTo>
                  <a:pt x="123" y="57"/>
                  <a:pt x="123" y="55"/>
                  <a:pt x="123" y="54"/>
                </a:cubicBezTo>
                <a:cubicBezTo>
                  <a:pt x="123" y="52"/>
                  <a:pt x="122" y="50"/>
                  <a:pt x="123" y="47"/>
                </a:cubicBezTo>
                <a:cubicBezTo>
                  <a:pt x="123" y="45"/>
                  <a:pt x="124" y="43"/>
                  <a:pt x="125" y="41"/>
                </a:cubicBezTo>
                <a:cubicBezTo>
                  <a:pt x="125" y="39"/>
                  <a:pt x="124" y="37"/>
                  <a:pt x="125" y="34"/>
                </a:cubicBezTo>
                <a:cubicBezTo>
                  <a:pt x="125" y="32"/>
                  <a:pt x="127" y="30"/>
                  <a:pt x="127" y="28"/>
                </a:cubicBezTo>
                <a:cubicBezTo>
                  <a:pt x="127" y="26"/>
                  <a:pt x="126" y="23"/>
                  <a:pt x="128" y="22"/>
                </a:cubicBezTo>
                <a:cubicBezTo>
                  <a:pt x="129" y="21"/>
                  <a:pt x="131" y="21"/>
                  <a:pt x="132" y="19"/>
                </a:cubicBezTo>
                <a:cubicBezTo>
                  <a:pt x="134" y="18"/>
                  <a:pt x="134" y="15"/>
                  <a:pt x="135" y="13"/>
                </a:cubicBezTo>
                <a:cubicBezTo>
                  <a:pt x="137" y="10"/>
                  <a:pt x="139" y="8"/>
                  <a:pt x="144" y="8"/>
                </a:cubicBezTo>
                <a:cubicBezTo>
                  <a:pt x="146" y="9"/>
                  <a:pt x="148" y="10"/>
                  <a:pt x="150" y="10"/>
                </a:cubicBezTo>
                <a:cubicBezTo>
                  <a:pt x="152" y="10"/>
                  <a:pt x="153" y="8"/>
                  <a:pt x="154" y="6"/>
                </a:cubicBezTo>
                <a:cubicBezTo>
                  <a:pt x="156" y="5"/>
                  <a:pt x="157" y="3"/>
                  <a:pt x="159" y="1"/>
                </a:cubicBezTo>
                <a:cubicBezTo>
                  <a:pt x="160" y="0"/>
                  <a:pt x="162" y="2"/>
                  <a:pt x="164" y="0"/>
                </a:cubicBezTo>
                <a:cubicBezTo>
                  <a:pt x="165" y="2"/>
                  <a:pt x="165" y="4"/>
                  <a:pt x="166" y="5"/>
                </a:cubicBezTo>
                <a:cubicBezTo>
                  <a:pt x="167" y="6"/>
                  <a:pt x="168" y="7"/>
                  <a:pt x="169" y="8"/>
                </a:cubicBezTo>
                <a:cubicBezTo>
                  <a:pt x="170" y="9"/>
                  <a:pt x="170" y="10"/>
                  <a:pt x="172" y="11"/>
                </a:cubicBezTo>
                <a:cubicBezTo>
                  <a:pt x="172" y="12"/>
                  <a:pt x="173" y="12"/>
                  <a:pt x="173" y="12"/>
                </a:cubicBezTo>
                <a:cubicBezTo>
                  <a:pt x="174" y="13"/>
                  <a:pt x="173" y="14"/>
                  <a:pt x="174" y="14"/>
                </a:cubicBezTo>
                <a:cubicBezTo>
                  <a:pt x="175" y="17"/>
                  <a:pt x="180" y="18"/>
                  <a:pt x="182" y="20"/>
                </a:cubicBezTo>
                <a:cubicBezTo>
                  <a:pt x="185" y="21"/>
                  <a:pt x="188" y="23"/>
                  <a:pt x="189" y="26"/>
                </a:cubicBezTo>
                <a:cubicBezTo>
                  <a:pt x="190" y="29"/>
                  <a:pt x="192" y="32"/>
                  <a:pt x="192" y="35"/>
                </a:cubicBezTo>
                <a:cubicBezTo>
                  <a:pt x="192" y="38"/>
                  <a:pt x="189" y="41"/>
                  <a:pt x="188" y="43"/>
                </a:cubicBezTo>
                <a:cubicBezTo>
                  <a:pt x="186" y="47"/>
                  <a:pt x="178" y="55"/>
                  <a:pt x="185" y="58"/>
                </a:cubicBezTo>
                <a:cubicBezTo>
                  <a:pt x="182" y="61"/>
                  <a:pt x="179" y="63"/>
                  <a:pt x="176" y="65"/>
                </a:cubicBezTo>
                <a:cubicBezTo>
                  <a:pt x="172" y="68"/>
                  <a:pt x="179" y="67"/>
                  <a:pt x="181" y="68"/>
                </a:cubicBezTo>
                <a:cubicBezTo>
                  <a:pt x="183" y="70"/>
                  <a:pt x="181" y="74"/>
                  <a:pt x="180" y="76"/>
                </a:cubicBezTo>
                <a:cubicBezTo>
                  <a:pt x="178" y="80"/>
                  <a:pt x="175" y="84"/>
                  <a:pt x="176" y="88"/>
                </a:cubicBezTo>
                <a:cubicBezTo>
                  <a:pt x="176" y="91"/>
                  <a:pt x="177" y="95"/>
                  <a:pt x="178" y="99"/>
                </a:cubicBezTo>
                <a:cubicBezTo>
                  <a:pt x="179" y="103"/>
                  <a:pt x="182" y="105"/>
                  <a:pt x="186" y="106"/>
                </a:cubicBezTo>
                <a:cubicBezTo>
                  <a:pt x="189" y="108"/>
                  <a:pt x="192" y="109"/>
                  <a:pt x="194" y="112"/>
                </a:cubicBezTo>
                <a:cubicBezTo>
                  <a:pt x="195" y="115"/>
                  <a:pt x="196" y="117"/>
                  <a:pt x="197" y="119"/>
                </a:cubicBezTo>
                <a:cubicBezTo>
                  <a:pt x="198" y="121"/>
                  <a:pt x="199" y="123"/>
                  <a:pt x="200" y="125"/>
                </a:cubicBezTo>
                <a:cubicBezTo>
                  <a:pt x="201" y="126"/>
                  <a:pt x="203" y="127"/>
                  <a:pt x="204" y="129"/>
                </a:cubicBezTo>
                <a:cubicBezTo>
                  <a:pt x="205" y="131"/>
                  <a:pt x="205" y="132"/>
                  <a:pt x="205" y="134"/>
                </a:cubicBezTo>
                <a:cubicBezTo>
                  <a:pt x="205" y="136"/>
                  <a:pt x="205" y="138"/>
                  <a:pt x="204" y="140"/>
                </a:cubicBezTo>
                <a:cubicBezTo>
                  <a:pt x="203" y="142"/>
                  <a:pt x="202" y="143"/>
                  <a:pt x="200" y="144"/>
                </a:cubicBezTo>
                <a:cubicBezTo>
                  <a:pt x="198" y="147"/>
                  <a:pt x="196" y="150"/>
                  <a:pt x="194" y="153"/>
                </a:cubicBezTo>
                <a:cubicBezTo>
                  <a:pt x="192" y="157"/>
                  <a:pt x="189" y="162"/>
                  <a:pt x="188" y="166"/>
                </a:cubicBezTo>
                <a:cubicBezTo>
                  <a:pt x="187" y="171"/>
                  <a:pt x="188" y="174"/>
                  <a:pt x="191" y="178"/>
                </a:cubicBezTo>
                <a:cubicBezTo>
                  <a:pt x="192" y="179"/>
                  <a:pt x="192" y="181"/>
                  <a:pt x="193" y="183"/>
                </a:cubicBezTo>
                <a:cubicBezTo>
                  <a:pt x="194" y="185"/>
                  <a:pt x="195" y="187"/>
                  <a:pt x="196" y="188"/>
                </a:cubicBezTo>
                <a:cubicBezTo>
                  <a:pt x="197" y="192"/>
                  <a:pt x="196" y="195"/>
                  <a:pt x="198" y="199"/>
                </a:cubicBezTo>
                <a:cubicBezTo>
                  <a:pt x="199" y="202"/>
                  <a:pt x="203" y="205"/>
                  <a:pt x="204" y="208"/>
                </a:cubicBezTo>
                <a:cubicBezTo>
                  <a:pt x="204" y="211"/>
                  <a:pt x="204" y="213"/>
                  <a:pt x="205" y="215"/>
                </a:cubicBezTo>
                <a:cubicBezTo>
                  <a:pt x="206" y="217"/>
                  <a:pt x="207" y="219"/>
                  <a:pt x="207" y="222"/>
                </a:cubicBezTo>
                <a:cubicBezTo>
                  <a:pt x="207" y="224"/>
                  <a:pt x="208" y="226"/>
                  <a:pt x="208" y="227"/>
                </a:cubicBezTo>
                <a:cubicBezTo>
                  <a:pt x="208" y="230"/>
                  <a:pt x="208" y="230"/>
                  <a:pt x="206" y="230"/>
                </a:cubicBezTo>
                <a:cubicBezTo>
                  <a:pt x="204" y="229"/>
                  <a:pt x="203" y="229"/>
                  <a:pt x="201" y="230"/>
                </a:cubicBezTo>
                <a:cubicBezTo>
                  <a:pt x="199" y="231"/>
                  <a:pt x="202" y="232"/>
                  <a:pt x="202" y="234"/>
                </a:cubicBezTo>
                <a:cubicBezTo>
                  <a:pt x="202" y="235"/>
                  <a:pt x="202" y="235"/>
                  <a:pt x="201" y="236"/>
                </a:cubicBezTo>
                <a:cubicBezTo>
                  <a:pt x="201" y="237"/>
                  <a:pt x="200" y="238"/>
                  <a:pt x="200" y="239"/>
                </a:cubicBezTo>
                <a:cubicBezTo>
                  <a:pt x="200" y="242"/>
                  <a:pt x="200" y="245"/>
                  <a:pt x="199" y="247"/>
                </a:cubicBezTo>
                <a:cubicBezTo>
                  <a:pt x="198" y="248"/>
                  <a:pt x="197" y="250"/>
                  <a:pt x="199" y="251"/>
                </a:cubicBezTo>
                <a:cubicBezTo>
                  <a:pt x="202" y="252"/>
                  <a:pt x="203" y="251"/>
                  <a:pt x="202" y="255"/>
                </a:cubicBezTo>
                <a:cubicBezTo>
                  <a:pt x="202" y="255"/>
                  <a:pt x="202" y="256"/>
                  <a:pt x="202" y="256"/>
                </a:cubicBezTo>
                <a:cubicBezTo>
                  <a:pt x="201" y="257"/>
                  <a:pt x="200" y="257"/>
                  <a:pt x="199" y="257"/>
                </a:cubicBezTo>
                <a:cubicBezTo>
                  <a:pt x="197" y="259"/>
                  <a:pt x="197" y="261"/>
                  <a:pt x="198" y="263"/>
                </a:cubicBezTo>
                <a:cubicBezTo>
                  <a:pt x="198" y="264"/>
                  <a:pt x="199" y="267"/>
                  <a:pt x="200" y="269"/>
                </a:cubicBezTo>
                <a:cubicBezTo>
                  <a:pt x="202" y="271"/>
                  <a:pt x="204" y="270"/>
                  <a:pt x="206" y="271"/>
                </a:cubicBezTo>
                <a:cubicBezTo>
                  <a:pt x="208" y="272"/>
                  <a:pt x="207" y="273"/>
                  <a:pt x="208" y="275"/>
                </a:cubicBezTo>
                <a:cubicBezTo>
                  <a:pt x="209" y="275"/>
                  <a:pt x="209" y="276"/>
                  <a:pt x="209" y="277"/>
                </a:cubicBezTo>
                <a:cubicBezTo>
                  <a:pt x="209" y="278"/>
                  <a:pt x="208" y="279"/>
                  <a:pt x="207" y="279"/>
                </a:cubicBezTo>
                <a:cubicBezTo>
                  <a:pt x="205" y="281"/>
                  <a:pt x="204" y="281"/>
                  <a:pt x="205" y="283"/>
                </a:cubicBezTo>
                <a:cubicBezTo>
                  <a:pt x="206" y="285"/>
                  <a:pt x="206" y="285"/>
                  <a:pt x="207" y="286"/>
                </a:cubicBezTo>
                <a:cubicBezTo>
                  <a:pt x="207" y="287"/>
                  <a:pt x="206" y="289"/>
                  <a:pt x="207" y="290"/>
                </a:cubicBezTo>
                <a:cubicBezTo>
                  <a:pt x="207" y="291"/>
                  <a:pt x="210" y="291"/>
                  <a:pt x="211" y="292"/>
                </a:cubicBezTo>
                <a:cubicBezTo>
                  <a:pt x="212" y="293"/>
                  <a:pt x="213" y="294"/>
                  <a:pt x="213" y="294"/>
                </a:cubicBezTo>
                <a:cubicBezTo>
                  <a:pt x="213" y="295"/>
                  <a:pt x="213" y="295"/>
                  <a:pt x="214" y="296"/>
                </a:cubicBezTo>
                <a:cubicBezTo>
                  <a:pt x="214" y="296"/>
                  <a:pt x="215" y="296"/>
                  <a:pt x="215" y="296"/>
                </a:cubicBezTo>
                <a:cubicBezTo>
                  <a:pt x="216" y="297"/>
                  <a:pt x="216" y="296"/>
                  <a:pt x="216" y="298"/>
                </a:cubicBezTo>
                <a:cubicBezTo>
                  <a:pt x="216" y="299"/>
                  <a:pt x="216" y="300"/>
                  <a:pt x="216" y="301"/>
                </a:cubicBezTo>
                <a:cubicBezTo>
                  <a:pt x="217" y="304"/>
                  <a:pt x="217" y="306"/>
                  <a:pt x="215" y="308"/>
                </a:cubicBezTo>
                <a:cubicBezTo>
                  <a:pt x="213" y="309"/>
                  <a:pt x="212" y="310"/>
                  <a:pt x="211" y="312"/>
                </a:cubicBezTo>
                <a:cubicBezTo>
                  <a:pt x="211" y="313"/>
                  <a:pt x="210" y="314"/>
                  <a:pt x="210" y="315"/>
                </a:cubicBezTo>
                <a:cubicBezTo>
                  <a:pt x="209" y="316"/>
                  <a:pt x="208" y="316"/>
                  <a:pt x="207" y="316"/>
                </a:cubicBezTo>
                <a:cubicBezTo>
                  <a:pt x="203" y="319"/>
                  <a:pt x="209" y="323"/>
                  <a:pt x="211" y="325"/>
                </a:cubicBezTo>
                <a:cubicBezTo>
                  <a:pt x="213" y="327"/>
                  <a:pt x="214" y="329"/>
                  <a:pt x="216" y="330"/>
                </a:cubicBezTo>
                <a:cubicBezTo>
                  <a:pt x="218" y="332"/>
                  <a:pt x="220" y="332"/>
                  <a:pt x="222" y="334"/>
                </a:cubicBezTo>
                <a:cubicBezTo>
                  <a:pt x="223" y="336"/>
                  <a:pt x="223" y="337"/>
                  <a:pt x="225" y="338"/>
                </a:cubicBezTo>
                <a:cubicBezTo>
                  <a:pt x="227" y="340"/>
                  <a:pt x="229" y="340"/>
                  <a:pt x="230" y="342"/>
                </a:cubicBezTo>
                <a:cubicBezTo>
                  <a:pt x="230" y="343"/>
                  <a:pt x="230" y="345"/>
                  <a:pt x="230" y="346"/>
                </a:cubicBezTo>
                <a:cubicBezTo>
                  <a:pt x="231" y="347"/>
                  <a:pt x="232" y="348"/>
                  <a:pt x="232" y="349"/>
                </a:cubicBezTo>
                <a:cubicBezTo>
                  <a:pt x="233" y="350"/>
                  <a:pt x="236" y="353"/>
                  <a:pt x="236" y="355"/>
                </a:cubicBezTo>
                <a:cubicBezTo>
                  <a:pt x="236" y="356"/>
                  <a:pt x="234" y="358"/>
                  <a:pt x="234" y="359"/>
                </a:cubicBezTo>
                <a:cubicBezTo>
                  <a:pt x="233" y="360"/>
                  <a:pt x="233" y="361"/>
                  <a:pt x="233" y="362"/>
                </a:cubicBezTo>
                <a:cubicBezTo>
                  <a:pt x="232" y="365"/>
                  <a:pt x="231" y="367"/>
                  <a:pt x="230" y="370"/>
                </a:cubicBezTo>
                <a:cubicBezTo>
                  <a:pt x="230" y="372"/>
                  <a:pt x="228" y="373"/>
                  <a:pt x="226" y="375"/>
                </a:cubicBezTo>
                <a:cubicBezTo>
                  <a:pt x="224" y="377"/>
                  <a:pt x="224" y="379"/>
                  <a:pt x="222" y="381"/>
                </a:cubicBezTo>
                <a:cubicBezTo>
                  <a:pt x="221" y="383"/>
                  <a:pt x="219" y="383"/>
                  <a:pt x="218" y="385"/>
                </a:cubicBezTo>
                <a:cubicBezTo>
                  <a:pt x="216" y="388"/>
                  <a:pt x="215" y="390"/>
                  <a:pt x="213" y="392"/>
                </a:cubicBezTo>
                <a:cubicBezTo>
                  <a:pt x="210" y="397"/>
                  <a:pt x="207" y="401"/>
                  <a:pt x="203" y="405"/>
                </a:cubicBezTo>
                <a:cubicBezTo>
                  <a:pt x="202" y="407"/>
                  <a:pt x="201" y="410"/>
                  <a:pt x="199" y="412"/>
                </a:cubicBezTo>
                <a:cubicBezTo>
                  <a:pt x="198" y="413"/>
                  <a:pt x="198" y="413"/>
                  <a:pt x="197" y="414"/>
                </a:cubicBezTo>
                <a:cubicBezTo>
                  <a:pt x="195" y="415"/>
                  <a:pt x="196" y="416"/>
                  <a:pt x="195" y="417"/>
                </a:cubicBezTo>
                <a:cubicBezTo>
                  <a:pt x="194" y="418"/>
                  <a:pt x="193" y="419"/>
                  <a:pt x="193" y="420"/>
                </a:cubicBezTo>
                <a:cubicBezTo>
                  <a:pt x="192" y="421"/>
                  <a:pt x="191" y="422"/>
                  <a:pt x="190" y="423"/>
                </a:cubicBezTo>
                <a:cubicBezTo>
                  <a:pt x="189" y="425"/>
                  <a:pt x="186" y="427"/>
                  <a:pt x="184" y="429"/>
                </a:cubicBezTo>
                <a:cubicBezTo>
                  <a:pt x="182" y="430"/>
                  <a:pt x="181" y="432"/>
                  <a:pt x="179" y="434"/>
                </a:cubicBezTo>
                <a:cubicBezTo>
                  <a:pt x="178" y="436"/>
                  <a:pt x="176" y="436"/>
                  <a:pt x="174" y="438"/>
                </a:cubicBezTo>
                <a:cubicBezTo>
                  <a:pt x="173" y="440"/>
                  <a:pt x="171" y="442"/>
                  <a:pt x="169" y="444"/>
                </a:cubicBezTo>
                <a:cubicBezTo>
                  <a:pt x="167" y="447"/>
                  <a:pt x="165" y="449"/>
                  <a:pt x="163" y="452"/>
                </a:cubicBezTo>
                <a:cubicBezTo>
                  <a:pt x="163" y="451"/>
                  <a:pt x="164" y="450"/>
                  <a:pt x="163" y="452"/>
                </a:cubicBezTo>
                <a:close/>
                <a:moveTo>
                  <a:pt x="7" y="464"/>
                </a:moveTo>
                <a:cubicBezTo>
                  <a:pt x="5" y="465"/>
                  <a:pt x="5" y="464"/>
                  <a:pt x="5" y="463"/>
                </a:cubicBezTo>
                <a:cubicBezTo>
                  <a:pt x="4" y="463"/>
                  <a:pt x="3" y="464"/>
                  <a:pt x="2" y="464"/>
                </a:cubicBezTo>
                <a:cubicBezTo>
                  <a:pt x="2" y="465"/>
                  <a:pt x="0" y="464"/>
                  <a:pt x="0" y="466"/>
                </a:cubicBezTo>
                <a:cubicBezTo>
                  <a:pt x="0" y="467"/>
                  <a:pt x="1" y="467"/>
                  <a:pt x="2" y="467"/>
                </a:cubicBezTo>
                <a:cubicBezTo>
                  <a:pt x="5" y="468"/>
                  <a:pt x="4" y="468"/>
                  <a:pt x="5" y="470"/>
                </a:cubicBezTo>
                <a:cubicBezTo>
                  <a:pt x="5" y="470"/>
                  <a:pt x="6" y="470"/>
                  <a:pt x="7" y="470"/>
                </a:cubicBezTo>
                <a:cubicBezTo>
                  <a:pt x="7" y="470"/>
                  <a:pt x="8" y="470"/>
                  <a:pt x="8" y="470"/>
                </a:cubicBezTo>
                <a:cubicBezTo>
                  <a:pt x="9" y="470"/>
                  <a:pt x="9" y="471"/>
                  <a:pt x="10" y="470"/>
                </a:cubicBezTo>
                <a:cubicBezTo>
                  <a:pt x="10" y="469"/>
                  <a:pt x="11" y="470"/>
                  <a:pt x="11" y="469"/>
                </a:cubicBezTo>
                <a:cubicBezTo>
                  <a:pt x="11" y="469"/>
                  <a:pt x="11" y="468"/>
                  <a:pt x="10" y="467"/>
                </a:cubicBezTo>
                <a:cubicBezTo>
                  <a:pt x="10" y="466"/>
                  <a:pt x="9" y="466"/>
                  <a:pt x="8" y="464"/>
                </a:cubicBezTo>
                <a:cubicBezTo>
                  <a:pt x="8" y="463"/>
                  <a:pt x="7" y="464"/>
                  <a:pt x="7" y="464"/>
                </a:cubicBezTo>
                <a:close/>
                <a:moveTo>
                  <a:pt x="9" y="463"/>
                </a:moveTo>
                <a:cubicBezTo>
                  <a:pt x="9" y="464"/>
                  <a:pt x="10" y="464"/>
                  <a:pt x="11" y="465"/>
                </a:cubicBezTo>
                <a:cubicBezTo>
                  <a:pt x="12" y="465"/>
                  <a:pt x="12" y="468"/>
                  <a:pt x="14" y="466"/>
                </a:cubicBezTo>
                <a:cubicBezTo>
                  <a:pt x="15" y="466"/>
                  <a:pt x="15" y="463"/>
                  <a:pt x="15" y="462"/>
                </a:cubicBezTo>
                <a:cubicBezTo>
                  <a:pt x="14" y="461"/>
                  <a:pt x="12" y="460"/>
                  <a:pt x="12" y="460"/>
                </a:cubicBezTo>
                <a:cubicBezTo>
                  <a:pt x="11" y="459"/>
                  <a:pt x="10" y="460"/>
                  <a:pt x="9" y="459"/>
                </a:cubicBezTo>
                <a:cubicBezTo>
                  <a:pt x="8" y="459"/>
                  <a:pt x="9" y="459"/>
                  <a:pt x="9" y="458"/>
                </a:cubicBezTo>
                <a:cubicBezTo>
                  <a:pt x="8" y="457"/>
                  <a:pt x="6" y="458"/>
                  <a:pt x="6" y="459"/>
                </a:cubicBezTo>
                <a:cubicBezTo>
                  <a:pt x="6" y="460"/>
                  <a:pt x="7" y="460"/>
                  <a:pt x="8" y="461"/>
                </a:cubicBezTo>
                <a:cubicBezTo>
                  <a:pt x="9" y="461"/>
                  <a:pt x="9" y="462"/>
                  <a:pt x="9" y="463"/>
                </a:cubicBezTo>
                <a:close/>
                <a:moveTo>
                  <a:pt x="57" y="471"/>
                </a:moveTo>
                <a:cubicBezTo>
                  <a:pt x="56" y="471"/>
                  <a:pt x="56" y="472"/>
                  <a:pt x="57" y="473"/>
                </a:cubicBezTo>
                <a:cubicBezTo>
                  <a:pt x="58" y="473"/>
                  <a:pt x="59" y="473"/>
                  <a:pt x="59" y="473"/>
                </a:cubicBezTo>
                <a:cubicBezTo>
                  <a:pt x="60" y="472"/>
                  <a:pt x="61" y="472"/>
                  <a:pt x="62" y="472"/>
                </a:cubicBezTo>
                <a:cubicBezTo>
                  <a:pt x="62" y="472"/>
                  <a:pt x="63" y="473"/>
                  <a:pt x="63" y="473"/>
                </a:cubicBezTo>
                <a:cubicBezTo>
                  <a:pt x="64" y="473"/>
                  <a:pt x="65" y="468"/>
                  <a:pt x="64" y="468"/>
                </a:cubicBezTo>
                <a:cubicBezTo>
                  <a:pt x="64" y="466"/>
                  <a:pt x="60" y="467"/>
                  <a:pt x="58" y="467"/>
                </a:cubicBezTo>
                <a:cubicBezTo>
                  <a:pt x="58" y="467"/>
                  <a:pt x="58" y="467"/>
                  <a:pt x="58" y="468"/>
                </a:cubicBezTo>
                <a:cubicBezTo>
                  <a:pt x="59" y="469"/>
                  <a:pt x="58" y="470"/>
                  <a:pt x="57" y="471"/>
                </a:cubicBezTo>
                <a:close/>
                <a:moveTo>
                  <a:pt x="100" y="263"/>
                </a:moveTo>
                <a:cubicBezTo>
                  <a:pt x="101" y="263"/>
                  <a:pt x="101" y="262"/>
                  <a:pt x="102" y="262"/>
                </a:cubicBezTo>
                <a:cubicBezTo>
                  <a:pt x="102" y="262"/>
                  <a:pt x="102" y="263"/>
                  <a:pt x="102" y="264"/>
                </a:cubicBezTo>
                <a:cubicBezTo>
                  <a:pt x="103" y="264"/>
                  <a:pt x="104" y="263"/>
                  <a:pt x="104" y="263"/>
                </a:cubicBezTo>
                <a:cubicBezTo>
                  <a:pt x="105" y="261"/>
                  <a:pt x="104" y="261"/>
                  <a:pt x="104" y="260"/>
                </a:cubicBezTo>
                <a:cubicBezTo>
                  <a:pt x="104" y="259"/>
                  <a:pt x="104" y="259"/>
                  <a:pt x="106" y="259"/>
                </a:cubicBezTo>
                <a:cubicBezTo>
                  <a:pt x="106" y="260"/>
                  <a:pt x="108" y="260"/>
                  <a:pt x="108" y="259"/>
                </a:cubicBezTo>
                <a:cubicBezTo>
                  <a:pt x="107" y="259"/>
                  <a:pt x="106" y="259"/>
                  <a:pt x="105" y="258"/>
                </a:cubicBezTo>
                <a:cubicBezTo>
                  <a:pt x="105" y="258"/>
                  <a:pt x="105" y="257"/>
                  <a:pt x="104" y="258"/>
                </a:cubicBezTo>
                <a:cubicBezTo>
                  <a:pt x="101" y="258"/>
                  <a:pt x="99" y="258"/>
                  <a:pt x="100" y="261"/>
                </a:cubicBezTo>
                <a:cubicBezTo>
                  <a:pt x="100" y="262"/>
                  <a:pt x="100" y="263"/>
                  <a:pt x="100" y="263"/>
                </a:cubicBezTo>
                <a:close/>
                <a:moveTo>
                  <a:pt x="32" y="339"/>
                </a:moveTo>
                <a:cubicBezTo>
                  <a:pt x="30" y="341"/>
                  <a:pt x="34" y="342"/>
                  <a:pt x="35" y="344"/>
                </a:cubicBezTo>
                <a:cubicBezTo>
                  <a:pt x="36" y="344"/>
                  <a:pt x="38" y="340"/>
                  <a:pt x="37" y="339"/>
                </a:cubicBezTo>
                <a:cubicBezTo>
                  <a:pt x="36" y="338"/>
                  <a:pt x="34" y="342"/>
                  <a:pt x="34" y="339"/>
                </a:cubicBezTo>
                <a:cubicBezTo>
                  <a:pt x="33" y="338"/>
                  <a:pt x="32" y="338"/>
                  <a:pt x="32" y="33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9" name="Freeform 46">
            <a:extLst>
              <a:ext uri="{FF2B5EF4-FFF2-40B4-BE49-F238E27FC236}">
                <a16:creationId xmlns:a16="http://schemas.microsoft.com/office/drawing/2014/main" id="{86284CCE-B776-8349-D1E1-473CB4D3CD78}"/>
              </a:ext>
            </a:extLst>
          </p:cNvPr>
          <p:cNvSpPr>
            <a:spLocks noEditPoints="1"/>
          </p:cNvSpPr>
          <p:nvPr/>
        </p:nvSpPr>
        <p:spPr bwMode="auto">
          <a:xfrm>
            <a:off x="8078788" y="4859338"/>
            <a:ext cx="1069975" cy="1050925"/>
          </a:xfrm>
          <a:custGeom>
            <a:avLst/>
            <a:gdLst>
              <a:gd name="T0" fmla="*/ 246 w 281"/>
              <a:gd name="T1" fmla="*/ 80 h 276"/>
              <a:gd name="T2" fmla="*/ 241 w 281"/>
              <a:gd name="T3" fmla="*/ 106 h 276"/>
              <a:gd name="T4" fmla="*/ 229 w 281"/>
              <a:gd name="T5" fmla="*/ 110 h 276"/>
              <a:gd name="T6" fmla="*/ 225 w 281"/>
              <a:gd name="T7" fmla="*/ 119 h 276"/>
              <a:gd name="T8" fmla="*/ 213 w 281"/>
              <a:gd name="T9" fmla="*/ 136 h 276"/>
              <a:gd name="T10" fmla="*/ 216 w 281"/>
              <a:gd name="T11" fmla="*/ 142 h 276"/>
              <a:gd name="T12" fmla="*/ 227 w 281"/>
              <a:gd name="T13" fmla="*/ 149 h 276"/>
              <a:gd name="T14" fmla="*/ 233 w 281"/>
              <a:gd name="T15" fmla="*/ 169 h 276"/>
              <a:gd name="T16" fmla="*/ 224 w 281"/>
              <a:gd name="T17" fmla="*/ 178 h 276"/>
              <a:gd name="T18" fmla="*/ 230 w 281"/>
              <a:gd name="T19" fmla="*/ 187 h 276"/>
              <a:gd name="T20" fmla="*/ 230 w 281"/>
              <a:gd name="T21" fmla="*/ 199 h 276"/>
              <a:gd name="T22" fmla="*/ 244 w 281"/>
              <a:gd name="T23" fmla="*/ 205 h 276"/>
              <a:gd name="T24" fmla="*/ 230 w 281"/>
              <a:gd name="T25" fmla="*/ 218 h 276"/>
              <a:gd name="T26" fmla="*/ 221 w 281"/>
              <a:gd name="T27" fmla="*/ 228 h 276"/>
              <a:gd name="T28" fmla="*/ 207 w 281"/>
              <a:gd name="T29" fmla="*/ 231 h 276"/>
              <a:gd name="T30" fmla="*/ 193 w 281"/>
              <a:gd name="T31" fmla="*/ 222 h 276"/>
              <a:gd name="T32" fmla="*/ 183 w 281"/>
              <a:gd name="T33" fmla="*/ 221 h 276"/>
              <a:gd name="T34" fmla="*/ 161 w 281"/>
              <a:gd name="T35" fmla="*/ 225 h 276"/>
              <a:gd name="T36" fmla="*/ 154 w 281"/>
              <a:gd name="T37" fmla="*/ 241 h 276"/>
              <a:gd name="T38" fmla="*/ 145 w 281"/>
              <a:gd name="T39" fmla="*/ 250 h 276"/>
              <a:gd name="T40" fmla="*/ 123 w 281"/>
              <a:gd name="T41" fmla="*/ 248 h 276"/>
              <a:gd name="T42" fmla="*/ 102 w 281"/>
              <a:gd name="T43" fmla="*/ 241 h 276"/>
              <a:gd name="T44" fmla="*/ 80 w 281"/>
              <a:gd name="T45" fmla="*/ 235 h 276"/>
              <a:gd name="T46" fmla="*/ 62 w 281"/>
              <a:gd name="T47" fmla="*/ 226 h 276"/>
              <a:gd name="T48" fmla="*/ 62 w 281"/>
              <a:gd name="T49" fmla="*/ 221 h 276"/>
              <a:gd name="T50" fmla="*/ 70 w 281"/>
              <a:gd name="T51" fmla="*/ 187 h 276"/>
              <a:gd name="T52" fmla="*/ 81 w 281"/>
              <a:gd name="T53" fmla="*/ 177 h 276"/>
              <a:gd name="T54" fmla="*/ 71 w 281"/>
              <a:gd name="T55" fmla="*/ 159 h 276"/>
              <a:gd name="T56" fmla="*/ 73 w 281"/>
              <a:gd name="T57" fmla="*/ 153 h 276"/>
              <a:gd name="T58" fmla="*/ 70 w 281"/>
              <a:gd name="T59" fmla="*/ 142 h 276"/>
              <a:gd name="T60" fmla="*/ 59 w 281"/>
              <a:gd name="T61" fmla="*/ 136 h 276"/>
              <a:gd name="T62" fmla="*/ 51 w 281"/>
              <a:gd name="T63" fmla="*/ 117 h 276"/>
              <a:gd name="T64" fmla="*/ 46 w 281"/>
              <a:gd name="T65" fmla="*/ 114 h 276"/>
              <a:gd name="T66" fmla="*/ 42 w 281"/>
              <a:gd name="T67" fmla="*/ 108 h 276"/>
              <a:gd name="T68" fmla="*/ 26 w 281"/>
              <a:gd name="T69" fmla="*/ 101 h 276"/>
              <a:gd name="T70" fmla="*/ 13 w 281"/>
              <a:gd name="T71" fmla="*/ 98 h 276"/>
              <a:gd name="T72" fmla="*/ 9 w 281"/>
              <a:gd name="T73" fmla="*/ 87 h 276"/>
              <a:gd name="T74" fmla="*/ 8 w 281"/>
              <a:gd name="T75" fmla="*/ 85 h 276"/>
              <a:gd name="T76" fmla="*/ 1 w 281"/>
              <a:gd name="T77" fmla="*/ 77 h 276"/>
              <a:gd name="T78" fmla="*/ 15 w 281"/>
              <a:gd name="T79" fmla="*/ 73 h 276"/>
              <a:gd name="T80" fmla="*/ 31 w 281"/>
              <a:gd name="T81" fmla="*/ 67 h 276"/>
              <a:gd name="T82" fmla="*/ 48 w 281"/>
              <a:gd name="T83" fmla="*/ 74 h 276"/>
              <a:gd name="T84" fmla="*/ 59 w 281"/>
              <a:gd name="T85" fmla="*/ 75 h 276"/>
              <a:gd name="T86" fmla="*/ 63 w 281"/>
              <a:gd name="T87" fmla="*/ 64 h 276"/>
              <a:gd name="T88" fmla="*/ 58 w 281"/>
              <a:gd name="T89" fmla="*/ 50 h 276"/>
              <a:gd name="T90" fmla="*/ 65 w 281"/>
              <a:gd name="T91" fmla="*/ 43 h 276"/>
              <a:gd name="T92" fmla="*/ 73 w 281"/>
              <a:gd name="T93" fmla="*/ 52 h 276"/>
              <a:gd name="T94" fmla="*/ 100 w 281"/>
              <a:gd name="T95" fmla="*/ 51 h 276"/>
              <a:gd name="T96" fmla="*/ 96 w 281"/>
              <a:gd name="T97" fmla="*/ 46 h 276"/>
              <a:gd name="T98" fmla="*/ 127 w 281"/>
              <a:gd name="T99" fmla="*/ 27 h 276"/>
              <a:gd name="T100" fmla="*/ 124 w 281"/>
              <a:gd name="T101" fmla="*/ 14 h 276"/>
              <a:gd name="T102" fmla="*/ 144 w 281"/>
              <a:gd name="T103" fmla="*/ 5 h 276"/>
              <a:gd name="T104" fmla="*/ 163 w 281"/>
              <a:gd name="T105" fmla="*/ 18 h 276"/>
              <a:gd name="T106" fmla="*/ 176 w 281"/>
              <a:gd name="T107" fmla="*/ 32 h 276"/>
              <a:gd name="T108" fmla="*/ 189 w 281"/>
              <a:gd name="T109" fmla="*/ 36 h 276"/>
              <a:gd name="T110" fmla="*/ 197 w 281"/>
              <a:gd name="T111" fmla="*/ 44 h 276"/>
              <a:gd name="T112" fmla="*/ 216 w 281"/>
              <a:gd name="T113" fmla="*/ 50 h 276"/>
              <a:gd name="T114" fmla="*/ 242 w 281"/>
              <a:gd name="T115" fmla="*/ 62 h 276"/>
              <a:gd name="T116" fmla="*/ 281 w 281"/>
              <a:gd name="T117" fmla="*/ 252 h 276"/>
              <a:gd name="T118" fmla="*/ 276 w 281"/>
              <a:gd name="T119" fmla="*/ 241 h 276"/>
              <a:gd name="T120" fmla="*/ 262 w 281"/>
              <a:gd name="T121" fmla="*/ 250 h 276"/>
              <a:gd name="T122" fmla="*/ 263 w 281"/>
              <a:gd name="T123" fmla="*/ 265 h 276"/>
              <a:gd name="T124" fmla="*/ 274 w 281"/>
              <a:gd name="T125" fmla="*/ 27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1" h="276">
                <a:moveTo>
                  <a:pt x="254" y="65"/>
                </a:moveTo>
                <a:cubicBezTo>
                  <a:pt x="254" y="66"/>
                  <a:pt x="253" y="67"/>
                  <a:pt x="253" y="68"/>
                </a:cubicBezTo>
                <a:cubicBezTo>
                  <a:pt x="252" y="70"/>
                  <a:pt x="251" y="70"/>
                  <a:pt x="250" y="72"/>
                </a:cubicBezTo>
                <a:cubicBezTo>
                  <a:pt x="249" y="73"/>
                  <a:pt x="247" y="74"/>
                  <a:pt x="247" y="75"/>
                </a:cubicBezTo>
                <a:cubicBezTo>
                  <a:pt x="246" y="76"/>
                  <a:pt x="247" y="77"/>
                  <a:pt x="247" y="78"/>
                </a:cubicBezTo>
                <a:cubicBezTo>
                  <a:pt x="247" y="78"/>
                  <a:pt x="246" y="79"/>
                  <a:pt x="246" y="80"/>
                </a:cubicBezTo>
                <a:cubicBezTo>
                  <a:pt x="245" y="81"/>
                  <a:pt x="245" y="82"/>
                  <a:pt x="245" y="84"/>
                </a:cubicBezTo>
                <a:cubicBezTo>
                  <a:pt x="245" y="86"/>
                  <a:pt x="241" y="90"/>
                  <a:pt x="242" y="92"/>
                </a:cubicBezTo>
                <a:cubicBezTo>
                  <a:pt x="244" y="93"/>
                  <a:pt x="241" y="98"/>
                  <a:pt x="241" y="99"/>
                </a:cubicBezTo>
                <a:cubicBezTo>
                  <a:pt x="241" y="100"/>
                  <a:pt x="241" y="102"/>
                  <a:pt x="241" y="103"/>
                </a:cubicBezTo>
                <a:cubicBezTo>
                  <a:pt x="241" y="103"/>
                  <a:pt x="244" y="105"/>
                  <a:pt x="243" y="106"/>
                </a:cubicBezTo>
                <a:cubicBezTo>
                  <a:pt x="242" y="106"/>
                  <a:pt x="242" y="106"/>
                  <a:pt x="241" y="106"/>
                </a:cubicBezTo>
                <a:cubicBezTo>
                  <a:pt x="240" y="107"/>
                  <a:pt x="240" y="107"/>
                  <a:pt x="240" y="108"/>
                </a:cubicBezTo>
                <a:cubicBezTo>
                  <a:pt x="239" y="108"/>
                  <a:pt x="239" y="109"/>
                  <a:pt x="239" y="109"/>
                </a:cubicBezTo>
                <a:cubicBezTo>
                  <a:pt x="238" y="110"/>
                  <a:pt x="238" y="109"/>
                  <a:pt x="238" y="110"/>
                </a:cubicBezTo>
                <a:cubicBezTo>
                  <a:pt x="236" y="110"/>
                  <a:pt x="235" y="109"/>
                  <a:pt x="234" y="109"/>
                </a:cubicBezTo>
                <a:cubicBezTo>
                  <a:pt x="234" y="108"/>
                  <a:pt x="233" y="107"/>
                  <a:pt x="231" y="108"/>
                </a:cubicBezTo>
                <a:cubicBezTo>
                  <a:pt x="230" y="108"/>
                  <a:pt x="230" y="110"/>
                  <a:pt x="229" y="110"/>
                </a:cubicBezTo>
                <a:cubicBezTo>
                  <a:pt x="229" y="111"/>
                  <a:pt x="227" y="112"/>
                  <a:pt x="229" y="112"/>
                </a:cubicBezTo>
                <a:cubicBezTo>
                  <a:pt x="229" y="112"/>
                  <a:pt x="230" y="112"/>
                  <a:pt x="231" y="112"/>
                </a:cubicBezTo>
                <a:cubicBezTo>
                  <a:pt x="232" y="113"/>
                  <a:pt x="230" y="113"/>
                  <a:pt x="230" y="114"/>
                </a:cubicBezTo>
                <a:cubicBezTo>
                  <a:pt x="229" y="114"/>
                  <a:pt x="230" y="115"/>
                  <a:pt x="230" y="115"/>
                </a:cubicBezTo>
                <a:cubicBezTo>
                  <a:pt x="229" y="116"/>
                  <a:pt x="228" y="117"/>
                  <a:pt x="227" y="118"/>
                </a:cubicBezTo>
                <a:cubicBezTo>
                  <a:pt x="227" y="118"/>
                  <a:pt x="226" y="119"/>
                  <a:pt x="225" y="119"/>
                </a:cubicBezTo>
                <a:cubicBezTo>
                  <a:pt x="225" y="120"/>
                  <a:pt x="224" y="121"/>
                  <a:pt x="224" y="122"/>
                </a:cubicBezTo>
                <a:cubicBezTo>
                  <a:pt x="223" y="123"/>
                  <a:pt x="220" y="123"/>
                  <a:pt x="219" y="124"/>
                </a:cubicBezTo>
                <a:cubicBezTo>
                  <a:pt x="219" y="124"/>
                  <a:pt x="220" y="126"/>
                  <a:pt x="220" y="126"/>
                </a:cubicBezTo>
                <a:cubicBezTo>
                  <a:pt x="220" y="127"/>
                  <a:pt x="220" y="128"/>
                  <a:pt x="219" y="129"/>
                </a:cubicBezTo>
                <a:cubicBezTo>
                  <a:pt x="219" y="131"/>
                  <a:pt x="216" y="131"/>
                  <a:pt x="214" y="133"/>
                </a:cubicBezTo>
                <a:cubicBezTo>
                  <a:pt x="214" y="134"/>
                  <a:pt x="214" y="135"/>
                  <a:pt x="213" y="136"/>
                </a:cubicBezTo>
                <a:cubicBezTo>
                  <a:pt x="213" y="136"/>
                  <a:pt x="213" y="138"/>
                  <a:pt x="212" y="138"/>
                </a:cubicBezTo>
                <a:cubicBezTo>
                  <a:pt x="212" y="139"/>
                  <a:pt x="213" y="139"/>
                  <a:pt x="214" y="140"/>
                </a:cubicBezTo>
                <a:cubicBezTo>
                  <a:pt x="214" y="141"/>
                  <a:pt x="214" y="141"/>
                  <a:pt x="213" y="142"/>
                </a:cubicBezTo>
                <a:cubicBezTo>
                  <a:pt x="213" y="144"/>
                  <a:pt x="211" y="143"/>
                  <a:pt x="210" y="145"/>
                </a:cubicBezTo>
                <a:cubicBezTo>
                  <a:pt x="209" y="148"/>
                  <a:pt x="217" y="146"/>
                  <a:pt x="217" y="143"/>
                </a:cubicBezTo>
                <a:cubicBezTo>
                  <a:pt x="217" y="143"/>
                  <a:pt x="216" y="142"/>
                  <a:pt x="216" y="142"/>
                </a:cubicBezTo>
                <a:cubicBezTo>
                  <a:pt x="216" y="141"/>
                  <a:pt x="216" y="141"/>
                  <a:pt x="216" y="140"/>
                </a:cubicBezTo>
                <a:cubicBezTo>
                  <a:pt x="217" y="139"/>
                  <a:pt x="219" y="138"/>
                  <a:pt x="221" y="138"/>
                </a:cubicBezTo>
                <a:cubicBezTo>
                  <a:pt x="222" y="138"/>
                  <a:pt x="225" y="137"/>
                  <a:pt x="226" y="138"/>
                </a:cubicBezTo>
                <a:cubicBezTo>
                  <a:pt x="227" y="139"/>
                  <a:pt x="226" y="140"/>
                  <a:pt x="226" y="142"/>
                </a:cubicBezTo>
                <a:cubicBezTo>
                  <a:pt x="228" y="143"/>
                  <a:pt x="226" y="145"/>
                  <a:pt x="226" y="146"/>
                </a:cubicBezTo>
                <a:cubicBezTo>
                  <a:pt x="227" y="148"/>
                  <a:pt x="229" y="147"/>
                  <a:pt x="227" y="149"/>
                </a:cubicBezTo>
                <a:cubicBezTo>
                  <a:pt x="229" y="150"/>
                  <a:pt x="232" y="151"/>
                  <a:pt x="231" y="153"/>
                </a:cubicBezTo>
                <a:cubicBezTo>
                  <a:pt x="230" y="155"/>
                  <a:pt x="227" y="154"/>
                  <a:pt x="227" y="157"/>
                </a:cubicBezTo>
                <a:cubicBezTo>
                  <a:pt x="226" y="159"/>
                  <a:pt x="228" y="159"/>
                  <a:pt x="230" y="161"/>
                </a:cubicBezTo>
                <a:cubicBezTo>
                  <a:pt x="230" y="162"/>
                  <a:pt x="230" y="163"/>
                  <a:pt x="231" y="164"/>
                </a:cubicBezTo>
                <a:cubicBezTo>
                  <a:pt x="231" y="165"/>
                  <a:pt x="232" y="165"/>
                  <a:pt x="233" y="166"/>
                </a:cubicBezTo>
                <a:cubicBezTo>
                  <a:pt x="233" y="167"/>
                  <a:pt x="234" y="167"/>
                  <a:pt x="233" y="169"/>
                </a:cubicBezTo>
                <a:cubicBezTo>
                  <a:pt x="233" y="169"/>
                  <a:pt x="233" y="171"/>
                  <a:pt x="233" y="171"/>
                </a:cubicBezTo>
                <a:cubicBezTo>
                  <a:pt x="232" y="173"/>
                  <a:pt x="233" y="172"/>
                  <a:pt x="231" y="172"/>
                </a:cubicBezTo>
                <a:cubicBezTo>
                  <a:pt x="230" y="173"/>
                  <a:pt x="230" y="173"/>
                  <a:pt x="229" y="174"/>
                </a:cubicBezTo>
                <a:cubicBezTo>
                  <a:pt x="228" y="175"/>
                  <a:pt x="228" y="175"/>
                  <a:pt x="227" y="175"/>
                </a:cubicBezTo>
                <a:cubicBezTo>
                  <a:pt x="227" y="175"/>
                  <a:pt x="226" y="175"/>
                  <a:pt x="226" y="175"/>
                </a:cubicBezTo>
                <a:cubicBezTo>
                  <a:pt x="223" y="174"/>
                  <a:pt x="223" y="176"/>
                  <a:pt x="224" y="178"/>
                </a:cubicBezTo>
                <a:cubicBezTo>
                  <a:pt x="225" y="178"/>
                  <a:pt x="225" y="178"/>
                  <a:pt x="225" y="178"/>
                </a:cubicBezTo>
                <a:cubicBezTo>
                  <a:pt x="226" y="179"/>
                  <a:pt x="226" y="179"/>
                  <a:pt x="226" y="180"/>
                </a:cubicBezTo>
                <a:cubicBezTo>
                  <a:pt x="226" y="181"/>
                  <a:pt x="226" y="181"/>
                  <a:pt x="227" y="182"/>
                </a:cubicBezTo>
                <a:cubicBezTo>
                  <a:pt x="228" y="182"/>
                  <a:pt x="230" y="182"/>
                  <a:pt x="231" y="183"/>
                </a:cubicBezTo>
                <a:cubicBezTo>
                  <a:pt x="231" y="183"/>
                  <a:pt x="231" y="185"/>
                  <a:pt x="231" y="186"/>
                </a:cubicBezTo>
                <a:cubicBezTo>
                  <a:pt x="231" y="188"/>
                  <a:pt x="231" y="186"/>
                  <a:pt x="230" y="187"/>
                </a:cubicBezTo>
                <a:cubicBezTo>
                  <a:pt x="230" y="188"/>
                  <a:pt x="230" y="189"/>
                  <a:pt x="229" y="190"/>
                </a:cubicBezTo>
                <a:cubicBezTo>
                  <a:pt x="229" y="190"/>
                  <a:pt x="227" y="191"/>
                  <a:pt x="228" y="192"/>
                </a:cubicBezTo>
                <a:cubicBezTo>
                  <a:pt x="228" y="193"/>
                  <a:pt x="229" y="193"/>
                  <a:pt x="229" y="193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9" y="196"/>
                  <a:pt x="229" y="195"/>
                  <a:pt x="229" y="197"/>
                </a:cubicBezTo>
                <a:cubicBezTo>
                  <a:pt x="230" y="197"/>
                  <a:pt x="230" y="198"/>
                  <a:pt x="230" y="199"/>
                </a:cubicBezTo>
                <a:cubicBezTo>
                  <a:pt x="231" y="200"/>
                  <a:pt x="232" y="199"/>
                  <a:pt x="232" y="199"/>
                </a:cubicBezTo>
                <a:cubicBezTo>
                  <a:pt x="234" y="200"/>
                  <a:pt x="236" y="202"/>
                  <a:pt x="238" y="203"/>
                </a:cubicBezTo>
                <a:cubicBezTo>
                  <a:pt x="240" y="203"/>
                  <a:pt x="241" y="201"/>
                  <a:pt x="242" y="201"/>
                </a:cubicBezTo>
                <a:cubicBezTo>
                  <a:pt x="242" y="201"/>
                  <a:pt x="243" y="201"/>
                  <a:pt x="244" y="201"/>
                </a:cubicBezTo>
                <a:cubicBezTo>
                  <a:pt x="244" y="201"/>
                  <a:pt x="244" y="201"/>
                  <a:pt x="244" y="202"/>
                </a:cubicBezTo>
                <a:cubicBezTo>
                  <a:pt x="244" y="203"/>
                  <a:pt x="245" y="204"/>
                  <a:pt x="244" y="205"/>
                </a:cubicBezTo>
                <a:cubicBezTo>
                  <a:pt x="243" y="206"/>
                  <a:pt x="242" y="207"/>
                  <a:pt x="241" y="208"/>
                </a:cubicBezTo>
                <a:cubicBezTo>
                  <a:pt x="240" y="209"/>
                  <a:pt x="241" y="210"/>
                  <a:pt x="240" y="211"/>
                </a:cubicBezTo>
                <a:cubicBezTo>
                  <a:pt x="240" y="213"/>
                  <a:pt x="237" y="213"/>
                  <a:pt x="236" y="214"/>
                </a:cubicBezTo>
                <a:cubicBezTo>
                  <a:pt x="235" y="214"/>
                  <a:pt x="234" y="215"/>
                  <a:pt x="233" y="215"/>
                </a:cubicBezTo>
                <a:cubicBezTo>
                  <a:pt x="233" y="216"/>
                  <a:pt x="234" y="217"/>
                  <a:pt x="232" y="218"/>
                </a:cubicBezTo>
                <a:cubicBezTo>
                  <a:pt x="231" y="218"/>
                  <a:pt x="231" y="217"/>
                  <a:pt x="230" y="218"/>
                </a:cubicBezTo>
                <a:cubicBezTo>
                  <a:pt x="229" y="219"/>
                  <a:pt x="229" y="220"/>
                  <a:pt x="228" y="221"/>
                </a:cubicBezTo>
                <a:cubicBezTo>
                  <a:pt x="227" y="222"/>
                  <a:pt x="227" y="221"/>
                  <a:pt x="226" y="221"/>
                </a:cubicBezTo>
                <a:cubicBezTo>
                  <a:pt x="225" y="222"/>
                  <a:pt x="225" y="223"/>
                  <a:pt x="224" y="224"/>
                </a:cubicBezTo>
                <a:cubicBezTo>
                  <a:pt x="224" y="224"/>
                  <a:pt x="222" y="224"/>
                  <a:pt x="222" y="225"/>
                </a:cubicBezTo>
                <a:cubicBezTo>
                  <a:pt x="223" y="226"/>
                  <a:pt x="224" y="225"/>
                  <a:pt x="224" y="226"/>
                </a:cubicBezTo>
                <a:cubicBezTo>
                  <a:pt x="225" y="229"/>
                  <a:pt x="222" y="227"/>
                  <a:pt x="221" y="228"/>
                </a:cubicBezTo>
                <a:cubicBezTo>
                  <a:pt x="220" y="228"/>
                  <a:pt x="219" y="228"/>
                  <a:pt x="219" y="230"/>
                </a:cubicBezTo>
                <a:cubicBezTo>
                  <a:pt x="218" y="230"/>
                  <a:pt x="217" y="230"/>
                  <a:pt x="216" y="230"/>
                </a:cubicBezTo>
                <a:cubicBezTo>
                  <a:pt x="215" y="230"/>
                  <a:pt x="215" y="229"/>
                  <a:pt x="215" y="230"/>
                </a:cubicBezTo>
                <a:cubicBezTo>
                  <a:pt x="215" y="231"/>
                  <a:pt x="217" y="233"/>
                  <a:pt x="215" y="233"/>
                </a:cubicBezTo>
                <a:cubicBezTo>
                  <a:pt x="214" y="233"/>
                  <a:pt x="213" y="231"/>
                  <a:pt x="212" y="230"/>
                </a:cubicBezTo>
                <a:cubicBezTo>
                  <a:pt x="210" y="229"/>
                  <a:pt x="210" y="233"/>
                  <a:pt x="207" y="231"/>
                </a:cubicBezTo>
                <a:cubicBezTo>
                  <a:pt x="206" y="231"/>
                  <a:pt x="207" y="230"/>
                  <a:pt x="206" y="229"/>
                </a:cubicBezTo>
                <a:cubicBezTo>
                  <a:pt x="206" y="228"/>
                  <a:pt x="205" y="228"/>
                  <a:pt x="204" y="228"/>
                </a:cubicBezTo>
                <a:cubicBezTo>
                  <a:pt x="202" y="227"/>
                  <a:pt x="200" y="227"/>
                  <a:pt x="199" y="226"/>
                </a:cubicBezTo>
                <a:cubicBezTo>
                  <a:pt x="198" y="225"/>
                  <a:pt x="199" y="223"/>
                  <a:pt x="197" y="223"/>
                </a:cubicBezTo>
                <a:cubicBezTo>
                  <a:pt x="197" y="223"/>
                  <a:pt x="195" y="224"/>
                  <a:pt x="195" y="224"/>
                </a:cubicBezTo>
                <a:cubicBezTo>
                  <a:pt x="194" y="223"/>
                  <a:pt x="193" y="223"/>
                  <a:pt x="193" y="222"/>
                </a:cubicBezTo>
                <a:cubicBezTo>
                  <a:pt x="194" y="222"/>
                  <a:pt x="195" y="221"/>
                  <a:pt x="195" y="219"/>
                </a:cubicBezTo>
                <a:cubicBezTo>
                  <a:pt x="194" y="218"/>
                  <a:pt x="192" y="216"/>
                  <a:pt x="192" y="219"/>
                </a:cubicBezTo>
                <a:cubicBezTo>
                  <a:pt x="192" y="219"/>
                  <a:pt x="192" y="220"/>
                  <a:pt x="192" y="220"/>
                </a:cubicBezTo>
                <a:cubicBezTo>
                  <a:pt x="192" y="222"/>
                  <a:pt x="191" y="221"/>
                  <a:pt x="190" y="221"/>
                </a:cubicBezTo>
                <a:cubicBezTo>
                  <a:pt x="188" y="222"/>
                  <a:pt x="188" y="223"/>
                  <a:pt x="186" y="223"/>
                </a:cubicBezTo>
                <a:cubicBezTo>
                  <a:pt x="184" y="223"/>
                  <a:pt x="184" y="222"/>
                  <a:pt x="183" y="221"/>
                </a:cubicBezTo>
                <a:cubicBezTo>
                  <a:pt x="182" y="220"/>
                  <a:pt x="182" y="220"/>
                  <a:pt x="181" y="220"/>
                </a:cubicBezTo>
                <a:cubicBezTo>
                  <a:pt x="179" y="220"/>
                  <a:pt x="177" y="220"/>
                  <a:pt x="176" y="220"/>
                </a:cubicBezTo>
                <a:cubicBezTo>
                  <a:pt x="174" y="219"/>
                  <a:pt x="175" y="218"/>
                  <a:pt x="174" y="217"/>
                </a:cubicBezTo>
                <a:cubicBezTo>
                  <a:pt x="172" y="215"/>
                  <a:pt x="169" y="220"/>
                  <a:pt x="167" y="221"/>
                </a:cubicBezTo>
                <a:cubicBezTo>
                  <a:pt x="166" y="222"/>
                  <a:pt x="164" y="223"/>
                  <a:pt x="163" y="224"/>
                </a:cubicBezTo>
                <a:cubicBezTo>
                  <a:pt x="162" y="225"/>
                  <a:pt x="162" y="225"/>
                  <a:pt x="161" y="225"/>
                </a:cubicBezTo>
                <a:cubicBezTo>
                  <a:pt x="158" y="225"/>
                  <a:pt x="157" y="227"/>
                  <a:pt x="155" y="229"/>
                </a:cubicBezTo>
                <a:cubicBezTo>
                  <a:pt x="155" y="231"/>
                  <a:pt x="154" y="232"/>
                  <a:pt x="154" y="233"/>
                </a:cubicBezTo>
                <a:cubicBezTo>
                  <a:pt x="154" y="234"/>
                  <a:pt x="154" y="235"/>
                  <a:pt x="154" y="235"/>
                </a:cubicBezTo>
                <a:cubicBezTo>
                  <a:pt x="153" y="236"/>
                  <a:pt x="153" y="236"/>
                  <a:pt x="153" y="237"/>
                </a:cubicBezTo>
                <a:cubicBezTo>
                  <a:pt x="153" y="238"/>
                  <a:pt x="154" y="237"/>
                  <a:pt x="154" y="238"/>
                </a:cubicBezTo>
                <a:cubicBezTo>
                  <a:pt x="155" y="239"/>
                  <a:pt x="154" y="240"/>
                  <a:pt x="154" y="241"/>
                </a:cubicBezTo>
                <a:cubicBezTo>
                  <a:pt x="154" y="241"/>
                  <a:pt x="154" y="243"/>
                  <a:pt x="154" y="244"/>
                </a:cubicBezTo>
                <a:cubicBezTo>
                  <a:pt x="155" y="245"/>
                  <a:pt x="156" y="246"/>
                  <a:pt x="156" y="247"/>
                </a:cubicBezTo>
                <a:cubicBezTo>
                  <a:pt x="155" y="247"/>
                  <a:pt x="153" y="247"/>
                  <a:pt x="152" y="247"/>
                </a:cubicBezTo>
                <a:cubicBezTo>
                  <a:pt x="150" y="247"/>
                  <a:pt x="150" y="248"/>
                  <a:pt x="149" y="249"/>
                </a:cubicBezTo>
                <a:cubicBezTo>
                  <a:pt x="148" y="249"/>
                  <a:pt x="147" y="249"/>
                  <a:pt x="146" y="249"/>
                </a:cubicBezTo>
                <a:cubicBezTo>
                  <a:pt x="145" y="250"/>
                  <a:pt x="146" y="250"/>
                  <a:pt x="145" y="250"/>
                </a:cubicBezTo>
                <a:cubicBezTo>
                  <a:pt x="144" y="251"/>
                  <a:pt x="143" y="251"/>
                  <a:pt x="142" y="250"/>
                </a:cubicBezTo>
                <a:cubicBezTo>
                  <a:pt x="140" y="249"/>
                  <a:pt x="139" y="248"/>
                  <a:pt x="137" y="248"/>
                </a:cubicBezTo>
                <a:cubicBezTo>
                  <a:pt x="136" y="249"/>
                  <a:pt x="135" y="250"/>
                  <a:pt x="134" y="250"/>
                </a:cubicBezTo>
                <a:cubicBezTo>
                  <a:pt x="132" y="250"/>
                  <a:pt x="133" y="248"/>
                  <a:pt x="132" y="247"/>
                </a:cubicBezTo>
                <a:cubicBezTo>
                  <a:pt x="131" y="247"/>
                  <a:pt x="129" y="248"/>
                  <a:pt x="128" y="246"/>
                </a:cubicBezTo>
                <a:cubicBezTo>
                  <a:pt x="127" y="247"/>
                  <a:pt x="124" y="249"/>
                  <a:pt x="123" y="248"/>
                </a:cubicBezTo>
                <a:cubicBezTo>
                  <a:pt x="120" y="248"/>
                  <a:pt x="122" y="244"/>
                  <a:pt x="122" y="243"/>
                </a:cubicBezTo>
                <a:cubicBezTo>
                  <a:pt x="121" y="242"/>
                  <a:pt x="121" y="242"/>
                  <a:pt x="121" y="241"/>
                </a:cubicBezTo>
                <a:cubicBezTo>
                  <a:pt x="119" y="241"/>
                  <a:pt x="117" y="240"/>
                  <a:pt x="116" y="240"/>
                </a:cubicBezTo>
                <a:cubicBezTo>
                  <a:pt x="114" y="239"/>
                  <a:pt x="113" y="239"/>
                  <a:pt x="112" y="238"/>
                </a:cubicBezTo>
                <a:cubicBezTo>
                  <a:pt x="109" y="237"/>
                  <a:pt x="107" y="236"/>
                  <a:pt x="107" y="240"/>
                </a:cubicBezTo>
                <a:cubicBezTo>
                  <a:pt x="105" y="241"/>
                  <a:pt x="104" y="241"/>
                  <a:pt x="102" y="241"/>
                </a:cubicBezTo>
                <a:cubicBezTo>
                  <a:pt x="101" y="241"/>
                  <a:pt x="100" y="241"/>
                  <a:pt x="100" y="241"/>
                </a:cubicBezTo>
                <a:cubicBezTo>
                  <a:pt x="98" y="241"/>
                  <a:pt x="97" y="240"/>
                  <a:pt x="96" y="240"/>
                </a:cubicBezTo>
                <a:cubicBezTo>
                  <a:pt x="94" y="241"/>
                  <a:pt x="92" y="241"/>
                  <a:pt x="91" y="240"/>
                </a:cubicBezTo>
                <a:cubicBezTo>
                  <a:pt x="90" y="239"/>
                  <a:pt x="90" y="237"/>
                  <a:pt x="89" y="237"/>
                </a:cubicBezTo>
                <a:cubicBezTo>
                  <a:pt x="87" y="237"/>
                  <a:pt x="87" y="238"/>
                  <a:pt x="86" y="239"/>
                </a:cubicBezTo>
                <a:cubicBezTo>
                  <a:pt x="83" y="240"/>
                  <a:pt x="81" y="237"/>
                  <a:pt x="80" y="235"/>
                </a:cubicBezTo>
                <a:cubicBezTo>
                  <a:pt x="78" y="233"/>
                  <a:pt x="75" y="234"/>
                  <a:pt x="72" y="233"/>
                </a:cubicBezTo>
                <a:cubicBezTo>
                  <a:pt x="71" y="232"/>
                  <a:pt x="70" y="231"/>
                  <a:pt x="68" y="231"/>
                </a:cubicBezTo>
                <a:cubicBezTo>
                  <a:pt x="67" y="231"/>
                  <a:pt x="66" y="233"/>
                  <a:pt x="65" y="231"/>
                </a:cubicBezTo>
                <a:cubicBezTo>
                  <a:pt x="64" y="230"/>
                  <a:pt x="66" y="229"/>
                  <a:pt x="66" y="228"/>
                </a:cubicBezTo>
                <a:cubicBezTo>
                  <a:pt x="67" y="226"/>
                  <a:pt x="66" y="225"/>
                  <a:pt x="65" y="225"/>
                </a:cubicBezTo>
                <a:cubicBezTo>
                  <a:pt x="64" y="225"/>
                  <a:pt x="63" y="226"/>
                  <a:pt x="62" y="226"/>
                </a:cubicBezTo>
                <a:cubicBezTo>
                  <a:pt x="61" y="225"/>
                  <a:pt x="59" y="224"/>
                  <a:pt x="59" y="223"/>
                </a:cubicBezTo>
                <a:cubicBezTo>
                  <a:pt x="59" y="223"/>
                  <a:pt x="59" y="223"/>
                  <a:pt x="58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9" y="221"/>
                  <a:pt x="60" y="222"/>
                  <a:pt x="61" y="222"/>
                </a:cubicBezTo>
                <a:cubicBezTo>
                  <a:pt x="62" y="221"/>
                  <a:pt x="62" y="221"/>
                  <a:pt x="62" y="221"/>
                </a:cubicBezTo>
                <a:cubicBezTo>
                  <a:pt x="64" y="219"/>
                  <a:pt x="65" y="218"/>
                  <a:pt x="65" y="215"/>
                </a:cubicBezTo>
                <a:cubicBezTo>
                  <a:pt x="66" y="211"/>
                  <a:pt x="68" y="207"/>
                  <a:pt x="68" y="202"/>
                </a:cubicBezTo>
                <a:cubicBezTo>
                  <a:pt x="69" y="200"/>
                  <a:pt x="69" y="197"/>
                  <a:pt x="69" y="195"/>
                </a:cubicBezTo>
                <a:cubicBezTo>
                  <a:pt x="69" y="193"/>
                  <a:pt x="69" y="190"/>
                  <a:pt x="70" y="188"/>
                </a:cubicBezTo>
                <a:cubicBezTo>
                  <a:pt x="72" y="187"/>
                  <a:pt x="74" y="189"/>
                  <a:pt x="73" y="186"/>
                </a:cubicBezTo>
                <a:cubicBezTo>
                  <a:pt x="72" y="184"/>
                  <a:pt x="71" y="185"/>
                  <a:pt x="70" y="187"/>
                </a:cubicBezTo>
                <a:cubicBezTo>
                  <a:pt x="69" y="186"/>
                  <a:pt x="70" y="182"/>
                  <a:pt x="70" y="181"/>
                </a:cubicBezTo>
                <a:cubicBezTo>
                  <a:pt x="70" y="178"/>
                  <a:pt x="70" y="177"/>
                  <a:pt x="70" y="174"/>
                </a:cubicBezTo>
                <a:cubicBezTo>
                  <a:pt x="71" y="172"/>
                  <a:pt x="71" y="170"/>
                  <a:pt x="71" y="168"/>
                </a:cubicBezTo>
                <a:cubicBezTo>
                  <a:pt x="71" y="166"/>
                  <a:pt x="71" y="163"/>
                  <a:pt x="73" y="164"/>
                </a:cubicBezTo>
                <a:cubicBezTo>
                  <a:pt x="76" y="165"/>
                  <a:pt x="78" y="169"/>
                  <a:pt x="79" y="171"/>
                </a:cubicBezTo>
                <a:cubicBezTo>
                  <a:pt x="80" y="174"/>
                  <a:pt x="80" y="175"/>
                  <a:pt x="81" y="177"/>
                </a:cubicBezTo>
                <a:cubicBezTo>
                  <a:pt x="82" y="178"/>
                  <a:pt x="83" y="178"/>
                  <a:pt x="83" y="179"/>
                </a:cubicBezTo>
                <a:cubicBezTo>
                  <a:pt x="84" y="180"/>
                  <a:pt x="84" y="181"/>
                  <a:pt x="84" y="181"/>
                </a:cubicBezTo>
                <a:cubicBezTo>
                  <a:pt x="86" y="180"/>
                  <a:pt x="83" y="178"/>
                  <a:pt x="82" y="177"/>
                </a:cubicBezTo>
                <a:cubicBezTo>
                  <a:pt x="81" y="174"/>
                  <a:pt x="80" y="172"/>
                  <a:pt x="80" y="169"/>
                </a:cubicBezTo>
                <a:cubicBezTo>
                  <a:pt x="80" y="167"/>
                  <a:pt x="79" y="165"/>
                  <a:pt x="77" y="164"/>
                </a:cubicBezTo>
                <a:cubicBezTo>
                  <a:pt x="75" y="162"/>
                  <a:pt x="73" y="161"/>
                  <a:pt x="71" y="159"/>
                </a:cubicBezTo>
                <a:cubicBezTo>
                  <a:pt x="69" y="158"/>
                  <a:pt x="71" y="155"/>
                  <a:pt x="69" y="153"/>
                </a:cubicBezTo>
                <a:cubicBezTo>
                  <a:pt x="68" y="153"/>
                  <a:pt x="65" y="150"/>
                  <a:pt x="67" y="149"/>
                </a:cubicBezTo>
                <a:cubicBezTo>
                  <a:pt x="68" y="149"/>
                  <a:pt x="70" y="152"/>
                  <a:pt x="71" y="153"/>
                </a:cubicBezTo>
                <a:cubicBezTo>
                  <a:pt x="71" y="154"/>
                  <a:pt x="72" y="159"/>
                  <a:pt x="75" y="159"/>
                </a:cubicBezTo>
                <a:cubicBezTo>
                  <a:pt x="75" y="157"/>
                  <a:pt x="73" y="157"/>
                  <a:pt x="73" y="156"/>
                </a:cubicBezTo>
                <a:cubicBezTo>
                  <a:pt x="72" y="155"/>
                  <a:pt x="72" y="154"/>
                  <a:pt x="73" y="153"/>
                </a:cubicBezTo>
                <a:cubicBezTo>
                  <a:pt x="73" y="153"/>
                  <a:pt x="73" y="152"/>
                  <a:pt x="73" y="151"/>
                </a:cubicBezTo>
                <a:cubicBezTo>
                  <a:pt x="73" y="151"/>
                  <a:pt x="72" y="151"/>
                  <a:pt x="72" y="150"/>
                </a:cubicBezTo>
                <a:cubicBezTo>
                  <a:pt x="72" y="150"/>
                  <a:pt x="73" y="150"/>
                  <a:pt x="73" y="150"/>
                </a:cubicBezTo>
                <a:cubicBezTo>
                  <a:pt x="72" y="148"/>
                  <a:pt x="70" y="146"/>
                  <a:pt x="71" y="144"/>
                </a:cubicBezTo>
                <a:cubicBezTo>
                  <a:pt x="71" y="143"/>
                  <a:pt x="72" y="143"/>
                  <a:pt x="72" y="143"/>
                </a:cubicBezTo>
                <a:cubicBezTo>
                  <a:pt x="73" y="141"/>
                  <a:pt x="71" y="142"/>
                  <a:pt x="70" y="142"/>
                </a:cubicBezTo>
                <a:cubicBezTo>
                  <a:pt x="70" y="142"/>
                  <a:pt x="70" y="142"/>
                  <a:pt x="70" y="142"/>
                </a:cubicBezTo>
                <a:cubicBezTo>
                  <a:pt x="69" y="142"/>
                  <a:pt x="69" y="142"/>
                  <a:pt x="68" y="141"/>
                </a:cubicBezTo>
                <a:cubicBezTo>
                  <a:pt x="67" y="141"/>
                  <a:pt x="66" y="141"/>
                  <a:pt x="65" y="140"/>
                </a:cubicBezTo>
                <a:cubicBezTo>
                  <a:pt x="65" y="140"/>
                  <a:pt x="65" y="139"/>
                  <a:pt x="64" y="138"/>
                </a:cubicBezTo>
                <a:cubicBezTo>
                  <a:pt x="64" y="138"/>
                  <a:pt x="62" y="138"/>
                  <a:pt x="61" y="137"/>
                </a:cubicBezTo>
                <a:cubicBezTo>
                  <a:pt x="61" y="137"/>
                  <a:pt x="59" y="137"/>
                  <a:pt x="59" y="136"/>
                </a:cubicBezTo>
                <a:cubicBezTo>
                  <a:pt x="58" y="135"/>
                  <a:pt x="58" y="133"/>
                  <a:pt x="57" y="132"/>
                </a:cubicBezTo>
                <a:cubicBezTo>
                  <a:pt x="55" y="129"/>
                  <a:pt x="52" y="127"/>
                  <a:pt x="52" y="124"/>
                </a:cubicBezTo>
                <a:cubicBezTo>
                  <a:pt x="53" y="124"/>
                  <a:pt x="55" y="123"/>
                  <a:pt x="55" y="121"/>
                </a:cubicBezTo>
                <a:cubicBezTo>
                  <a:pt x="55" y="120"/>
                  <a:pt x="54" y="119"/>
                  <a:pt x="52" y="119"/>
                </a:cubicBezTo>
                <a:cubicBezTo>
                  <a:pt x="52" y="119"/>
                  <a:pt x="51" y="119"/>
                  <a:pt x="50" y="118"/>
                </a:cubicBezTo>
                <a:cubicBezTo>
                  <a:pt x="50" y="117"/>
                  <a:pt x="51" y="118"/>
                  <a:pt x="51" y="117"/>
                </a:cubicBezTo>
                <a:cubicBezTo>
                  <a:pt x="51" y="115"/>
                  <a:pt x="51" y="114"/>
                  <a:pt x="53" y="114"/>
                </a:cubicBezTo>
                <a:cubicBezTo>
                  <a:pt x="53" y="114"/>
                  <a:pt x="57" y="114"/>
                  <a:pt x="56" y="113"/>
                </a:cubicBezTo>
                <a:cubicBezTo>
                  <a:pt x="55" y="112"/>
                  <a:pt x="52" y="113"/>
                  <a:pt x="51" y="113"/>
                </a:cubicBezTo>
                <a:cubicBezTo>
                  <a:pt x="50" y="114"/>
                  <a:pt x="50" y="115"/>
                  <a:pt x="49" y="115"/>
                </a:cubicBezTo>
                <a:cubicBezTo>
                  <a:pt x="48" y="115"/>
                  <a:pt x="48" y="114"/>
                  <a:pt x="47" y="114"/>
                </a:cubicBezTo>
                <a:cubicBezTo>
                  <a:pt x="47" y="114"/>
                  <a:pt x="46" y="114"/>
                  <a:pt x="46" y="114"/>
                </a:cubicBezTo>
                <a:cubicBezTo>
                  <a:pt x="45" y="114"/>
                  <a:pt x="44" y="113"/>
                  <a:pt x="43" y="113"/>
                </a:cubicBezTo>
                <a:cubicBezTo>
                  <a:pt x="44" y="113"/>
                  <a:pt x="45" y="113"/>
                  <a:pt x="45" y="112"/>
                </a:cubicBezTo>
                <a:cubicBezTo>
                  <a:pt x="45" y="112"/>
                  <a:pt x="44" y="111"/>
                  <a:pt x="44" y="111"/>
                </a:cubicBezTo>
                <a:cubicBezTo>
                  <a:pt x="44" y="110"/>
                  <a:pt x="46" y="110"/>
                  <a:pt x="45" y="108"/>
                </a:cubicBezTo>
                <a:cubicBezTo>
                  <a:pt x="45" y="107"/>
                  <a:pt x="45" y="107"/>
                  <a:pt x="43" y="107"/>
                </a:cubicBezTo>
                <a:cubicBezTo>
                  <a:pt x="43" y="107"/>
                  <a:pt x="42" y="108"/>
                  <a:pt x="42" y="108"/>
                </a:cubicBezTo>
                <a:cubicBezTo>
                  <a:pt x="40" y="108"/>
                  <a:pt x="39" y="108"/>
                  <a:pt x="38" y="107"/>
                </a:cubicBezTo>
                <a:cubicBezTo>
                  <a:pt x="37" y="107"/>
                  <a:pt x="34" y="105"/>
                  <a:pt x="33" y="107"/>
                </a:cubicBezTo>
                <a:cubicBezTo>
                  <a:pt x="33" y="107"/>
                  <a:pt x="34" y="109"/>
                  <a:pt x="33" y="108"/>
                </a:cubicBezTo>
                <a:cubicBezTo>
                  <a:pt x="31" y="108"/>
                  <a:pt x="32" y="105"/>
                  <a:pt x="31" y="104"/>
                </a:cubicBezTo>
                <a:cubicBezTo>
                  <a:pt x="30" y="102"/>
                  <a:pt x="28" y="102"/>
                  <a:pt x="26" y="102"/>
                </a:cubicBezTo>
                <a:cubicBezTo>
                  <a:pt x="26" y="102"/>
                  <a:pt x="26" y="101"/>
                  <a:pt x="26" y="101"/>
                </a:cubicBezTo>
                <a:cubicBezTo>
                  <a:pt x="25" y="100"/>
                  <a:pt x="25" y="100"/>
                  <a:pt x="24" y="100"/>
                </a:cubicBezTo>
                <a:cubicBezTo>
                  <a:pt x="23" y="99"/>
                  <a:pt x="22" y="99"/>
                  <a:pt x="20" y="99"/>
                </a:cubicBezTo>
                <a:cubicBezTo>
                  <a:pt x="19" y="99"/>
                  <a:pt x="18" y="99"/>
                  <a:pt x="17" y="98"/>
                </a:cubicBezTo>
                <a:cubicBezTo>
                  <a:pt x="17" y="98"/>
                  <a:pt x="17" y="97"/>
                  <a:pt x="16" y="96"/>
                </a:cubicBezTo>
                <a:cubicBezTo>
                  <a:pt x="15" y="96"/>
                  <a:pt x="16" y="97"/>
                  <a:pt x="15" y="98"/>
                </a:cubicBezTo>
                <a:cubicBezTo>
                  <a:pt x="14" y="97"/>
                  <a:pt x="14" y="97"/>
                  <a:pt x="13" y="98"/>
                </a:cubicBezTo>
                <a:cubicBezTo>
                  <a:pt x="13" y="98"/>
                  <a:pt x="12" y="98"/>
                  <a:pt x="12" y="99"/>
                </a:cubicBezTo>
                <a:cubicBezTo>
                  <a:pt x="12" y="99"/>
                  <a:pt x="11" y="99"/>
                  <a:pt x="10" y="99"/>
                </a:cubicBezTo>
                <a:cubicBezTo>
                  <a:pt x="8" y="99"/>
                  <a:pt x="9" y="99"/>
                  <a:pt x="9" y="97"/>
                </a:cubicBezTo>
                <a:cubicBezTo>
                  <a:pt x="8" y="95"/>
                  <a:pt x="7" y="94"/>
                  <a:pt x="5" y="93"/>
                </a:cubicBezTo>
                <a:cubicBezTo>
                  <a:pt x="4" y="92"/>
                  <a:pt x="0" y="92"/>
                  <a:pt x="3" y="91"/>
                </a:cubicBezTo>
                <a:cubicBezTo>
                  <a:pt x="4" y="90"/>
                  <a:pt x="13" y="90"/>
                  <a:pt x="9" y="87"/>
                </a:cubicBezTo>
                <a:cubicBezTo>
                  <a:pt x="9" y="87"/>
                  <a:pt x="7" y="86"/>
                  <a:pt x="7" y="86"/>
                </a:cubicBezTo>
                <a:cubicBezTo>
                  <a:pt x="6" y="87"/>
                  <a:pt x="6" y="88"/>
                  <a:pt x="5" y="88"/>
                </a:cubicBezTo>
                <a:cubicBezTo>
                  <a:pt x="4" y="88"/>
                  <a:pt x="5" y="87"/>
                  <a:pt x="4" y="87"/>
                </a:cubicBezTo>
                <a:cubicBezTo>
                  <a:pt x="4" y="86"/>
                  <a:pt x="3" y="85"/>
                  <a:pt x="3" y="85"/>
                </a:cubicBezTo>
                <a:cubicBezTo>
                  <a:pt x="4" y="84"/>
                  <a:pt x="5" y="84"/>
                  <a:pt x="6" y="84"/>
                </a:cubicBezTo>
                <a:cubicBezTo>
                  <a:pt x="7" y="84"/>
                  <a:pt x="8" y="85"/>
                  <a:pt x="8" y="85"/>
                </a:cubicBezTo>
                <a:cubicBezTo>
                  <a:pt x="9" y="83"/>
                  <a:pt x="9" y="84"/>
                  <a:pt x="7" y="83"/>
                </a:cubicBezTo>
                <a:cubicBezTo>
                  <a:pt x="7" y="82"/>
                  <a:pt x="10" y="81"/>
                  <a:pt x="10" y="81"/>
                </a:cubicBezTo>
                <a:cubicBezTo>
                  <a:pt x="10" y="80"/>
                  <a:pt x="7" y="81"/>
                  <a:pt x="7" y="82"/>
                </a:cubicBezTo>
                <a:cubicBezTo>
                  <a:pt x="5" y="82"/>
                  <a:pt x="4" y="83"/>
                  <a:pt x="2" y="83"/>
                </a:cubicBezTo>
                <a:cubicBezTo>
                  <a:pt x="0" y="83"/>
                  <a:pt x="0" y="81"/>
                  <a:pt x="0" y="80"/>
                </a:cubicBezTo>
                <a:cubicBezTo>
                  <a:pt x="1" y="79"/>
                  <a:pt x="1" y="78"/>
                  <a:pt x="1" y="77"/>
                </a:cubicBezTo>
                <a:cubicBezTo>
                  <a:pt x="2" y="76"/>
                  <a:pt x="2" y="77"/>
                  <a:pt x="3" y="77"/>
                </a:cubicBezTo>
                <a:cubicBezTo>
                  <a:pt x="4" y="76"/>
                  <a:pt x="6" y="75"/>
                  <a:pt x="7" y="75"/>
                </a:cubicBezTo>
                <a:cubicBezTo>
                  <a:pt x="8" y="74"/>
                  <a:pt x="8" y="73"/>
                  <a:pt x="9" y="73"/>
                </a:cubicBezTo>
                <a:cubicBezTo>
                  <a:pt x="10" y="73"/>
                  <a:pt x="10" y="74"/>
                  <a:pt x="10" y="74"/>
                </a:cubicBezTo>
                <a:cubicBezTo>
                  <a:pt x="11" y="74"/>
                  <a:pt x="12" y="73"/>
                  <a:pt x="13" y="73"/>
                </a:cubicBezTo>
                <a:cubicBezTo>
                  <a:pt x="14" y="73"/>
                  <a:pt x="14" y="73"/>
                  <a:pt x="15" y="73"/>
                </a:cubicBezTo>
                <a:cubicBezTo>
                  <a:pt x="15" y="73"/>
                  <a:pt x="15" y="72"/>
                  <a:pt x="16" y="72"/>
                </a:cubicBezTo>
                <a:cubicBezTo>
                  <a:pt x="17" y="75"/>
                  <a:pt x="18" y="71"/>
                  <a:pt x="20" y="71"/>
                </a:cubicBezTo>
                <a:cubicBezTo>
                  <a:pt x="22" y="71"/>
                  <a:pt x="23" y="74"/>
                  <a:pt x="24" y="72"/>
                </a:cubicBezTo>
                <a:cubicBezTo>
                  <a:pt x="25" y="71"/>
                  <a:pt x="23" y="68"/>
                  <a:pt x="26" y="68"/>
                </a:cubicBezTo>
                <a:cubicBezTo>
                  <a:pt x="27" y="68"/>
                  <a:pt x="27" y="69"/>
                  <a:pt x="28" y="69"/>
                </a:cubicBezTo>
                <a:cubicBezTo>
                  <a:pt x="29" y="69"/>
                  <a:pt x="30" y="68"/>
                  <a:pt x="31" y="67"/>
                </a:cubicBezTo>
                <a:cubicBezTo>
                  <a:pt x="31" y="69"/>
                  <a:pt x="32" y="67"/>
                  <a:pt x="32" y="67"/>
                </a:cubicBezTo>
                <a:cubicBezTo>
                  <a:pt x="33" y="67"/>
                  <a:pt x="33" y="68"/>
                  <a:pt x="34" y="68"/>
                </a:cubicBezTo>
                <a:cubicBezTo>
                  <a:pt x="35" y="69"/>
                  <a:pt x="35" y="70"/>
                  <a:pt x="37" y="71"/>
                </a:cubicBezTo>
                <a:cubicBezTo>
                  <a:pt x="37" y="72"/>
                  <a:pt x="39" y="75"/>
                  <a:pt x="40" y="76"/>
                </a:cubicBezTo>
                <a:cubicBezTo>
                  <a:pt x="41" y="78"/>
                  <a:pt x="41" y="78"/>
                  <a:pt x="43" y="77"/>
                </a:cubicBezTo>
                <a:cubicBezTo>
                  <a:pt x="45" y="76"/>
                  <a:pt x="46" y="75"/>
                  <a:pt x="48" y="74"/>
                </a:cubicBezTo>
                <a:cubicBezTo>
                  <a:pt x="49" y="73"/>
                  <a:pt x="48" y="72"/>
                  <a:pt x="49" y="73"/>
                </a:cubicBezTo>
                <a:cubicBezTo>
                  <a:pt x="50" y="73"/>
                  <a:pt x="50" y="75"/>
                  <a:pt x="51" y="76"/>
                </a:cubicBezTo>
                <a:cubicBezTo>
                  <a:pt x="52" y="76"/>
                  <a:pt x="52" y="75"/>
                  <a:pt x="52" y="74"/>
                </a:cubicBezTo>
                <a:cubicBezTo>
                  <a:pt x="53" y="74"/>
                  <a:pt x="54" y="74"/>
                  <a:pt x="54" y="74"/>
                </a:cubicBezTo>
                <a:cubicBezTo>
                  <a:pt x="55" y="74"/>
                  <a:pt x="56" y="72"/>
                  <a:pt x="57" y="72"/>
                </a:cubicBezTo>
                <a:cubicBezTo>
                  <a:pt x="58" y="72"/>
                  <a:pt x="58" y="74"/>
                  <a:pt x="59" y="75"/>
                </a:cubicBezTo>
                <a:cubicBezTo>
                  <a:pt x="60" y="75"/>
                  <a:pt x="62" y="75"/>
                  <a:pt x="63" y="74"/>
                </a:cubicBezTo>
                <a:cubicBezTo>
                  <a:pt x="64" y="74"/>
                  <a:pt x="65" y="75"/>
                  <a:pt x="66" y="74"/>
                </a:cubicBezTo>
                <a:cubicBezTo>
                  <a:pt x="66" y="73"/>
                  <a:pt x="66" y="74"/>
                  <a:pt x="65" y="73"/>
                </a:cubicBezTo>
                <a:cubicBezTo>
                  <a:pt x="65" y="73"/>
                  <a:pt x="65" y="72"/>
                  <a:pt x="64" y="72"/>
                </a:cubicBezTo>
                <a:cubicBezTo>
                  <a:pt x="63" y="71"/>
                  <a:pt x="63" y="70"/>
                  <a:pt x="63" y="68"/>
                </a:cubicBezTo>
                <a:cubicBezTo>
                  <a:pt x="63" y="67"/>
                  <a:pt x="64" y="65"/>
                  <a:pt x="63" y="64"/>
                </a:cubicBezTo>
                <a:cubicBezTo>
                  <a:pt x="63" y="62"/>
                  <a:pt x="62" y="61"/>
                  <a:pt x="63" y="60"/>
                </a:cubicBezTo>
                <a:cubicBezTo>
                  <a:pt x="63" y="59"/>
                  <a:pt x="62" y="59"/>
                  <a:pt x="63" y="57"/>
                </a:cubicBezTo>
                <a:cubicBezTo>
                  <a:pt x="63" y="57"/>
                  <a:pt x="64" y="57"/>
                  <a:pt x="64" y="57"/>
                </a:cubicBezTo>
                <a:cubicBezTo>
                  <a:pt x="61" y="56"/>
                  <a:pt x="61" y="55"/>
                  <a:pt x="60" y="53"/>
                </a:cubicBezTo>
                <a:cubicBezTo>
                  <a:pt x="60" y="52"/>
                  <a:pt x="59" y="52"/>
                  <a:pt x="59" y="52"/>
                </a:cubicBezTo>
                <a:cubicBezTo>
                  <a:pt x="58" y="51"/>
                  <a:pt x="59" y="51"/>
                  <a:pt x="58" y="50"/>
                </a:cubicBezTo>
                <a:cubicBezTo>
                  <a:pt x="58" y="50"/>
                  <a:pt x="58" y="49"/>
                  <a:pt x="57" y="49"/>
                </a:cubicBezTo>
                <a:cubicBezTo>
                  <a:pt x="57" y="47"/>
                  <a:pt x="58" y="47"/>
                  <a:pt x="58" y="46"/>
                </a:cubicBezTo>
                <a:cubicBezTo>
                  <a:pt x="58" y="44"/>
                  <a:pt x="56" y="44"/>
                  <a:pt x="56" y="43"/>
                </a:cubicBezTo>
                <a:cubicBezTo>
                  <a:pt x="56" y="41"/>
                  <a:pt x="59" y="42"/>
                  <a:pt x="60" y="43"/>
                </a:cubicBezTo>
                <a:cubicBezTo>
                  <a:pt x="61" y="43"/>
                  <a:pt x="62" y="43"/>
                  <a:pt x="62" y="44"/>
                </a:cubicBezTo>
                <a:cubicBezTo>
                  <a:pt x="64" y="44"/>
                  <a:pt x="64" y="44"/>
                  <a:pt x="65" y="43"/>
                </a:cubicBezTo>
                <a:cubicBezTo>
                  <a:pt x="67" y="42"/>
                  <a:pt x="68" y="41"/>
                  <a:pt x="69" y="43"/>
                </a:cubicBezTo>
                <a:cubicBezTo>
                  <a:pt x="70" y="43"/>
                  <a:pt x="70" y="44"/>
                  <a:pt x="70" y="45"/>
                </a:cubicBezTo>
                <a:cubicBezTo>
                  <a:pt x="70" y="46"/>
                  <a:pt x="69" y="46"/>
                  <a:pt x="69" y="47"/>
                </a:cubicBezTo>
                <a:cubicBezTo>
                  <a:pt x="69" y="48"/>
                  <a:pt x="72" y="53"/>
                  <a:pt x="72" y="53"/>
                </a:cubicBezTo>
                <a:cubicBezTo>
                  <a:pt x="73" y="53"/>
                  <a:pt x="72" y="52"/>
                  <a:pt x="72" y="52"/>
                </a:cubicBezTo>
                <a:cubicBezTo>
                  <a:pt x="73" y="52"/>
                  <a:pt x="73" y="52"/>
                  <a:pt x="73" y="52"/>
                </a:cubicBezTo>
                <a:cubicBezTo>
                  <a:pt x="75" y="51"/>
                  <a:pt x="76" y="52"/>
                  <a:pt x="77" y="52"/>
                </a:cubicBezTo>
                <a:cubicBezTo>
                  <a:pt x="79" y="53"/>
                  <a:pt x="81" y="53"/>
                  <a:pt x="83" y="53"/>
                </a:cubicBezTo>
                <a:cubicBezTo>
                  <a:pt x="84" y="53"/>
                  <a:pt x="85" y="53"/>
                  <a:pt x="86" y="53"/>
                </a:cubicBezTo>
                <a:cubicBezTo>
                  <a:pt x="87" y="54"/>
                  <a:pt x="89" y="55"/>
                  <a:pt x="90" y="55"/>
                </a:cubicBezTo>
                <a:cubicBezTo>
                  <a:pt x="92" y="55"/>
                  <a:pt x="94" y="54"/>
                  <a:pt x="95" y="53"/>
                </a:cubicBezTo>
                <a:cubicBezTo>
                  <a:pt x="97" y="52"/>
                  <a:pt x="98" y="51"/>
                  <a:pt x="100" y="51"/>
                </a:cubicBezTo>
                <a:cubicBezTo>
                  <a:pt x="102" y="51"/>
                  <a:pt x="104" y="50"/>
                  <a:pt x="104" y="48"/>
                </a:cubicBezTo>
                <a:cubicBezTo>
                  <a:pt x="104" y="48"/>
                  <a:pt x="102" y="49"/>
                  <a:pt x="102" y="50"/>
                </a:cubicBezTo>
                <a:cubicBezTo>
                  <a:pt x="101" y="50"/>
                  <a:pt x="100" y="50"/>
                  <a:pt x="99" y="50"/>
                </a:cubicBezTo>
                <a:cubicBezTo>
                  <a:pt x="98" y="50"/>
                  <a:pt x="96" y="49"/>
                  <a:pt x="95" y="48"/>
                </a:cubicBezTo>
                <a:cubicBezTo>
                  <a:pt x="95" y="48"/>
                  <a:pt x="95" y="47"/>
                  <a:pt x="95" y="47"/>
                </a:cubicBezTo>
                <a:cubicBezTo>
                  <a:pt x="95" y="47"/>
                  <a:pt x="96" y="46"/>
                  <a:pt x="96" y="46"/>
                </a:cubicBezTo>
                <a:cubicBezTo>
                  <a:pt x="97" y="44"/>
                  <a:pt x="97" y="43"/>
                  <a:pt x="99" y="42"/>
                </a:cubicBezTo>
                <a:cubicBezTo>
                  <a:pt x="102" y="39"/>
                  <a:pt x="106" y="38"/>
                  <a:pt x="110" y="37"/>
                </a:cubicBezTo>
                <a:cubicBezTo>
                  <a:pt x="114" y="36"/>
                  <a:pt x="117" y="35"/>
                  <a:pt x="120" y="32"/>
                </a:cubicBezTo>
                <a:cubicBezTo>
                  <a:pt x="122" y="31"/>
                  <a:pt x="122" y="29"/>
                  <a:pt x="123" y="28"/>
                </a:cubicBezTo>
                <a:cubicBezTo>
                  <a:pt x="125" y="26"/>
                  <a:pt x="125" y="28"/>
                  <a:pt x="127" y="28"/>
                </a:cubicBezTo>
                <a:cubicBezTo>
                  <a:pt x="127" y="29"/>
                  <a:pt x="127" y="28"/>
                  <a:pt x="127" y="27"/>
                </a:cubicBezTo>
                <a:cubicBezTo>
                  <a:pt x="126" y="26"/>
                  <a:pt x="125" y="26"/>
                  <a:pt x="124" y="25"/>
                </a:cubicBezTo>
                <a:cubicBezTo>
                  <a:pt x="124" y="24"/>
                  <a:pt x="124" y="24"/>
                  <a:pt x="125" y="23"/>
                </a:cubicBezTo>
                <a:cubicBezTo>
                  <a:pt x="125" y="22"/>
                  <a:pt x="125" y="23"/>
                  <a:pt x="125" y="22"/>
                </a:cubicBezTo>
                <a:cubicBezTo>
                  <a:pt x="125" y="22"/>
                  <a:pt x="124" y="21"/>
                  <a:pt x="124" y="21"/>
                </a:cubicBezTo>
                <a:cubicBezTo>
                  <a:pt x="124" y="20"/>
                  <a:pt x="124" y="20"/>
                  <a:pt x="124" y="19"/>
                </a:cubicBezTo>
                <a:cubicBezTo>
                  <a:pt x="125" y="17"/>
                  <a:pt x="125" y="16"/>
                  <a:pt x="124" y="14"/>
                </a:cubicBezTo>
                <a:cubicBezTo>
                  <a:pt x="124" y="12"/>
                  <a:pt x="125" y="11"/>
                  <a:pt x="125" y="8"/>
                </a:cubicBezTo>
                <a:cubicBezTo>
                  <a:pt x="125" y="7"/>
                  <a:pt x="125" y="7"/>
                  <a:pt x="127" y="6"/>
                </a:cubicBezTo>
                <a:cubicBezTo>
                  <a:pt x="128" y="5"/>
                  <a:pt x="130" y="3"/>
                  <a:pt x="132" y="3"/>
                </a:cubicBezTo>
                <a:cubicBezTo>
                  <a:pt x="136" y="2"/>
                  <a:pt x="139" y="1"/>
                  <a:pt x="143" y="0"/>
                </a:cubicBezTo>
                <a:cubicBezTo>
                  <a:pt x="143" y="1"/>
                  <a:pt x="144" y="2"/>
                  <a:pt x="144" y="3"/>
                </a:cubicBezTo>
                <a:cubicBezTo>
                  <a:pt x="145" y="4"/>
                  <a:pt x="144" y="4"/>
                  <a:pt x="144" y="5"/>
                </a:cubicBezTo>
                <a:cubicBezTo>
                  <a:pt x="144" y="9"/>
                  <a:pt x="146" y="8"/>
                  <a:pt x="147" y="9"/>
                </a:cubicBezTo>
                <a:cubicBezTo>
                  <a:pt x="148" y="10"/>
                  <a:pt x="148" y="11"/>
                  <a:pt x="149" y="12"/>
                </a:cubicBezTo>
                <a:cubicBezTo>
                  <a:pt x="150" y="12"/>
                  <a:pt x="150" y="11"/>
                  <a:pt x="151" y="11"/>
                </a:cubicBezTo>
                <a:cubicBezTo>
                  <a:pt x="153" y="10"/>
                  <a:pt x="155" y="9"/>
                  <a:pt x="156" y="11"/>
                </a:cubicBezTo>
                <a:cubicBezTo>
                  <a:pt x="157" y="13"/>
                  <a:pt x="157" y="15"/>
                  <a:pt x="158" y="17"/>
                </a:cubicBezTo>
                <a:cubicBezTo>
                  <a:pt x="159" y="19"/>
                  <a:pt x="161" y="18"/>
                  <a:pt x="163" y="18"/>
                </a:cubicBezTo>
                <a:cubicBezTo>
                  <a:pt x="166" y="19"/>
                  <a:pt x="164" y="23"/>
                  <a:pt x="166" y="25"/>
                </a:cubicBezTo>
                <a:cubicBezTo>
                  <a:pt x="167" y="25"/>
                  <a:pt x="172" y="24"/>
                  <a:pt x="172" y="23"/>
                </a:cubicBezTo>
                <a:cubicBezTo>
                  <a:pt x="173" y="24"/>
                  <a:pt x="175" y="25"/>
                  <a:pt x="176" y="26"/>
                </a:cubicBezTo>
                <a:cubicBezTo>
                  <a:pt x="176" y="27"/>
                  <a:pt x="176" y="26"/>
                  <a:pt x="176" y="27"/>
                </a:cubicBezTo>
                <a:cubicBezTo>
                  <a:pt x="176" y="28"/>
                  <a:pt x="175" y="29"/>
                  <a:pt x="175" y="30"/>
                </a:cubicBezTo>
                <a:cubicBezTo>
                  <a:pt x="175" y="31"/>
                  <a:pt x="176" y="30"/>
                  <a:pt x="176" y="32"/>
                </a:cubicBezTo>
                <a:cubicBezTo>
                  <a:pt x="175" y="33"/>
                  <a:pt x="174" y="33"/>
                  <a:pt x="175" y="34"/>
                </a:cubicBezTo>
                <a:cubicBezTo>
                  <a:pt x="175" y="35"/>
                  <a:pt x="177" y="35"/>
                  <a:pt x="178" y="35"/>
                </a:cubicBezTo>
                <a:cubicBezTo>
                  <a:pt x="180" y="36"/>
                  <a:pt x="183" y="36"/>
                  <a:pt x="184" y="34"/>
                </a:cubicBezTo>
                <a:cubicBezTo>
                  <a:pt x="186" y="35"/>
                  <a:pt x="186" y="26"/>
                  <a:pt x="190" y="30"/>
                </a:cubicBezTo>
                <a:cubicBezTo>
                  <a:pt x="189" y="30"/>
                  <a:pt x="187" y="33"/>
                  <a:pt x="187" y="34"/>
                </a:cubicBezTo>
                <a:cubicBezTo>
                  <a:pt x="187" y="35"/>
                  <a:pt x="189" y="35"/>
                  <a:pt x="189" y="36"/>
                </a:cubicBezTo>
                <a:cubicBezTo>
                  <a:pt x="189" y="37"/>
                  <a:pt x="188" y="38"/>
                  <a:pt x="189" y="39"/>
                </a:cubicBezTo>
                <a:cubicBezTo>
                  <a:pt x="189" y="40"/>
                  <a:pt x="189" y="39"/>
                  <a:pt x="190" y="40"/>
                </a:cubicBezTo>
                <a:cubicBezTo>
                  <a:pt x="191" y="40"/>
                  <a:pt x="191" y="40"/>
                  <a:pt x="192" y="40"/>
                </a:cubicBezTo>
                <a:cubicBezTo>
                  <a:pt x="193" y="41"/>
                  <a:pt x="194" y="42"/>
                  <a:pt x="195" y="43"/>
                </a:cubicBezTo>
                <a:cubicBezTo>
                  <a:pt x="195" y="43"/>
                  <a:pt x="196" y="43"/>
                  <a:pt x="196" y="43"/>
                </a:cubicBezTo>
                <a:cubicBezTo>
                  <a:pt x="197" y="43"/>
                  <a:pt x="197" y="44"/>
                  <a:pt x="197" y="44"/>
                </a:cubicBezTo>
                <a:cubicBezTo>
                  <a:pt x="198" y="45"/>
                  <a:pt x="199" y="45"/>
                  <a:pt x="200" y="46"/>
                </a:cubicBezTo>
                <a:cubicBezTo>
                  <a:pt x="201" y="47"/>
                  <a:pt x="200" y="49"/>
                  <a:pt x="202" y="49"/>
                </a:cubicBezTo>
                <a:cubicBezTo>
                  <a:pt x="202" y="48"/>
                  <a:pt x="204" y="48"/>
                  <a:pt x="205" y="48"/>
                </a:cubicBezTo>
                <a:cubicBezTo>
                  <a:pt x="208" y="48"/>
                  <a:pt x="209" y="50"/>
                  <a:pt x="211" y="51"/>
                </a:cubicBezTo>
                <a:cubicBezTo>
                  <a:pt x="211" y="51"/>
                  <a:pt x="213" y="50"/>
                  <a:pt x="214" y="50"/>
                </a:cubicBezTo>
                <a:cubicBezTo>
                  <a:pt x="215" y="50"/>
                  <a:pt x="215" y="50"/>
                  <a:pt x="216" y="50"/>
                </a:cubicBezTo>
                <a:cubicBezTo>
                  <a:pt x="219" y="50"/>
                  <a:pt x="220" y="50"/>
                  <a:pt x="222" y="52"/>
                </a:cubicBezTo>
                <a:cubicBezTo>
                  <a:pt x="223" y="53"/>
                  <a:pt x="223" y="54"/>
                  <a:pt x="224" y="56"/>
                </a:cubicBezTo>
                <a:cubicBezTo>
                  <a:pt x="225" y="57"/>
                  <a:pt x="225" y="58"/>
                  <a:pt x="227" y="59"/>
                </a:cubicBezTo>
                <a:cubicBezTo>
                  <a:pt x="229" y="59"/>
                  <a:pt x="231" y="60"/>
                  <a:pt x="233" y="60"/>
                </a:cubicBezTo>
                <a:cubicBezTo>
                  <a:pt x="234" y="60"/>
                  <a:pt x="239" y="60"/>
                  <a:pt x="239" y="59"/>
                </a:cubicBezTo>
                <a:cubicBezTo>
                  <a:pt x="240" y="60"/>
                  <a:pt x="241" y="61"/>
                  <a:pt x="242" y="62"/>
                </a:cubicBezTo>
                <a:cubicBezTo>
                  <a:pt x="244" y="63"/>
                  <a:pt x="245" y="63"/>
                  <a:pt x="247" y="63"/>
                </a:cubicBezTo>
                <a:cubicBezTo>
                  <a:pt x="248" y="62"/>
                  <a:pt x="249" y="63"/>
                  <a:pt x="251" y="64"/>
                </a:cubicBezTo>
                <a:cubicBezTo>
                  <a:pt x="251" y="64"/>
                  <a:pt x="254" y="64"/>
                  <a:pt x="254" y="65"/>
                </a:cubicBezTo>
                <a:cubicBezTo>
                  <a:pt x="254" y="65"/>
                  <a:pt x="254" y="64"/>
                  <a:pt x="254" y="65"/>
                </a:cubicBezTo>
                <a:close/>
                <a:moveTo>
                  <a:pt x="279" y="259"/>
                </a:moveTo>
                <a:cubicBezTo>
                  <a:pt x="281" y="257"/>
                  <a:pt x="281" y="255"/>
                  <a:pt x="281" y="252"/>
                </a:cubicBezTo>
                <a:cubicBezTo>
                  <a:pt x="280" y="249"/>
                  <a:pt x="281" y="247"/>
                  <a:pt x="280" y="245"/>
                </a:cubicBezTo>
                <a:cubicBezTo>
                  <a:pt x="280" y="243"/>
                  <a:pt x="279" y="243"/>
                  <a:pt x="279" y="242"/>
                </a:cubicBezTo>
                <a:cubicBezTo>
                  <a:pt x="279" y="240"/>
                  <a:pt x="279" y="239"/>
                  <a:pt x="279" y="238"/>
                </a:cubicBezTo>
                <a:cubicBezTo>
                  <a:pt x="279" y="236"/>
                  <a:pt x="279" y="233"/>
                  <a:pt x="277" y="232"/>
                </a:cubicBezTo>
                <a:cubicBezTo>
                  <a:pt x="276" y="233"/>
                  <a:pt x="276" y="236"/>
                  <a:pt x="276" y="238"/>
                </a:cubicBezTo>
                <a:cubicBezTo>
                  <a:pt x="277" y="239"/>
                  <a:pt x="277" y="240"/>
                  <a:pt x="276" y="241"/>
                </a:cubicBezTo>
                <a:cubicBezTo>
                  <a:pt x="275" y="241"/>
                  <a:pt x="274" y="240"/>
                  <a:pt x="274" y="239"/>
                </a:cubicBezTo>
                <a:cubicBezTo>
                  <a:pt x="272" y="240"/>
                  <a:pt x="271" y="242"/>
                  <a:pt x="269" y="242"/>
                </a:cubicBezTo>
                <a:cubicBezTo>
                  <a:pt x="268" y="243"/>
                  <a:pt x="265" y="244"/>
                  <a:pt x="264" y="244"/>
                </a:cubicBezTo>
                <a:cubicBezTo>
                  <a:pt x="264" y="245"/>
                  <a:pt x="264" y="246"/>
                  <a:pt x="263" y="247"/>
                </a:cubicBezTo>
                <a:cubicBezTo>
                  <a:pt x="263" y="247"/>
                  <a:pt x="263" y="247"/>
                  <a:pt x="262" y="247"/>
                </a:cubicBezTo>
                <a:cubicBezTo>
                  <a:pt x="261" y="249"/>
                  <a:pt x="261" y="248"/>
                  <a:pt x="262" y="250"/>
                </a:cubicBezTo>
                <a:cubicBezTo>
                  <a:pt x="262" y="251"/>
                  <a:pt x="263" y="251"/>
                  <a:pt x="263" y="252"/>
                </a:cubicBezTo>
                <a:cubicBezTo>
                  <a:pt x="263" y="253"/>
                  <a:pt x="262" y="253"/>
                  <a:pt x="262" y="254"/>
                </a:cubicBezTo>
                <a:cubicBezTo>
                  <a:pt x="262" y="256"/>
                  <a:pt x="264" y="256"/>
                  <a:pt x="264" y="257"/>
                </a:cubicBezTo>
                <a:cubicBezTo>
                  <a:pt x="265" y="259"/>
                  <a:pt x="263" y="259"/>
                  <a:pt x="262" y="260"/>
                </a:cubicBezTo>
                <a:cubicBezTo>
                  <a:pt x="261" y="262"/>
                  <a:pt x="264" y="261"/>
                  <a:pt x="266" y="262"/>
                </a:cubicBezTo>
                <a:cubicBezTo>
                  <a:pt x="266" y="264"/>
                  <a:pt x="263" y="263"/>
                  <a:pt x="263" y="265"/>
                </a:cubicBezTo>
                <a:cubicBezTo>
                  <a:pt x="264" y="265"/>
                  <a:pt x="268" y="266"/>
                  <a:pt x="267" y="268"/>
                </a:cubicBezTo>
                <a:cubicBezTo>
                  <a:pt x="267" y="269"/>
                  <a:pt x="264" y="268"/>
                  <a:pt x="265" y="270"/>
                </a:cubicBezTo>
                <a:cubicBezTo>
                  <a:pt x="266" y="270"/>
                  <a:pt x="267" y="272"/>
                  <a:pt x="268" y="273"/>
                </a:cubicBezTo>
                <a:cubicBezTo>
                  <a:pt x="269" y="273"/>
                  <a:pt x="270" y="272"/>
                  <a:pt x="270" y="273"/>
                </a:cubicBezTo>
                <a:cubicBezTo>
                  <a:pt x="271" y="273"/>
                  <a:pt x="271" y="273"/>
                  <a:pt x="272" y="274"/>
                </a:cubicBezTo>
                <a:cubicBezTo>
                  <a:pt x="273" y="275"/>
                  <a:pt x="273" y="276"/>
                  <a:pt x="274" y="274"/>
                </a:cubicBezTo>
                <a:cubicBezTo>
                  <a:pt x="275" y="273"/>
                  <a:pt x="275" y="272"/>
                  <a:pt x="277" y="271"/>
                </a:cubicBezTo>
                <a:cubicBezTo>
                  <a:pt x="277" y="270"/>
                  <a:pt x="276" y="270"/>
                  <a:pt x="276" y="269"/>
                </a:cubicBezTo>
                <a:cubicBezTo>
                  <a:pt x="276" y="269"/>
                  <a:pt x="277" y="269"/>
                  <a:pt x="277" y="268"/>
                </a:cubicBezTo>
                <a:cubicBezTo>
                  <a:pt x="277" y="264"/>
                  <a:pt x="277" y="261"/>
                  <a:pt x="279" y="25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80" name="Freeform 47">
            <a:extLst>
              <a:ext uri="{FF2B5EF4-FFF2-40B4-BE49-F238E27FC236}">
                <a16:creationId xmlns:a16="http://schemas.microsoft.com/office/drawing/2014/main" id="{D27CD32E-6B6E-DBFB-29E7-63DEF4F9C9E8}"/>
              </a:ext>
            </a:extLst>
          </p:cNvPr>
          <p:cNvSpPr>
            <a:spLocks noEditPoints="1"/>
          </p:cNvSpPr>
          <p:nvPr/>
        </p:nvSpPr>
        <p:spPr bwMode="auto">
          <a:xfrm>
            <a:off x="7880350" y="3308350"/>
            <a:ext cx="92075" cy="163513"/>
          </a:xfrm>
          <a:custGeom>
            <a:avLst/>
            <a:gdLst>
              <a:gd name="T0" fmla="*/ 8 w 24"/>
              <a:gd name="T1" fmla="*/ 15 h 43"/>
              <a:gd name="T2" fmla="*/ 1 w 24"/>
              <a:gd name="T3" fmla="*/ 11 h 43"/>
              <a:gd name="T4" fmla="*/ 5 w 24"/>
              <a:gd name="T5" fmla="*/ 12 h 43"/>
              <a:gd name="T6" fmla="*/ 8 w 24"/>
              <a:gd name="T7" fmla="*/ 15 h 43"/>
              <a:gd name="T8" fmla="*/ 8 w 24"/>
              <a:gd name="T9" fmla="*/ 15 h 43"/>
              <a:gd name="T10" fmla="*/ 12 w 24"/>
              <a:gd name="T11" fmla="*/ 17 h 43"/>
              <a:gd name="T12" fmla="*/ 14 w 24"/>
              <a:gd name="T13" fmla="*/ 19 h 43"/>
              <a:gd name="T14" fmla="*/ 5 w 24"/>
              <a:gd name="T15" fmla="*/ 4 h 43"/>
              <a:gd name="T16" fmla="*/ 8 w 24"/>
              <a:gd name="T17" fmla="*/ 10 h 43"/>
              <a:gd name="T18" fmla="*/ 12 w 24"/>
              <a:gd name="T19" fmla="*/ 17 h 43"/>
              <a:gd name="T20" fmla="*/ 12 w 24"/>
              <a:gd name="T21" fmla="*/ 17 h 43"/>
              <a:gd name="T22" fmla="*/ 10 w 24"/>
              <a:gd name="T23" fmla="*/ 3 h 43"/>
              <a:gd name="T24" fmla="*/ 11 w 24"/>
              <a:gd name="T25" fmla="*/ 8 h 43"/>
              <a:gd name="T26" fmla="*/ 16 w 24"/>
              <a:gd name="T27" fmla="*/ 13 h 43"/>
              <a:gd name="T28" fmla="*/ 11 w 24"/>
              <a:gd name="T29" fmla="*/ 5 h 43"/>
              <a:gd name="T30" fmla="*/ 10 w 24"/>
              <a:gd name="T31" fmla="*/ 3 h 43"/>
              <a:gd name="T32" fmla="*/ 10 w 24"/>
              <a:gd name="T33" fmla="*/ 3 h 43"/>
              <a:gd name="T34" fmla="*/ 16 w 24"/>
              <a:gd name="T35" fmla="*/ 4 h 43"/>
              <a:gd name="T36" fmla="*/ 18 w 24"/>
              <a:gd name="T37" fmla="*/ 8 h 43"/>
              <a:gd name="T38" fmla="*/ 21 w 24"/>
              <a:gd name="T39" fmla="*/ 7 h 43"/>
              <a:gd name="T40" fmla="*/ 22 w 24"/>
              <a:gd name="T41" fmla="*/ 4 h 43"/>
              <a:gd name="T42" fmla="*/ 20 w 24"/>
              <a:gd name="T43" fmla="*/ 4 h 43"/>
              <a:gd name="T44" fmla="*/ 19 w 24"/>
              <a:gd name="T45" fmla="*/ 2 h 43"/>
              <a:gd name="T46" fmla="*/ 18 w 24"/>
              <a:gd name="T47" fmla="*/ 0 h 43"/>
              <a:gd name="T48" fmla="*/ 18 w 24"/>
              <a:gd name="T49" fmla="*/ 3 h 43"/>
              <a:gd name="T50" fmla="*/ 19 w 24"/>
              <a:gd name="T51" fmla="*/ 6 h 43"/>
              <a:gd name="T52" fmla="*/ 16 w 24"/>
              <a:gd name="T53" fmla="*/ 3 h 43"/>
              <a:gd name="T54" fmla="*/ 16 w 24"/>
              <a:gd name="T55" fmla="*/ 4 h 43"/>
              <a:gd name="T56" fmla="*/ 16 w 24"/>
              <a:gd name="T57" fmla="*/ 4 h 43"/>
              <a:gd name="T58" fmla="*/ 11 w 24"/>
              <a:gd name="T59" fmla="*/ 35 h 43"/>
              <a:gd name="T60" fmla="*/ 14 w 24"/>
              <a:gd name="T61" fmla="*/ 41 h 43"/>
              <a:gd name="T62" fmla="*/ 15 w 24"/>
              <a:gd name="T63" fmla="*/ 38 h 43"/>
              <a:gd name="T64" fmla="*/ 12 w 24"/>
              <a:gd name="T65" fmla="*/ 32 h 43"/>
              <a:gd name="T66" fmla="*/ 11 w 24"/>
              <a:gd name="T67" fmla="*/ 35 h 43"/>
              <a:gd name="T68" fmla="*/ 11 w 24"/>
              <a:gd name="T69" fmla="*/ 35 h 43"/>
              <a:gd name="T70" fmla="*/ 11 w 24"/>
              <a:gd name="T71" fmla="*/ 23 h 43"/>
              <a:gd name="T72" fmla="*/ 14 w 24"/>
              <a:gd name="T73" fmla="*/ 25 h 43"/>
              <a:gd name="T74" fmla="*/ 16 w 24"/>
              <a:gd name="T75" fmla="*/ 27 h 43"/>
              <a:gd name="T76" fmla="*/ 15 w 24"/>
              <a:gd name="T77" fmla="*/ 21 h 43"/>
              <a:gd name="T78" fmla="*/ 11 w 24"/>
              <a:gd name="T79" fmla="*/ 23 h 43"/>
              <a:gd name="T80" fmla="*/ 11 w 24"/>
              <a:gd name="T81" fmla="*/ 2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4" h="43">
                <a:moveTo>
                  <a:pt x="8" y="15"/>
                </a:moveTo>
                <a:cubicBezTo>
                  <a:pt x="5" y="15"/>
                  <a:pt x="0" y="15"/>
                  <a:pt x="1" y="11"/>
                </a:cubicBezTo>
                <a:cubicBezTo>
                  <a:pt x="2" y="11"/>
                  <a:pt x="4" y="11"/>
                  <a:pt x="5" y="12"/>
                </a:cubicBezTo>
                <a:cubicBezTo>
                  <a:pt x="6" y="13"/>
                  <a:pt x="6" y="14"/>
                  <a:pt x="8" y="15"/>
                </a:cubicBezTo>
                <a:cubicBezTo>
                  <a:pt x="5" y="15"/>
                  <a:pt x="6" y="14"/>
                  <a:pt x="8" y="15"/>
                </a:cubicBezTo>
                <a:close/>
                <a:moveTo>
                  <a:pt x="12" y="17"/>
                </a:moveTo>
                <a:cubicBezTo>
                  <a:pt x="12" y="18"/>
                  <a:pt x="13" y="19"/>
                  <a:pt x="14" y="19"/>
                </a:cubicBezTo>
                <a:cubicBezTo>
                  <a:pt x="16" y="17"/>
                  <a:pt x="8" y="3"/>
                  <a:pt x="5" y="4"/>
                </a:cubicBezTo>
                <a:cubicBezTo>
                  <a:pt x="4" y="7"/>
                  <a:pt x="7" y="8"/>
                  <a:pt x="8" y="10"/>
                </a:cubicBezTo>
                <a:cubicBezTo>
                  <a:pt x="9" y="12"/>
                  <a:pt x="10" y="15"/>
                  <a:pt x="12" y="17"/>
                </a:cubicBezTo>
                <a:cubicBezTo>
                  <a:pt x="12" y="18"/>
                  <a:pt x="9" y="13"/>
                  <a:pt x="12" y="17"/>
                </a:cubicBezTo>
                <a:close/>
                <a:moveTo>
                  <a:pt x="10" y="3"/>
                </a:moveTo>
                <a:cubicBezTo>
                  <a:pt x="6" y="3"/>
                  <a:pt x="11" y="7"/>
                  <a:pt x="11" y="8"/>
                </a:cubicBezTo>
                <a:cubicBezTo>
                  <a:pt x="13" y="10"/>
                  <a:pt x="13" y="13"/>
                  <a:pt x="16" y="13"/>
                </a:cubicBezTo>
                <a:cubicBezTo>
                  <a:pt x="17" y="12"/>
                  <a:pt x="14" y="4"/>
                  <a:pt x="11" y="5"/>
                </a:cubicBezTo>
                <a:cubicBezTo>
                  <a:pt x="10" y="4"/>
                  <a:pt x="12" y="3"/>
                  <a:pt x="10" y="3"/>
                </a:cubicBezTo>
                <a:cubicBezTo>
                  <a:pt x="8" y="3"/>
                  <a:pt x="10" y="3"/>
                  <a:pt x="10" y="3"/>
                </a:cubicBezTo>
                <a:close/>
                <a:moveTo>
                  <a:pt x="16" y="4"/>
                </a:moveTo>
                <a:cubicBezTo>
                  <a:pt x="17" y="5"/>
                  <a:pt x="17" y="7"/>
                  <a:pt x="18" y="8"/>
                </a:cubicBezTo>
                <a:cubicBezTo>
                  <a:pt x="20" y="9"/>
                  <a:pt x="20" y="8"/>
                  <a:pt x="21" y="7"/>
                </a:cubicBezTo>
                <a:cubicBezTo>
                  <a:pt x="22" y="6"/>
                  <a:pt x="24" y="6"/>
                  <a:pt x="22" y="4"/>
                </a:cubicBezTo>
                <a:cubicBezTo>
                  <a:pt x="22" y="4"/>
                  <a:pt x="21" y="4"/>
                  <a:pt x="20" y="4"/>
                </a:cubicBezTo>
                <a:cubicBezTo>
                  <a:pt x="20" y="4"/>
                  <a:pt x="19" y="2"/>
                  <a:pt x="19" y="2"/>
                </a:cubicBezTo>
                <a:cubicBezTo>
                  <a:pt x="19" y="2"/>
                  <a:pt x="19" y="0"/>
                  <a:pt x="18" y="0"/>
                </a:cubicBezTo>
                <a:cubicBezTo>
                  <a:pt x="17" y="1"/>
                  <a:pt x="18" y="3"/>
                  <a:pt x="18" y="3"/>
                </a:cubicBezTo>
                <a:cubicBezTo>
                  <a:pt x="18" y="4"/>
                  <a:pt x="20" y="6"/>
                  <a:pt x="19" y="6"/>
                </a:cubicBezTo>
                <a:cubicBezTo>
                  <a:pt x="18" y="5"/>
                  <a:pt x="17" y="3"/>
                  <a:pt x="16" y="3"/>
                </a:cubicBezTo>
                <a:cubicBezTo>
                  <a:pt x="15" y="3"/>
                  <a:pt x="15" y="4"/>
                  <a:pt x="16" y="4"/>
                </a:cubicBezTo>
                <a:cubicBezTo>
                  <a:pt x="17" y="5"/>
                  <a:pt x="15" y="4"/>
                  <a:pt x="16" y="4"/>
                </a:cubicBezTo>
                <a:close/>
                <a:moveTo>
                  <a:pt x="11" y="35"/>
                </a:moveTo>
                <a:cubicBezTo>
                  <a:pt x="12" y="36"/>
                  <a:pt x="12" y="40"/>
                  <a:pt x="14" y="41"/>
                </a:cubicBezTo>
                <a:cubicBezTo>
                  <a:pt x="17" y="43"/>
                  <a:pt x="16" y="39"/>
                  <a:pt x="15" y="38"/>
                </a:cubicBezTo>
                <a:cubicBezTo>
                  <a:pt x="15" y="37"/>
                  <a:pt x="13" y="33"/>
                  <a:pt x="12" y="32"/>
                </a:cubicBezTo>
                <a:cubicBezTo>
                  <a:pt x="10" y="31"/>
                  <a:pt x="10" y="34"/>
                  <a:pt x="11" y="35"/>
                </a:cubicBezTo>
                <a:cubicBezTo>
                  <a:pt x="11" y="36"/>
                  <a:pt x="10" y="34"/>
                  <a:pt x="11" y="35"/>
                </a:cubicBezTo>
                <a:close/>
                <a:moveTo>
                  <a:pt x="11" y="23"/>
                </a:moveTo>
                <a:cubicBezTo>
                  <a:pt x="12" y="24"/>
                  <a:pt x="13" y="24"/>
                  <a:pt x="14" y="25"/>
                </a:cubicBezTo>
                <a:cubicBezTo>
                  <a:pt x="15" y="25"/>
                  <a:pt x="15" y="26"/>
                  <a:pt x="16" y="27"/>
                </a:cubicBezTo>
                <a:cubicBezTo>
                  <a:pt x="18" y="26"/>
                  <a:pt x="16" y="22"/>
                  <a:pt x="15" y="21"/>
                </a:cubicBezTo>
                <a:cubicBezTo>
                  <a:pt x="13" y="20"/>
                  <a:pt x="10" y="20"/>
                  <a:pt x="11" y="23"/>
                </a:cubicBezTo>
                <a:cubicBezTo>
                  <a:pt x="12" y="23"/>
                  <a:pt x="11" y="22"/>
                  <a:pt x="11" y="2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solidFill>
              <a:srgbClr val="F5F5F5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81" name="Freeform 48">
            <a:extLst>
              <a:ext uri="{FF2B5EF4-FFF2-40B4-BE49-F238E27FC236}">
                <a16:creationId xmlns:a16="http://schemas.microsoft.com/office/drawing/2014/main" id="{0A77E0BE-9DA6-92F3-20F5-B6ABDF42257D}"/>
              </a:ext>
            </a:extLst>
          </p:cNvPr>
          <p:cNvSpPr>
            <a:spLocks noEditPoints="1"/>
          </p:cNvSpPr>
          <p:nvPr/>
        </p:nvSpPr>
        <p:spPr bwMode="auto">
          <a:xfrm>
            <a:off x="10058400" y="3724275"/>
            <a:ext cx="476250" cy="311150"/>
          </a:xfrm>
          <a:custGeom>
            <a:avLst/>
            <a:gdLst>
              <a:gd name="T0" fmla="*/ 4 w 125"/>
              <a:gd name="T1" fmla="*/ 56 h 82"/>
              <a:gd name="T2" fmla="*/ 3 w 125"/>
              <a:gd name="T3" fmla="*/ 45 h 82"/>
              <a:gd name="T4" fmla="*/ 9 w 125"/>
              <a:gd name="T5" fmla="*/ 45 h 82"/>
              <a:gd name="T6" fmla="*/ 12 w 125"/>
              <a:gd name="T7" fmla="*/ 43 h 82"/>
              <a:gd name="T8" fmla="*/ 20 w 125"/>
              <a:gd name="T9" fmla="*/ 41 h 82"/>
              <a:gd name="T10" fmla="*/ 29 w 125"/>
              <a:gd name="T11" fmla="*/ 46 h 82"/>
              <a:gd name="T12" fmla="*/ 22 w 125"/>
              <a:gd name="T13" fmla="*/ 52 h 82"/>
              <a:gd name="T14" fmla="*/ 8 w 125"/>
              <a:gd name="T15" fmla="*/ 65 h 82"/>
              <a:gd name="T16" fmla="*/ 7 w 125"/>
              <a:gd name="T17" fmla="*/ 60 h 82"/>
              <a:gd name="T18" fmla="*/ 19 w 125"/>
              <a:gd name="T19" fmla="*/ 34 h 82"/>
              <a:gd name="T20" fmla="*/ 24 w 125"/>
              <a:gd name="T21" fmla="*/ 31 h 82"/>
              <a:gd name="T22" fmla="*/ 18 w 125"/>
              <a:gd name="T23" fmla="*/ 23 h 82"/>
              <a:gd name="T24" fmla="*/ 12 w 125"/>
              <a:gd name="T25" fmla="*/ 32 h 82"/>
              <a:gd name="T26" fmla="*/ 26 w 125"/>
              <a:gd name="T27" fmla="*/ 25 h 82"/>
              <a:gd name="T28" fmla="*/ 26 w 125"/>
              <a:gd name="T29" fmla="*/ 25 h 82"/>
              <a:gd name="T30" fmla="*/ 26 w 125"/>
              <a:gd name="T31" fmla="*/ 40 h 82"/>
              <a:gd name="T32" fmla="*/ 108 w 125"/>
              <a:gd name="T33" fmla="*/ 79 h 82"/>
              <a:gd name="T34" fmla="*/ 116 w 125"/>
              <a:gd name="T35" fmla="*/ 68 h 82"/>
              <a:gd name="T36" fmla="*/ 112 w 125"/>
              <a:gd name="T37" fmla="*/ 57 h 82"/>
              <a:gd name="T38" fmla="*/ 111 w 125"/>
              <a:gd name="T39" fmla="*/ 32 h 82"/>
              <a:gd name="T40" fmla="*/ 121 w 125"/>
              <a:gd name="T41" fmla="*/ 16 h 82"/>
              <a:gd name="T42" fmla="*/ 122 w 125"/>
              <a:gd name="T43" fmla="*/ 9 h 82"/>
              <a:gd name="T44" fmla="*/ 97 w 125"/>
              <a:gd name="T45" fmla="*/ 7 h 82"/>
              <a:gd name="T46" fmla="*/ 84 w 125"/>
              <a:gd name="T47" fmla="*/ 4 h 82"/>
              <a:gd name="T48" fmla="*/ 79 w 125"/>
              <a:gd name="T49" fmla="*/ 5 h 82"/>
              <a:gd name="T50" fmla="*/ 75 w 125"/>
              <a:gd name="T51" fmla="*/ 5 h 82"/>
              <a:gd name="T52" fmla="*/ 69 w 125"/>
              <a:gd name="T53" fmla="*/ 7 h 82"/>
              <a:gd name="T54" fmla="*/ 66 w 125"/>
              <a:gd name="T55" fmla="*/ 7 h 82"/>
              <a:gd name="T56" fmla="*/ 59 w 125"/>
              <a:gd name="T57" fmla="*/ 5 h 82"/>
              <a:gd name="T58" fmla="*/ 53 w 125"/>
              <a:gd name="T59" fmla="*/ 4 h 82"/>
              <a:gd name="T60" fmla="*/ 49 w 125"/>
              <a:gd name="T61" fmla="*/ 10 h 82"/>
              <a:gd name="T62" fmla="*/ 44 w 125"/>
              <a:gd name="T63" fmla="*/ 12 h 82"/>
              <a:gd name="T64" fmla="*/ 38 w 125"/>
              <a:gd name="T65" fmla="*/ 16 h 82"/>
              <a:gd name="T66" fmla="*/ 33 w 125"/>
              <a:gd name="T67" fmla="*/ 19 h 82"/>
              <a:gd name="T68" fmla="*/ 36 w 125"/>
              <a:gd name="T69" fmla="*/ 29 h 82"/>
              <a:gd name="T70" fmla="*/ 34 w 125"/>
              <a:gd name="T71" fmla="*/ 35 h 82"/>
              <a:gd name="T72" fmla="*/ 37 w 125"/>
              <a:gd name="T73" fmla="*/ 36 h 82"/>
              <a:gd name="T74" fmla="*/ 37 w 125"/>
              <a:gd name="T75" fmla="*/ 45 h 82"/>
              <a:gd name="T76" fmla="*/ 46 w 125"/>
              <a:gd name="T77" fmla="*/ 55 h 82"/>
              <a:gd name="T78" fmla="*/ 53 w 125"/>
              <a:gd name="T79" fmla="*/ 51 h 82"/>
              <a:gd name="T80" fmla="*/ 49 w 125"/>
              <a:gd name="T81" fmla="*/ 69 h 82"/>
              <a:gd name="T82" fmla="*/ 57 w 125"/>
              <a:gd name="T83" fmla="*/ 66 h 82"/>
              <a:gd name="T84" fmla="*/ 68 w 125"/>
              <a:gd name="T85" fmla="*/ 65 h 82"/>
              <a:gd name="T86" fmla="*/ 70 w 125"/>
              <a:gd name="T87" fmla="*/ 63 h 82"/>
              <a:gd name="T88" fmla="*/ 78 w 125"/>
              <a:gd name="T89" fmla="*/ 69 h 82"/>
              <a:gd name="T90" fmla="*/ 86 w 125"/>
              <a:gd name="T91" fmla="*/ 76 h 82"/>
              <a:gd name="T92" fmla="*/ 99 w 125"/>
              <a:gd name="T93" fmla="*/ 79 h 82"/>
              <a:gd name="T94" fmla="*/ 108 w 125"/>
              <a:gd name="T95" fmla="*/ 79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5" h="82">
                <a:moveTo>
                  <a:pt x="7" y="60"/>
                </a:moveTo>
                <a:cubicBezTo>
                  <a:pt x="8" y="58"/>
                  <a:pt x="7" y="59"/>
                  <a:pt x="6" y="58"/>
                </a:cubicBezTo>
                <a:cubicBezTo>
                  <a:pt x="5" y="58"/>
                  <a:pt x="4" y="56"/>
                  <a:pt x="4" y="56"/>
                </a:cubicBezTo>
                <a:cubicBezTo>
                  <a:pt x="3" y="55"/>
                  <a:pt x="1" y="55"/>
                  <a:pt x="2" y="53"/>
                </a:cubicBezTo>
                <a:cubicBezTo>
                  <a:pt x="3" y="51"/>
                  <a:pt x="5" y="51"/>
                  <a:pt x="3" y="49"/>
                </a:cubicBezTo>
                <a:cubicBezTo>
                  <a:pt x="3" y="48"/>
                  <a:pt x="0" y="45"/>
                  <a:pt x="3" y="45"/>
                </a:cubicBezTo>
                <a:cubicBezTo>
                  <a:pt x="5" y="45"/>
                  <a:pt x="5" y="47"/>
                  <a:pt x="6" y="48"/>
                </a:cubicBezTo>
                <a:cubicBezTo>
                  <a:pt x="7" y="48"/>
                  <a:pt x="6" y="45"/>
                  <a:pt x="8" y="45"/>
                </a:cubicBezTo>
                <a:cubicBezTo>
                  <a:pt x="9" y="44"/>
                  <a:pt x="8" y="45"/>
                  <a:pt x="9" y="45"/>
                </a:cubicBezTo>
                <a:cubicBezTo>
                  <a:pt x="9" y="45"/>
                  <a:pt x="9" y="46"/>
                  <a:pt x="10" y="45"/>
                </a:cubicBezTo>
                <a:cubicBezTo>
                  <a:pt x="10" y="45"/>
                  <a:pt x="10" y="44"/>
                  <a:pt x="10" y="43"/>
                </a:cubicBezTo>
                <a:cubicBezTo>
                  <a:pt x="11" y="43"/>
                  <a:pt x="11" y="43"/>
                  <a:pt x="12" y="43"/>
                </a:cubicBezTo>
                <a:cubicBezTo>
                  <a:pt x="14" y="43"/>
                  <a:pt x="14" y="41"/>
                  <a:pt x="16" y="41"/>
                </a:cubicBezTo>
                <a:cubicBezTo>
                  <a:pt x="17" y="41"/>
                  <a:pt x="17" y="42"/>
                  <a:pt x="18" y="42"/>
                </a:cubicBezTo>
                <a:cubicBezTo>
                  <a:pt x="19" y="42"/>
                  <a:pt x="20" y="42"/>
                  <a:pt x="20" y="41"/>
                </a:cubicBezTo>
                <a:cubicBezTo>
                  <a:pt x="22" y="41"/>
                  <a:pt x="23" y="42"/>
                  <a:pt x="25" y="43"/>
                </a:cubicBezTo>
                <a:cubicBezTo>
                  <a:pt x="25" y="44"/>
                  <a:pt x="26" y="44"/>
                  <a:pt x="27" y="45"/>
                </a:cubicBezTo>
                <a:cubicBezTo>
                  <a:pt x="27" y="45"/>
                  <a:pt x="29" y="45"/>
                  <a:pt x="29" y="46"/>
                </a:cubicBezTo>
                <a:cubicBezTo>
                  <a:pt x="31" y="48"/>
                  <a:pt x="28" y="48"/>
                  <a:pt x="27" y="47"/>
                </a:cubicBezTo>
                <a:cubicBezTo>
                  <a:pt x="26" y="48"/>
                  <a:pt x="26" y="49"/>
                  <a:pt x="25" y="50"/>
                </a:cubicBezTo>
                <a:cubicBezTo>
                  <a:pt x="24" y="51"/>
                  <a:pt x="23" y="51"/>
                  <a:pt x="22" y="52"/>
                </a:cubicBezTo>
                <a:cubicBezTo>
                  <a:pt x="22" y="53"/>
                  <a:pt x="17" y="58"/>
                  <a:pt x="17" y="55"/>
                </a:cubicBezTo>
                <a:cubicBezTo>
                  <a:pt x="15" y="55"/>
                  <a:pt x="11" y="56"/>
                  <a:pt x="10" y="58"/>
                </a:cubicBezTo>
                <a:cubicBezTo>
                  <a:pt x="8" y="60"/>
                  <a:pt x="9" y="63"/>
                  <a:pt x="8" y="65"/>
                </a:cubicBezTo>
                <a:cubicBezTo>
                  <a:pt x="6" y="67"/>
                  <a:pt x="3" y="68"/>
                  <a:pt x="4" y="65"/>
                </a:cubicBezTo>
                <a:cubicBezTo>
                  <a:pt x="4" y="62"/>
                  <a:pt x="7" y="62"/>
                  <a:pt x="7" y="60"/>
                </a:cubicBezTo>
                <a:cubicBezTo>
                  <a:pt x="8" y="58"/>
                  <a:pt x="7" y="61"/>
                  <a:pt x="7" y="60"/>
                </a:cubicBezTo>
                <a:close/>
                <a:moveTo>
                  <a:pt x="14" y="39"/>
                </a:moveTo>
                <a:cubicBezTo>
                  <a:pt x="15" y="40"/>
                  <a:pt x="17" y="39"/>
                  <a:pt x="17" y="38"/>
                </a:cubicBezTo>
                <a:cubicBezTo>
                  <a:pt x="18" y="37"/>
                  <a:pt x="18" y="35"/>
                  <a:pt x="19" y="34"/>
                </a:cubicBezTo>
                <a:cubicBezTo>
                  <a:pt x="20" y="36"/>
                  <a:pt x="21" y="36"/>
                  <a:pt x="21" y="34"/>
                </a:cubicBezTo>
                <a:cubicBezTo>
                  <a:pt x="22" y="34"/>
                  <a:pt x="23" y="34"/>
                  <a:pt x="24" y="34"/>
                </a:cubicBezTo>
                <a:cubicBezTo>
                  <a:pt x="25" y="33"/>
                  <a:pt x="24" y="31"/>
                  <a:pt x="24" y="31"/>
                </a:cubicBezTo>
                <a:cubicBezTo>
                  <a:pt x="23" y="30"/>
                  <a:pt x="22" y="28"/>
                  <a:pt x="21" y="27"/>
                </a:cubicBezTo>
                <a:cubicBezTo>
                  <a:pt x="20" y="26"/>
                  <a:pt x="19" y="27"/>
                  <a:pt x="18" y="26"/>
                </a:cubicBezTo>
                <a:cubicBezTo>
                  <a:pt x="18" y="25"/>
                  <a:pt x="19" y="23"/>
                  <a:pt x="18" y="23"/>
                </a:cubicBezTo>
                <a:cubicBezTo>
                  <a:pt x="17" y="22"/>
                  <a:pt x="15" y="24"/>
                  <a:pt x="15" y="25"/>
                </a:cubicBezTo>
                <a:cubicBezTo>
                  <a:pt x="13" y="29"/>
                  <a:pt x="10" y="28"/>
                  <a:pt x="5" y="29"/>
                </a:cubicBezTo>
                <a:cubicBezTo>
                  <a:pt x="4" y="31"/>
                  <a:pt x="11" y="31"/>
                  <a:pt x="12" y="32"/>
                </a:cubicBezTo>
                <a:cubicBezTo>
                  <a:pt x="12" y="34"/>
                  <a:pt x="13" y="34"/>
                  <a:pt x="13" y="36"/>
                </a:cubicBezTo>
                <a:cubicBezTo>
                  <a:pt x="13" y="37"/>
                  <a:pt x="13" y="38"/>
                  <a:pt x="14" y="39"/>
                </a:cubicBezTo>
                <a:close/>
                <a:moveTo>
                  <a:pt x="26" y="25"/>
                </a:moveTo>
                <a:cubicBezTo>
                  <a:pt x="24" y="26"/>
                  <a:pt x="28" y="30"/>
                  <a:pt x="30" y="28"/>
                </a:cubicBezTo>
                <a:cubicBezTo>
                  <a:pt x="33" y="26"/>
                  <a:pt x="26" y="25"/>
                  <a:pt x="26" y="25"/>
                </a:cubicBezTo>
                <a:cubicBezTo>
                  <a:pt x="26" y="25"/>
                  <a:pt x="26" y="25"/>
                  <a:pt x="26" y="25"/>
                </a:cubicBezTo>
                <a:close/>
                <a:moveTo>
                  <a:pt x="26" y="40"/>
                </a:moveTo>
                <a:cubicBezTo>
                  <a:pt x="25" y="43"/>
                  <a:pt x="31" y="46"/>
                  <a:pt x="31" y="43"/>
                </a:cubicBezTo>
                <a:cubicBezTo>
                  <a:pt x="31" y="40"/>
                  <a:pt x="27" y="37"/>
                  <a:pt x="26" y="40"/>
                </a:cubicBezTo>
                <a:cubicBezTo>
                  <a:pt x="26" y="40"/>
                  <a:pt x="26" y="41"/>
                  <a:pt x="26" y="40"/>
                </a:cubicBezTo>
                <a:cubicBezTo>
                  <a:pt x="25" y="42"/>
                  <a:pt x="26" y="41"/>
                  <a:pt x="26" y="40"/>
                </a:cubicBezTo>
                <a:close/>
                <a:moveTo>
                  <a:pt x="108" y="79"/>
                </a:moveTo>
                <a:cubicBezTo>
                  <a:pt x="109" y="78"/>
                  <a:pt x="109" y="77"/>
                  <a:pt x="111" y="75"/>
                </a:cubicBezTo>
                <a:cubicBezTo>
                  <a:pt x="112" y="74"/>
                  <a:pt x="112" y="73"/>
                  <a:pt x="113" y="72"/>
                </a:cubicBezTo>
                <a:cubicBezTo>
                  <a:pt x="114" y="70"/>
                  <a:pt x="119" y="71"/>
                  <a:pt x="116" y="68"/>
                </a:cubicBezTo>
                <a:cubicBezTo>
                  <a:pt x="116" y="67"/>
                  <a:pt x="115" y="67"/>
                  <a:pt x="115" y="66"/>
                </a:cubicBezTo>
                <a:cubicBezTo>
                  <a:pt x="115" y="66"/>
                  <a:pt x="115" y="64"/>
                  <a:pt x="115" y="64"/>
                </a:cubicBezTo>
                <a:cubicBezTo>
                  <a:pt x="114" y="61"/>
                  <a:pt x="113" y="59"/>
                  <a:pt x="112" y="57"/>
                </a:cubicBezTo>
                <a:cubicBezTo>
                  <a:pt x="111" y="55"/>
                  <a:pt x="112" y="53"/>
                  <a:pt x="112" y="51"/>
                </a:cubicBezTo>
                <a:cubicBezTo>
                  <a:pt x="112" y="49"/>
                  <a:pt x="112" y="46"/>
                  <a:pt x="111" y="44"/>
                </a:cubicBezTo>
                <a:cubicBezTo>
                  <a:pt x="111" y="39"/>
                  <a:pt x="108" y="36"/>
                  <a:pt x="111" y="32"/>
                </a:cubicBezTo>
                <a:cubicBezTo>
                  <a:pt x="114" y="29"/>
                  <a:pt x="116" y="26"/>
                  <a:pt x="117" y="22"/>
                </a:cubicBezTo>
                <a:cubicBezTo>
                  <a:pt x="118" y="20"/>
                  <a:pt x="118" y="19"/>
                  <a:pt x="119" y="18"/>
                </a:cubicBezTo>
                <a:cubicBezTo>
                  <a:pt x="119" y="16"/>
                  <a:pt x="120" y="16"/>
                  <a:pt x="121" y="16"/>
                </a:cubicBezTo>
                <a:cubicBezTo>
                  <a:pt x="122" y="15"/>
                  <a:pt x="122" y="15"/>
                  <a:pt x="123" y="15"/>
                </a:cubicBezTo>
                <a:cubicBezTo>
                  <a:pt x="123" y="14"/>
                  <a:pt x="124" y="14"/>
                  <a:pt x="124" y="13"/>
                </a:cubicBezTo>
                <a:cubicBezTo>
                  <a:pt x="125" y="12"/>
                  <a:pt x="123" y="10"/>
                  <a:pt x="122" y="9"/>
                </a:cubicBezTo>
                <a:cubicBezTo>
                  <a:pt x="119" y="13"/>
                  <a:pt x="113" y="11"/>
                  <a:pt x="110" y="10"/>
                </a:cubicBezTo>
                <a:cubicBezTo>
                  <a:pt x="107" y="10"/>
                  <a:pt x="105" y="10"/>
                  <a:pt x="103" y="10"/>
                </a:cubicBezTo>
                <a:cubicBezTo>
                  <a:pt x="100" y="10"/>
                  <a:pt x="99" y="9"/>
                  <a:pt x="97" y="7"/>
                </a:cubicBezTo>
                <a:cubicBezTo>
                  <a:pt x="95" y="5"/>
                  <a:pt x="95" y="6"/>
                  <a:pt x="93" y="6"/>
                </a:cubicBezTo>
                <a:cubicBezTo>
                  <a:pt x="91" y="6"/>
                  <a:pt x="89" y="5"/>
                  <a:pt x="87" y="4"/>
                </a:cubicBezTo>
                <a:cubicBezTo>
                  <a:pt x="86" y="4"/>
                  <a:pt x="85" y="5"/>
                  <a:pt x="84" y="4"/>
                </a:cubicBezTo>
                <a:cubicBezTo>
                  <a:pt x="84" y="4"/>
                  <a:pt x="83" y="4"/>
                  <a:pt x="83" y="4"/>
                </a:cubicBezTo>
                <a:cubicBezTo>
                  <a:pt x="82" y="3"/>
                  <a:pt x="81" y="4"/>
                  <a:pt x="81" y="3"/>
                </a:cubicBezTo>
                <a:cubicBezTo>
                  <a:pt x="80" y="4"/>
                  <a:pt x="81" y="5"/>
                  <a:pt x="79" y="5"/>
                </a:cubicBezTo>
                <a:cubicBezTo>
                  <a:pt x="78" y="5"/>
                  <a:pt x="78" y="4"/>
                  <a:pt x="78" y="3"/>
                </a:cubicBezTo>
                <a:cubicBezTo>
                  <a:pt x="78" y="2"/>
                  <a:pt x="77" y="0"/>
                  <a:pt x="76" y="2"/>
                </a:cubicBezTo>
                <a:cubicBezTo>
                  <a:pt x="76" y="4"/>
                  <a:pt x="78" y="5"/>
                  <a:pt x="75" y="5"/>
                </a:cubicBezTo>
                <a:cubicBezTo>
                  <a:pt x="73" y="5"/>
                  <a:pt x="74" y="2"/>
                  <a:pt x="73" y="2"/>
                </a:cubicBezTo>
                <a:cubicBezTo>
                  <a:pt x="72" y="2"/>
                  <a:pt x="73" y="6"/>
                  <a:pt x="73" y="6"/>
                </a:cubicBezTo>
                <a:cubicBezTo>
                  <a:pt x="72" y="6"/>
                  <a:pt x="71" y="7"/>
                  <a:pt x="69" y="7"/>
                </a:cubicBezTo>
                <a:cubicBezTo>
                  <a:pt x="68" y="8"/>
                  <a:pt x="68" y="7"/>
                  <a:pt x="67" y="7"/>
                </a:cubicBezTo>
                <a:cubicBezTo>
                  <a:pt x="67" y="7"/>
                  <a:pt x="67" y="7"/>
                  <a:pt x="66" y="7"/>
                </a:cubicBezTo>
                <a:cubicBezTo>
                  <a:pt x="66" y="7"/>
                  <a:pt x="66" y="7"/>
                  <a:pt x="66" y="7"/>
                </a:cubicBezTo>
                <a:cubicBezTo>
                  <a:pt x="65" y="7"/>
                  <a:pt x="65" y="7"/>
                  <a:pt x="64" y="7"/>
                </a:cubicBezTo>
                <a:cubicBezTo>
                  <a:pt x="64" y="7"/>
                  <a:pt x="63" y="7"/>
                  <a:pt x="62" y="7"/>
                </a:cubicBezTo>
                <a:cubicBezTo>
                  <a:pt x="60" y="7"/>
                  <a:pt x="60" y="7"/>
                  <a:pt x="59" y="5"/>
                </a:cubicBezTo>
                <a:cubicBezTo>
                  <a:pt x="58" y="6"/>
                  <a:pt x="59" y="7"/>
                  <a:pt x="59" y="8"/>
                </a:cubicBezTo>
                <a:cubicBezTo>
                  <a:pt x="58" y="10"/>
                  <a:pt x="57" y="9"/>
                  <a:pt x="57" y="8"/>
                </a:cubicBezTo>
                <a:cubicBezTo>
                  <a:pt x="55" y="11"/>
                  <a:pt x="54" y="5"/>
                  <a:pt x="53" y="4"/>
                </a:cubicBezTo>
                <a:cubicBezTo>
                  <a:pt x="52" y="5"/>
                  <a:pt x="55" y="7"/>
                  <a:pt x="54" y="8"/>
                </a:cubicBezTo>
                <a:cubicBezTo>
                  <a:pt x="54" y="9"/>
                  <a:pt x="52" y="10"/>
                  <a:pt x="52" y="8"/>
                </a:cubicBezTo>
                <a:cubicBezTo>
                  <a:pt x="50" y="8"/>
                  <a:pt x="50" y="9"/>
                  <a:pt x="49" y="10"/>
                </a:cubicBezTo>
                <a:cubicBezTo>
                  <a:pt x="49" y="11"/>
                  <a:pt x="48" y="11"/>
                  <a:pt x="47" y="12"/>
                </a:cubicBezTo>
                <a:cubicBezTo>
                  <a:pt x="46" y="13"/>
                  <a:pt x="47" y="14"/>
                  <a:pt x="45" y="13"/>
                </a:cubicBezTo>
                <a:cubicBezTo>
                  <a:pt x="45" y="13"/>
                  <a:pt x="45" y="11"/>
                  <a:pt x="44" y="12"/>
                </a:cubicBezTo>
                <a:cubicBezTo>
                  <a:pt x="43" y="13"/>
                  <a:pt x="47" y="15"/>
                  <a:pt x="45" y="16"/>
                </a:cubicBezTo>
                <a:cubicBezTo>
                  <a:pt x="45" y="16"/>
                  <a:pt x="43" y="16"/>
                  <a:pt x="43" y="16"/>
                </a:cubicBezTo>
                <a:cubicBezTo>
                  <a:pt x="41" y="16"/>
                  <a:pt x="40" y="16"/>
                  <a:pt x="38" y="16"/>
                </a:cubicBezTo>
                <a:cubicBezTo>
                  <a:pt x="38" y="17"/>
                  <a:pt x="38" y="18"/>
                  <a:pt x="37" y="18"/>
                </a:cubicBezTo>
                <a:cubicBezTo>
                  <a:pt x="37" y="19"/>
                  <a:pt x="36" y="17"/>
                  <a:pt x="35" y="17"/>
                </a:cubicBezTo>
                <a:cubicBezTo>
                  <a:pt x="35" y="18"/>
                  <a:pt x="34" y="18"/>
                  <a:pt x="33" y="19"/>
                </a:cubicBezTo>
                <a:cubicBezTo>
                  <a:pt x="33" y="20"/>
                  <a:pt x="34" y="22"/>
                  <a:pt x="34" y="23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25"/>
                  <a:pt x="38" y="27"/>
                  <a:pt x="36" y="29"/>
                </a:cubicBezTo>
                <a:cubicBezTo>
                  <a:pt x="35" y="30"/>
                  <a:pt x="32" y="28"/>
                  <a:pt x="32" y="31"/>
                </a:cubicBezTo>
                <a:cubicBezTo>
                  <a:pt x="33" y="32"/>
                  <a:pt x="33" y="33"/>
                  <a:pt x="33" y="34"/>
                </a:cubicBezTo>
                <a:cubicBezTo>
                  <a:pt x="34" y="35"/>
                  <a:pt x="32" y="35"/>
                  <a:pt x="34" y="35"/>
                </a:cubicBezTo>
                <a:cubicBezTo>
                  <a:pt x="36" y="36"/>
                  <a:pt x="39" y="33"/>
                  <a:pt x="40" y="36"/>
                </a:cubicBezTo>
                <a:cubicBezTo>
                  <a:pt x="40" y="36"/>
                  <a:pt x="39" y="37"/>
                  <a:pt x="39" y="37"/>
                </a:cubicBezTo>
                <a:cubicBezTo>
                  <a:pt x="38" y="37"/>
                  <a:pt x="38" y="37"/>
                  <a:pt x="37" y="36"/>
                </a:cubicBezTo>
                <a:cubicBezTo>
                  <a:pt x="36" y="36"/>
                  <a:pt x="35" y="37"/>
                  <a:pt x="34" y="37"/>
                </a:cubicBezTo>
                <a:cubicBezTo>
                  <a:pt x="33" y="38"/>
                  <a:pt x="33" y="41"/>
                  <a:pt x="34" y="42"/>
                </a:cubicBezTo>
                <a:cubicBezTo>
                  <a:pt x="34" y="43"/>
                  <a:pt x="36" y="44"/>
                  <a:pt x="37" y="45"/>
                </a:cubicBezTo>
                <a:cubicBezTo>
                  <a:pt x="37" y="46"/>
                  <a:pt x="37" y="48"/>
                  <a:pt x="37" y="49"/>
                </a:cubicBezTo>
                <a:cubicBezTo>
                  <a:pt x="38" y="52"/>
                  <a:pt x="41" y="52"/>
                  <a:pt x="43" y="53"/>
                </a:cubicBezTo>
                <a:cubicBezTo>
                  <a:pt x="44" y="54"/>
                  <a:pt x="44" y="55"/>
                  <a:pt x="46" y="55"/>
                </a:cubicBezTo>
                <a:cubicBezTo>
                  <a:pt x="46" y="55"/>
                  <a:pt x="48" y="54"/>
                  <a:pt x="49" y="53"/>
                </a:cubicBezTo>
                <a:cubicBezTo>
                  <a:pt x="49" y="53"/>
                  <a:pt x="49" y="51"/>
                  <a:pt x="50" y="50"/>
                </a:cubicBezTo>
                <a:cubicBezTo>
                  <a:pt x="51" y="49"/>
                  <a:pt x="52" y="50"/>
                  <a:pt x="53" y="51"/>
                </a:cubicBezTo>
                <a:cubicBezTo>
                  <a:pt x="54" y="53"/>
                  <a:pt x="53" y="53"/>
                  <a:pt x="53" y="55"/>
                </a:cubicBezTo>
                <a:cubicBezTo>
                  <a:pt x="52" y="56"/>
                  <a:pt x="52" y="57"/>
                  <a:pt x="52" y="58"/>
                </a:cubicBezTo>
                <a:cubicBezTo>
                  <a:pt x="52" y="62"/>
                  <a:pt x="50" y="66"/>
                  <a:pt x="49" y="69"/>
                </a:cubicBezTo>
                <a:cubicBezTo>
                  <a:pt x="51" y="69"/>
                  <a:pt x="52" y="68"/>
                  <a:pt x="54" y="67"/>
                </a:cubicBezTo>
                <a:cubicBezTo>
                  <a:pt x="55" y="66"/>
                  <a:pt x="56" y="66"/>
                  <a:pt x="56" y="66"/>
                </a:cubicBezTo>
                <a:cubicBezTo>
                  <a:pt x="57" y="66"/>
                  <a:pt x="57" y="66"/>
                  <a:pt x="57" y="66"/>
                </a:cubicBezTo>
                <a:cubicBezTo>
                  <a:pt x="59" y="65"/>
                  <a:pt x="60" y="65"/>
                  <a:pt x="61" y="64"/>
                </a:cubicBezTo>
                <a:cubicBezTo>
                  <a:pt x="63" y="64"/>
                  <a:pt x="64" y="62"/>
                  <a:pt x="65" y="62"/>
                </a:cubicBezTo>
                <a:cubicBezTo>
                  <a:pt x="66" y="63"/>
                  <a:pt x="66" y="66"/>
                  <a:pt x="68" y="65"/>
                </a:cubicBezTo>
                <a:cubicBezTo>
                  <a:pt x="69" y="64"/>
                  <a:pt x="68" y="63"/>
                  <a:pt x="69" y="62"/>
                </a:cubicBezTo>
                <a:cubicBezTo>
                  <a:pt x="69" y="62"/>
                  <a:pt x="69" y="63"/>
                  <a:pt x="69" y="63"/>
                </a:cubicBezTo>
                <a:cubicBezTo>
                  <a:pt x="69" y="63"/>
                  <a:pt x="70" y="63"/>
                  <a:pt x="70" y="63"/>
                </a:cubicBezTo>
                <a:cubicBezTo>
                  <a:pt x="71" y="64"/>
                  <a:pt x="72" y="65"/>
                  <a:pt x="73" y="66"/>
                </a:cubicBezTo>
                <a:cubicBezTo>
                  <a:pt x="73" y="66"/>
                  <a:pt x="76" y="69"/>
                  <a:pt x="77" y="67"/>
                </a:cubicBezTo>
                <a:cubicBezTo>
                  <a:pt x="77" y="68"/>
                  <a:pt x="77" y="69"/>
                  <a:pt x="78" y="69"/>
                </a:cubicBezTo>
                <a:cubicBezTo>
                  <a:pt x="79" y="70"/>
                  <a:pt x="79" y="70"/>
                  <a:pt x="80" y="70"/>
                </a:cubicBezTo>
                <a:cubicBezTo>
                  <a:pt x="83" y="70"/>
                  <a:pt x="82" y="70"/>
                  <a:pt x="83" y="73"/>
                </a:cubicBezTo>
                <a:cubicBezTo>
                  <a:pt x="84" y="74"/>
                  <a:pt x="85" y="75"/>
                  <a:pt x="86" y="76"/>
                </a:cubicBezTo>
                <a:cubicBezTo>
                  <a:pt x="87" y="78"/>
                  <a:pt x="88" y="79"/>
                  <a:pt x="90" y="80"/>
                </a:cubicBezTo>
                <a:cubicBezTo>
                  <a:pt x="91" y="81"/>
                  <a:pt x="92" y="82"/>
                  <a:pt x="94" y="82"/>
                </a:cubicBezTo>
                <a:cubicBezTo>
                  <a:pt x="96" y="81"/>
                  <a:pt x="97" y="80"/>
                  <a:pt x="99" y="79"/>
                </a:cubicBezTo>
                <a:cubicBezTo>
                  <a:pt x="100" y="78"/>
                  <a:pt x="101" y="79"/>
                  <a:pt x="103" y="80"/>
                </a:cubicBezTo>
                <a:cubicBezTo>
                  <a:pt x="104" y="81"/>
                  <a:pt x="105" y="81"/>
                  <a:pt x="107" y="82"/>
                </a:cubicBezTo>
                <a:cubicBezTo>
                  <a:pt x="107" y="81"/>
                  <a:pt x="108" y="80"/>
                  <a:pt x="108" y="7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82" name="Freeform 49">
            <a:extLst>
              <a:ext uri="{FF2B5EF4-FFF2-40B4-BE49-F238E27FC236}">
                <a16:creationId xmlns:a16="http://schemas.microsoft.com/office/drawing/2014/main" id="{CF9B9DBB-C90D-ACA5-1CA2-DDE73FB90C3E}"/>
              </a:ext>
            </a:extLst>
          </p:cNvPr>
          <p:cNvSpPr>
            <a:spLocks noEditPoints="1"/>
          </p:cNvSpPr>
          <p:nvPr/>
        </p:nvSpPr>
        <p:spPr bwMode="auto">
          <a:xfrm>
            <a:off x="9037638" y="4002088"/>
            <a:ext cx="527050" cy="430212"/>
          </a:xfrm>
          <a:custGeom>
            <a:avLst/>
            <a:gdLst>
              <a:gd name="T0" fmla="*/ 10 w 138"/>
              <a:gd name="T1" fmla="*/ 24 h 113"/>
              <a:gd name="T2" fmla="*/ 44 w 138"/>
              <a:gd name="T3" fmla="*/ 4 h 113"/>
              <a:gd name="T4" fmla="*/ 46 w 138"/>
              <a:gd name="T5" fmla="*/ 22 h 113"/>
              <a:gd name="T6" fmla="*/ 31 w 138"/>
              <a:gd name="T7" fmla="*/ 25 h 113"/>
              <a:gd name="T8" fmla="*/ 15 w 138"/>
              <a:gd name="T9" fmla="*/ 28 h 113"/>
              <a:gd name="T10" fmla="*/ 6 w 138"/>
              <a:gd name="T11" fmla="*/ 39 h 113"/>
              <a:gd name="T12" fmla="*/ 14 w 138"/>
              <a:gd name="T13" fmla="*/ 34 h 113"/>
              <a:gd name="T14" fmla="*/ 56 w 138"/>
              <a:gd name="T15" fmla="*/ 20 h 113"/>
              <a:gd name="T16" fmla="*/ 54 w 138"/>
              <a:gd name="T17" fmla="*/ 19 h 113"/>
              <a:gd name="T18" fmla="*/ 51 w 138"/>
              <a:gd name="T19" fmla="*/ 95 h 113"/>
              <a:gd name="T20" fmla="*/ 47 w 138"/>
              <a:gd name="T21" fmla="*/ 80 h 113"/>
              <a:gd name="T22" fmla="*/ 33 w 138"/>
              <a:gd name="T23" fmla="*/ 83 h 113"/>
              <a:gd name="T24" fmla="*/ 39 w 138"/>
              <a:gd name="T25" fmla="*/ 92 h 113"/>
              <a:gd name="T26" fmla="*/ 71 w 138"/>
              <a:gd name="T27" fmla="*/ 95 h 113"/>
              <a:gd name="T28" fmla="*/ 81 w 138"/>
              <a:gd name="T29" fmla="*/ 90 h 113"/>
              <a:gd name="T30" fmla="*/ 88 w 138"/>
              <a:gd name="T31" fmla="*/ 71 h 113"/>
              <a:gd name="T32" fmla="*/ 74 w 138"/>
              <a:gd name="T33" fmla="*/ 66 h 113"/>
              <a:gd name="T34" fmla="*/ 71 w 138"/>
              <a:gd name="T35" fmla="*/ 73 h 113"/>
              <a:gd name="T36" fmla="*/ 72 w 138"/>
              <a:gd name="T37" fmla="*/ 64 h 113"/>
              <a:gd name="T38" fmla="*/ 64 w 138"/>
              <a:gd name="T39" fmla="*/ 71 h 113"/>
              <a:gd name="T40" fmla="*/ 56 w 138"/>
              <a:gd name="T41" fmla="*/ 75 h 113"/>
              <a:gd name="T42" fmla="*/ 61 w 138"/>
              <a:gd name="T43" fmla="*/ 83 h 113"/>
              <a:gd name="T44" fmla="*/ 56 w 138"/>
              <a:gd name="T45" fmla="*/ 94 h 113"/>
              <a:gd name="T46" fmla="*/ 55 w 138"/>
              <a:gd name="T47" fmla="*/ 97 h 113"/>
              <a:gd name="T48" fmla="*/ 31 w 138"/>
              <a:gd name="T49" fmla="*/ 96 h 113"/>
              <a:gd name="T50" fmla="*/ 47 w 138"/>
              <a:gd name="T51" fmla="*/ 103 h 113"/>
              <a:gd name="T52" fmla="*/ 50 w 138"/>
              <a:gd name="T53" fmla="*/ 67 h 113"/>
              <a:gd name="T54" fmla="*/ 50 w 138"/>
              <a:gd name="T55" fmla="*/ 82 h 113"/>
              <a:gd name="T56" fmla="*/ 87 w 138"/>
              <a:gd name="T57" fmla="*/ 97 h 113"/>
              <a:gd name="T58" fmla="*/ 71 w 138"/>
              <a:gd name="T59" fmla="*/ 100 h 113"/>
              <a:gd name="T60" fmla="*/ 79 w 138"/>
              <a:gd name="T61" fmla="*/ 103 h 113"/>
              <a:gd name="T62" fmla="*/ 58 w 138"/>
              <a:gd name="T63" fmla="*/ 100 h 113"/>
              <a:gd name="T64" fmla="*/ 63 w 138"/>
              <a:gd name="T65" fmla="*/ 109 h 113"/>
              <a:gd name="T66" fmla="*/ 67 w 138"/>
              <a:gd name="T67" fmla="*/ 103 h 113"/>
              <a:gd name="T68" fmla="*/ 133 w 138"/>
              <a:gd name="T69" fmla="*/ 96 h 113"/>
              <a:gd name="T70" fmla="*/ 131 w 138"/>
              <a:gd name="T71" fmla="*/ 87 h 113"/>
              <a:gd name="T72" fmla="*/ 17 w 138"/>
              <a:gd name="T73" fmla="*/ 101 h 113"/>
              <a:gd name="T74" fmla="*/ 30 w 138"/>
              <a:gd name="T75" fmla="*/ 101 h 113"/>
              <a:gd name="T76" fmla="*/ 31 w 138"/>
              <a:gd name="T77" fmla="*/ 90 h 113"/>
              <a:gd name="T78" fmla="*/ 28 w 138"/>
              <a:gd name="T79" fmla="*/ 80 h 113"/>
              <a:gd name="T80" fmla="*/ 36 w 138"/>
              <a:gd name="T81" fmla="*/ 74 h 113"/>
              <a:gd name="T82" fmla="*/ 42 w 138"/>
              <a:gd name="T83" fmla="*/ 62 h 113"/>
              <a:gd name="T84" fmla="*/ 49 w 138"/>
              <a:gd name="T85" fmla="*/ 56 h 113"/>
              <a:gd name="T86" fmla="*/ 48 w 138"/>
              <a:gd name="T87" fmla="*/ 45 h 113"/>
              <a:gd name="T88" fmla="*/ 40 w 138"/>
              <a:gd name="T89" fmla="*/ 39 h 113"/>
              <a:gd name="T90" fmla="*/ 39 w 138"/>
              <a:gd name="T91" fmla="*/ 26 h 113"/>
              <a:gd name="T92" fmla="*/ 24 w 138"/>
              <a:gd name="T93" fmla="*/ 39 h 113"/>
              <a:gd name="T94" fmla="*/ 17 w 138"/>
              <a:gd name="T95" fmla="*/ 36 h 113"/>
              <a:gd name="T96" fmla="*/ 9 w 138"/>
              <a:gd name="T97" fmla="*/ 40 h 113"/>
              <a:gd name="T98" fmla="*/ 0 w 138"/>
              <a:gd name="T99" fmla="*/ 43 h 113"/>
              <a:gd name="T100" fmla="*/ 5 w 138"/>
              <a:gd name="T101" fmla="*/ 67 h 113"/>
              <a:gd name="T102" fmla="*/ 1 w 138"/>
              <a:gd name="T103" fmla="*/ 64 h 113"/>
              <a:gd name="T104" fmla="*/ 3 w 138"/>
              <a:gd name="T105" fmla="*/ 79 h 113"/>
              <a:gd name="T106" fmla="*/ 11 w 138"/>
              <a:gd name="T107" fmla="*/ 88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8" h="113">
                <a:moveTo>
                  <a:pt x="6" y="39"/>
                </a:moveTo>
                <a:cubicBezTo>
                  <a:pt x="5" y="39"/>
                  <a:pt x="5" y="38"/>
                  <a:pt x="5" y="38"/>
                </a:cubicBezTo>
                <a:cubicBezTo>
                  <a:pt x="4" y="37"/>
                  <a:pt x="3" y="36"/>
                  <a:pt x="3" y="36"/>
                </a:cubicBezTo>
                <a:cubicBezTo>
                  <a:pt x="3" y="34"/>
                  <a:pt x="5" y="31"/>
                  <a:pt x="6" y="29"/>
                </a:cubicBezTo>
                <a:cubicBezTo>
                  <a:pt x="7" y="28"/>
                  <a:pt x="8" y="25"/>
                  <a:pt x="10" y="24"/>
                </a:cubicBezTo>
                <a:cubicBezTo>
                  <a:pt x="11" y="23"/>
                  <a:pt x="13" y="25"/>
                  <a:pt x="15" y="24"/>
                </a:cubicBezTo>
                <a:cubicBezTo>
                  <a:pt x="18" y="23"/>
                  <a:pt x="18" y="22"/>
                  <a:pt x="21" y="22"/>
                </a:cubicBezTo>
                <a:cubicBezTo>
                  <a:pt x="24" y="23"/>
                  <a:pt x="27" y="22"/>
                  <a:pt x="28" y="20"/>
                </a:cubicBezTo>
                <a:cubicBezTo>
                  <a:pt x="32" y="16"/>
                  <a:pt x="32" y="10"/>
                  <a:pt x="37" y="7"/>
                </a:cubicBezTo>
                <a:cubicBezTo>
                  <a:pt x="39" y="6"/>
                  <a:pt x="42" y="6"/>
                  <a:pt x="44" y="4"/>
                </a:cubicBezTo>
                <a:cubicBezTo>
                  <a:pt x="45" y="4"/>
                  <a:pt x="48" y="0"/>
                  <a:pt x="49" y="1"/>
                </a:cubicBezTo>
                <a:cubicBezTo>
                  <a:pt x="51" y="1"/>
                  <a:pt x="47" y="4"/>
                  <a:pt x="47" y="5"/>
                </a:cubicBezTo>
                <a:cubicBezTo>
                  <a:pt x="45" y="7"/>
                  <a:pt x="46" y="8"/>
                  <a:pt x="47" y="10"/>
                </a:cubicBezTo>
                <a:cubicBezTo>
                  <a:pt x="49" y="13"/>
                  <a:pt x="47" y="14"/>
                  <a:pt x="48" y="16"/>
                </a:cubicBezTo>
                <a:cubicBezTo>
                  <a:pt x="48" y="19"/>
                  <a:pt x="48" y="20"/>
                  <a:pt x="46" y="22"/>
                </a:cubicBezTo>
                <a:cubicBezTo>
                  <a:pt x="45" y="23"/>
                  <a:pt x="45" y="28"/>
                  <a:pt x="43" y="28"/>
                </a:cubicBezTo>
                <a:cubicBezTo>
                  <a:pt x="42" y="28"/>
                  <a:pt x="41" y="27"/>
                  <a:pt x="41" y="26"/>
                </a:cubicBezTo>
                <a:cubicBezTo>
                  <a:pt x="40" y="26"/>
                  <a:pt x="38" y="25"/>
                  <a:pt x="37" y="25"/>
                </a:cubicBezTo>
                <a:cubicBezTo>
                  <a:pt x="37" y="26"/>
                  <a:pt x="34" y="24"/>
                  <a:pt x="33" y="24"/>
                </a:cubicBezTo>
                <a:cubicBezTo>
                  <a:pt x="33" y="24"/>
                  <a:pt x="32" y="25"/>
                  <a:pt x="31" y="25"/>
                </a:cubicBezTo>
                <a:cubicBezTo>
                  <a:pt x="31" y="26"/>
                  <a:pt x="29" y="26"/>
                  <a:pt x="28" y="26"/>
                </a:cubicBezTo>
                <a:cubicBezTo>
                  <a:pt x="27" y="26"/>
                  <a:pt x="25" y="28"/>
                  <a:pt x="23" y="27"/>
                </a:cubicBezTo>
                <a:cubicBezTo>
                  <a:pt x="22" y="27"/>
                  <a:pt x="21" y="26"/>
                  <a:pt x="21" y="26"/>
                </a:cubicBezTo>
                <a:cubicBezTo>
                  <a:pt x="20" y="26"/>
                  <a:pt x="19" y="27"/>
                  <a:pt x="18" y="27"/>
                </a:cubicBezTo>
                <a:cubicBezTo>
                  <a:pt x="17" y="27"/>
                  <a:pt x="16" y="28"/>
                  <a:pt x="15" y="28"/>
                </a:cubicBezTo>
                <a:cubicBezTo>
                  <a:pt x="13" y="29"/>
                  <a:pt x="11" y="29"/>
                  <a:pt x="11" y="30"/>
                </a:cubicBezTo>
                <a:cubicBezTo>
                  <a:pt x="10" y="31"/>
                  <a:pt x="11" y="32"/>
                  <a:pt x="10" y="32"/>
                </a:cubicBezTo>
                <a:cubicBezTo>
                  <a:pt x="10" y="33"/>
                  <a:pt x="9" y="33"/>
                  <a:pt x="9" y="34"/>
                </a:cubicBezTo>
                <a:cubicBezTo>
                  <a:pt x="8" y="36"/>
                  <a:pt x="8" y="38"/>
                  <a:pt x="6" y="39"/>
                </a:cubicBezTo>
                <a:cubicBezTo>
                  <a:pt x="5" y="39"/>
                  <a:pt x="8" y="38"/>
                  <a:pt x="6" y="39"/>
                </a:cubicBezTo>
                <a:close/>
                <a:moveTo>
                  <a:pt x="14" y="30"/>
                </a:moveTo>
                <a:cubicBezTo>
                  <a:pt x="14" y="31"/>
                  <a:pt x="12" y="31"/>
                  <a:pt x="12" y="32"/>
                </a:cubicBezTo>
                <a:cubicBezTo>
                  <a:pt x="11" y="32"/>
                  <a:pt x="12" y="33"/>
                  <a:pt x="11" y="34"/>
                </a:cubicBezTo>
                <a:cubicBezTo>
                  <a:pt x="10" y="35"/>
                  <a:pt x="8" y="37"/>
                  <a:pt x="11" y="38"/>
                </a:cubicBezTo>
                <a:cubicBezTo>
                  <a:pt x="13" y="39"/>
                  <a:pt x="14" y="36"/>
                  <a:pt x="14" y="34"/>
                </a:cubicBezTo>
                <a:cubicBezTo>
                  <a:pt x="15" y="33"/>
                  <a:pt x="15" y="33"/>
                  <a:pt x="15" y="32"/>
                </a:cubicBezTo>
                <a:cubicBezTo>
                  <a:pt x="16" y="31"/>
                  <a:pt x="16" y="31"/>
                  <a:pt x="16" y="29"/>
                </a:cubicBezTo>
                <a:cubicBezTo>
                  <a:pt x="15" y="30"/>
                  <a:pt x="15" y="30"/>
                  <a:pt x="14" y="30"/>
                </a:cubicBezTo>
                <a:close/>
                <a:moveTo>
                  <a:pt x="54" y="19"/>
                </a:moveTo>
                <a:cubicBezTo>
                  <a:pt x="56" y="19"/>
                  <a:pt x="55" y="20"/>
                  <a:pt x="56" y="20"/>
                </a:cubicBezTo>
                <a:cubicBezTo>
                  <a:pt x="57" y="20"/>
                  <a:pt x="58" y="19"/>
                  <a:pt x="58" y="18"/>
                </a:cubicBezTo>
                <a:cubicBezTo>
                  <a:pt x="60" y="17"/>
                  <a:pt x="61" y="16"/>
                  <a:pt x="59" y="16"/>
                </a:cubicBezTo>
                <a:cubicBezTo>
                  <a:pt x="59" y="16"/>
                  <a:pt x="59" y="16"/>
                  <a:pt x="59" y="16"/>
                </a:cubicBezTo>
                <a:cubicBezTo>
                  <a:pt x="57" y="16"/>
                  <a:pt x="54" y="17"/>
                  <a:pt x="54" y="19"/>
                </a:cubicBezTo>
                <a:cubicBezTo>
                  <a:pt x="56" y="19"/>
                  <a:pt x="54" y="18"/>
                  <a:pt x="54" y="19"/>
                </a:cubicBezTo>
                <a:close/>
                <a:moveTo>
                  <a:pt x="39" y="92"/>
                </a:moveTo>
                <a:cubicBezTo>
                  <a:pt x="40" y="92"/>
                  <a:pt x="40" y="93"/>
                  <a:pt x="41" y="94"/>
                </a:cubicBezTo>
                <a:cubicBezTo>
                  <a:pt x="41" y="94"/>
                  <a:pt x="43" y="95"/>
                  <a:pt x="44" y="95"/>
                </a:cubicBezTo>
                <a:cubicBezTo>
                  <a:pt x="44" y="95"/>
                  <a:pt x="45" y="96"/>
                  <a:pt x="46" y="96"/>
                </a:cubicBezTo>
                <a:cubicBezTo>
                  <a:pt x="47" y="96"/>
                  <a:pt x="50" y="96"/>
                  <a:pt x="51" y="95"/>
                </a:cubicBezTo>
                <a:cubicBezTo>
                  <a:pt x="53" y="95"/>
                  <a:pt x="53" y="93"/>
                  <a:pt x="53" y="92"/>
                </a:cubicBezTo>
                <a:cubicBezTo>
                  <a:pt x="54" y="89"/>
                  <a:pt x="54" y="86"/>
                  <a:pt x="52" y="84"/>
                </a:cubicBezTo>
                <a:cubicBezTo>
                  <a:pt x="51" y="83"/>
                  <a:pt x="51" y="83"/>
                  <a:pt x="49" y="82"/>
                </a:cubicBezTo>
                <a:cubicBezTo>
                  <a:pt x="48" y="82"/>
                  <a:pt x="47" y="83"/>
                  <a:pt x="46" y="82"/>
                </a:cubicBezTo>
                <a:cubicBezTo>
                  <a:pt x="45" y="82"/>
                  <a:pt x="47" y="81"/>
                  <a:pt x="47" y="80"/>
                </a:cubicBezTo>
                <a:cubicBezTo>
                  <a:pt x="47" y="79"/>
                  <a:pt x="46" y="78"/>
                  <a:pt x="45" y="77"/>
                </a:cubicBezTo>
                <a:cubicBezTo>
                  <a:pt x="44" y="76"/>
                  <a:pt x="42" y="77"/>
                  <a:pt x="41" y="78"/>
                </a:cubicBezTo>
                <a:cubicBezTo>
                  <a:pt x="40" y="78"/>
                  <a:pt x="37" y="81"/>
                  <a:pt x="36" y="80"/>
                </a:cubicBezTo>
                <a:cubicBezTo>
                  <a:pt x="35" y="80"/>
                  <a:pt x="35" y="79"/>
                  <a:pt x="34" y="79"/>
                </a:cubicBezTo>
                <a:cubicBezTo>
                  <a:pt x="31" y="79"/>
                  <a:pt x="32" y="82"/>
                  <a:pt x="33" y="83"/>
                </a:cubicBezTo>
                <a:cubicBezTo>
                  <a:pt x="33" y="84"/>
                  <a:pt x="34" y="85"/>
                  <a:pt x="34" y="86"/>
                </a:cubicBezTo>
                <a:cubicBezTo>
                  <a:pt x="35" y="86"/>
                  <a:pt x="35" y="86"/>
                  <a:pt x="35" y="87"/>
                </a:cubicBezTo>
                <a:cubicBezTo>
                  <a:pt x="35" y="88"/>
                  <a:pt x="35" y="89"/>
                  <a:pt x="35" y="90"/>
                </a:cubicBezTo>
                <a:cubicBezTo>
                  <a:pt x="37" y="90"/>
                  <a:pt x="37" y="91"/>
                  <a:pt x="37" y="92"/>
                </a:cubicBezTo>
                <a:cubicBezTo>
                  <a:pt x="38" y="92"/>
                  <a:pt x="38" y="92"/>
                  <a:pt x="39" y="92"/>
                </a:cubicBezTo>
                <a:close/>
                <a:moveTo>
                  <a:pt x="65" y="91"/>
                </a:moveTo>
                <a:cubicBezTo>
                  <a:pt x="66" y="91"/>
                  <a:pt x="68" y="91"/>
                  <a:pt x="69" y="91"/>
                </a:cubicBezTo>
                <a:cubicBezTo>
                  <a:pt x="70" y="91"/>
                  <a:pt x="70" y="90"/>
                  <a:pt x="71" y="91"/>
                </a:cubicBezTo>
                <a:cubicBezTo>
                  <a:pt x="71" y="91"/>
                  <a:pt x="72" y="92"/>
                  <a:pt x="72" y="93"/>
                </a:cubicBezTo>
                <a:cubicBezTo>
                  <a:pt x="72" y="94"/>
                  <a:pt x="70" y="94"/>
                  <a:pt x="71" y="95"/>
                </a:cubicBezTo>
                <a:cubicBezTo>
                  <a:pt x="71" y="96"/>
                  <a:pt x="74" y="97"/>
                  <a:pt x="75" y="97"/>
                </a:cubicBezTo>
                <a:cubicBezTo>
                  <a:pt x="76" y="98"/>
                  <a:pt x="78" y="99"/>
                  <a:pt x="79" y="98"/>
                </a:cubicBezTo>
                <a:cubicBezTo>
                  <a:pt x="80" y="97"/>
                  <a:pt x="79" y="94"/>
                  <a:pt x="79" y="94"/>
                </a:cubicBezTo>
                <a:cubicBezTo>
                  <a:pt x="78" y="92"/>
                  <a:pt x="76" y="93"/>
                  <a:pt x="78" y="92"/>
                </a:cubicBezTo>
                <a:cubicBezTo>
                  <a:pt x="78" y="91"/>
                  <a:pt x="80" y="91"/>
                  <a:pt x="81" y="90"/>
                </a:cubicBezTo>
                <a:cubicBezTo>
                  <a:pt x="83" y="89"/>
                  <a:pt x="88" y="88"/>
                  <a:pt x="85" y="85"/>
                </a:cubicBezTo>
                <a:cubicBezTo>
                  <a:pt x="84" y="84"/>
                  <a:pt x="82" y="84"/>
                  <a:pt x="81" y="83"/>
                </a:cubicBezTo>
                <a:cubicBezTo>
                  <a:pt x="80" y="81"/>
                  <a:pt x="81" y="80"/>
                  <a:pt x="82" y="78"/>
                </a:cubicBezTo>
                <a:cubicBezTo>
                  <a:pt x="84" y="77"/>
                  <a:pt x="84" y="76"/>
                  <a:pt x="86" y="75"/>
                </a:cubicBezTo>
                <a:cubicBezTo>
                  <a:pt x="87" y="74"/>
                  <a:pt x="88" y="73"/>
                  <a:pt x="88" y="71"/>
                </a:cubicBezTo>
                <a:cubicBezTo>
                  <a:pt x="88" y="69"/>
                  <a:pt x="87" y="68"/>
                  <a:pt x="87" y="66"/>
                </a:cubicBezTo>
                <a:cubicBezTo>
                  <a:pt x="87" y="64"/>
                  <a:pt x="89" y="63"/>
                  <a:pt x="89" y="61"/>
                </a:cubicBezTo>
                <a:cubicBezTo>
                  <a:pt x="88" y="61"/>
                  <a:pt x="84" y="59"/>
                  <a:pt x="84" y="59"/>
                </a:cubicBezTo>
                <a:cubicBezTo>
                  <a:pt x="81" y="58"/>
                  <a:pt x="79" y="61"/>
                  <a:pt x="78" y="62"/>
                </a:cubicBezTo>
                <a:cubicBezTo>
                  <a:pt x="76" y="63"/>
                  <a:pt x="74" y="63"/>
                  <a:pt x="74" y="66"/>
                </a:cubicBezTo>
                <a:cubicBezTo>
                  <a:pt x="74" y="66"/>
                  <a:pt x="76" y="67"/>
                  <a:pt x="75" y="68"/>
                </a:cubicBezTo>
                <a:cubicBezTo>
                  <a:pt x="75" y="70"/>
                  <a:pt x="75" y="69"/>
                  <a:pt x="74" y="70"/>
                </a:cubicBezTo>
                <a:cubicBezTo>
                  <a:pt x="73" y="71"/>
                  <a:pt x="74" y="72"/>
                  <a:pt x="73" y="73"/>
                </a:cubicBezTo>
                <a:cubicBezTo>
                  <a:pt x="73" y="75"/>
                  <a:pt x="73" y="76"/>
                  <a:pt x="72" y="74"/>
                </a:cubicBezTo>
                <a:cubicBezTo>
                  <a:pt x="71" y="73"/>
                  <a:pt x="72" y="74"/>
                  <a:pt x="71" y="73"/>
                </a:cubicBezTo>
                <a:cubicBezTo>
                  <a:pt x="71" y="72"/>
                  <a:pt x="72" y="72"/>
                  <a:pt x="72" y="71"/>
                </a:cubicBezTo>
                <a:cubicBezTo>
                  <a:pt x="72" y="70"/>
                  <a:pt x="71" y="71"/>
                  <a:pt x="70" y="70"/>
                </a:cubicBezTo>
                <a:cubicBezTo>
                  <a:pt x="70" y="70"/>
                  <a:pt x="71" y="69"/>
                  <a:pt x="71" y="69"/>
                </a:cubicBezTo>
                <a:cubicBezTo>
                  <a:pt x="71" y="68"/>
                  <a:pt x="71" y="67"/>
                  <a:pt x="71" y="66"/>
                </a:cubicBezTo>
                <a:cubicBezTo>
                  <a:pt x="71" y="66"/>
                  <a:pt x="73" y="65"/>
                  <a:pt x="72" y="64"/>
                </a:cubicBezTo>
                <a:cubicBezTo>
                  <a:pt x="70" y="65"/>
                  <a:pt x="68" y="65"/>
                  <a:pt x="66" y="64"/>
                </a:cubicBezTo>
                <a:cubicBezTo>
                  <a:pt x="66" y="64"/>
                  <a:pt x="63" y="63"/>
                  <a:pt x="62" y="64"/>
                </a:cubicBezTo>
                <a:cubicBezTo>
                  <a:pt x="61" y="66"/>
                  <a:pt x="70" y="65"/>
                  <a:pt x="66" y="69"/>
                </a:cubicBezTo>
                <a:cubicBezTo>
                  <a:pt x="66" y="69"/>
                  <a:pt x="65" y="69"/>
                  <a:pt x="64" y="69"/>
                </a:cubicBezTo>
                <a:cubicBezTo>
                  <a:pt x="64" y="70"/>
                  <a:pt x="65" y="71"/>
                  <a:pt x="64" y="71"/>
                </a:cubicBezTo>
                <a:cubicBezTo>
                  <a:pt x="64" y="72"/>
                  <a:pt x="63" y="72"/>
                  <a:pt x="63" y="72"/>
                </a:cubicBezTo>
                <a:cubicBezTo>
                  <a:pt x="62" y="72"/>
                  <a:pt x="62" y="73"/>
                  <a:pt x="61" y="74"/>
                </a:cubicBezTo>
                <a:cubicBezTo>
                  <a:pt x="60" y="74"/>
                  <a:pt x="60" y="73"/>
                  <a:pt x="58" y="72"/>
                </a:cubicBezTo>
                <a:cubicBezTo>
                  <a:pt x="58" y="72"/>
                  <a:pt x="55" y="72"/>
                  <a:pt x="55" y="73"/>
                </a:cubicBezTo>
                <a:cubicBezTo>
                  <a:pt x="56" y="74"/>
                  <a:pt x="57" y="74"/>
                  <a:pt x="56" y="75"/>
                </a:cubicBezTo>
                <a:cubicBezTo>
                  <a:pt x="56" y="76"/>
                  <a:pt x="57" y="75"/>
                  <a:pt x="57" y="76"/>
                </a:cubicBezTo>
                <a:cubicBezTo>
                  <a:pt x="58" y="76"/>
                  <a:pt x="59" y="77"/>
                  <a:pt x="59" y="78"/>
                </a:cubicBezTo>
                <a:cubicBezTo>
                  <a:pt x="59" y="78"/>
                  <a:pt x="59" y="79"/>
                  <a:pt x="59" y="79"/>
                </a:cubicBezTo>
                <a:cubicBezTo>
                  <a:pt x="59" y="80"/>
                  <a:pt x="58" y="79"/>
                  <a:pt x="59" y="80"/>
                </a:cubicBezTo>
                <a:cubicBezTo>
                  <a:pt x="59" y="81"/>
                  <a:pt x="61" y="81"/>
                  <a:pt x="61" y="83"/>
                </a:cubicBezTo>
                <a:cubicBezTo>
                  <a:pt x="61" y="85"/>
                  <a:pt x="59" y="85"/>
                  <a:pt x="59" y="86"/>
                </a:cubicBezTo>
                <a:cubicBezTo>
                  <a:pt x="60" y="87"/>
                  <a:pt x="62" y="89"/>
                  <a:pt x="63" y="91"/>
                </a:cubicBezTo>
                <a:cubicBezTo>
                  <a:pt x="63" y="91"/>
                  <a:pt x="64" y="91"/>
                  <a:pt x="65" y="91"/>
                </a:cubicBezTo>
                <a:close/>
                <a:moveTo>
                  <a:pt x="55" y="97"/>
                </a:moveTo>
                <a:cubicBezTo>
                  <a:pt x="55" y="97"/>
                  <a:pt x="56" y="95"/>
                  <a:pt x="56" y="94"/>
                </a:cubicBezTo>
                <a:cubicBezTo>
                  <a:pt x="55" y="94"/>
                  <a:pt x="53" y="98"/>
                  <a:pt x="53" y="98"/>
                </a:cubicBezTo>
                <a:cubicBezTo>
                  <a:pt x="51" y="100"/>
                  <a:pt x="51" y="102"/>
                  <a:pt x="51" y="104"/>
                </a:cubicBezTo>
                <a:cubicBezTo>
                  <a:pt x="51" y="107"/>
                  <a:pt x="51" y="107"/>
                  <a:pt x="52" y="104"/>
                </a:cubicBezTo>
                <a:cubicBezTo>
                  <a:pt x="53" y="102"/>
                  <a:pt x="55" y="100"/>
                  <a:pt x="55" y="98"/>
                </a:cubicBezTo>
                <a:cubicBezTo>
                  <a:pt x="55" y="98"/>
                  <a:pt x="55" y="97"/>
                  <a:pt x="55" y="97"/>
                </a:cubicBezTo>
                <a:close/>
                <a:moveTo>
                  <a:pt x="34" y="100"/>
                </a:moveTo>
                <a:cubicBezTo>
                  <a:pt x="35" y="101"/>
                  <a:pt x="34" y="101"/>
                  <a:pt x="35" y="102"/>
                </a:cubicBezTo>
                <a:cubicBezTo>
                  <a:pt x="36" y="102"/>
                  <a:pt x="38" y="102"/>
                  <a:pt x="39" y="102"/>
                </a:cubicBezTo>
                <a:cubicBezTo>
                  <a:pt x="39" y="99"/>
                  <a:pt x="36" y="97"/>
                  <a:pt x="34" y="95"/>
                </a:cubicBezTo>
                <a:cubicBezTo>
                  <a:pt x="33" y="94"/>
                  <a:pt x="31" y="94"/>
                  <a:pt x="31" y="96"/>
                </a:cubicBezTo>
                <a:cubicBezTo>
                  <a:pt x="31" y="97"/>
                  <a:pt x="34" y="99"/>
                  <a:pt x="34" y="100"/>
                </a:cubicBezTo>
                <a:cubicBezTo>
                  <a:pt x="35" y="100"/>
                  <a:pt x="34" y="99"/>
                  <a:pt x="34" y="100"/>
                </a:cubicBezTo>
                <a:close/>
                <a:moveTo>
                  <a:pt x="42" y="100"/>
                </a:moveTo>
                <a:cubicBezTo>
                  <a:pt x="42" y="102"/>
                  <a:pt x="44" y="102"/>
                  <a:pt x="45" y="102"/>
                </a:cubicBezTo>
                <a:cubicBezTo>
                  <a:pt x="45" y="103"/>
                  <a:pt x="46" y="105"/>
                  <a:pt x="47" y="103"/>
                </a:cubicBezTo>
                <a:cubicBezTo>
                  <a:pt x="48" y="101"/>
                  <a:pt x="42" y="99"/>
                  <a:pt x="42" y="100"/>
                </a:cubicBezTo>
                <a:cubicBezTo>
                  <a:pt x="42" y="102"/>
                  <a:pt x="42" y="99"/>
                  <a:pt x="42" y="100"/>
                </a:cubicBezTo>
                <a:close/>
                <a:moveTo>
                  <a:pt x="48" y="68"/>
                </a:moveTo>
                <a:cubicBezTo>
                  <a:pt x="46" y="71"/>
                  <a:pt x="49" y="73"/>
                  <a:pt x="50" y="69"/>
                </a:cubicBezTo>
                <a:cubicBezTo>
                  <a:pt x="50" y="68"/>
                  <a:pt x="50" y="68"/>
                  <a:pt x="50" y="67"/>
                </a:cubicBezTo>
                <a:cubicBezTo>
                  <a:pt x="49" y="66"/>
                  <a:pt x="48" y="64"/>
                  <a:pt x="48" y="64"/>
                </a:cubicBezTo>
                <a:cubicBezTo>
                  <a:pt x="47" y="64"/>
                  <a:pt x="48" y="67"/>
                  <a:pt x="48" y="68"/>
                </a:cubicBezTo>
                <a:cubicBezTo>
                  <a:pt x="47" y="69"/>
                  <a:pt x="48" y="67"/>
                  <a:pt x="48" y="68"/>
                </a:cubicBezTo>
                <a:close/>
                <a:moveTo>
                  <a:pt x="50" y="77"/>
                </a:moveTo>
                <a:cubicBezTo>
                  <a:pt x="49" y="78"/>
                  <a:pt x="47" y="83"/>
                  <a:pt x="50" y="82"/>
                </a:cubicBezTo>
                <a:cubicBezTo>
                  <a:pt x="53" y="81"/>
                  <a:pt x="52" y="77"/>
                  <a:pt x="50" y="77"/>
                </a:cubicBezTo>
                <a:cubicBezTo>
                  <a:pt x="49" y="78"/>
                  <a:pt x="50" y="77"/>
                  <a:pt x="50" y="77"/>
                </a:cubicBezTo>
                <a:close/>
                <a:moveTo>
                  <a:pt x="79" y="101"/>
                </a:moveTo>
                <a:cubicBezTo>
                  <a:pt x="81" y="103"/>
                  <a:pt x="82" y="100"/>
                  <a:pt x="84" y="99"/>
                </a:cubicBezTo>
                <a:cubicBezTo>
                  <a:pt x="85" y="99"/>
                  <a:pt x="89" y="100"/>
                  <a:pt x="87" y="97"/>
                </a:cubicBezTo>
                <a:cubicBezTo>
                  <a:pt x="86" y="96"/>
                  <a:pt x="83" y="95"/>
                  <a:pt x="82" y="96"/>
                </a:cubicBezTo>
                <a:cubicBezTo>
                  <a:pt x="82" y="96"/>
                  <a:pt x="82" y="97"/>
                  <a:pt x="81" y="98"/>
                </a:cubicBezTo>
                <a:cubicBezTo>
                  <a:pt x="80" y="99"/>
                  <a:pt x="79" y="99"/>
                  <a:pt x="79" y="101"/>
                </a:cubicBezTo>
                <a:cubicBezTo>
                  <a:pt x="80" y="101"/>
                  <a:pt x="79" y="99"/>
                  <a:pt x="79" y="101"/>
                </a:cubicBezTo>
                <a:close/>
                <a:moveTo>
                  <a:pt x="71" y="100"/>
                </a:moveTo>
                <a:cubicBezTo>
                  <a:pt x="70" y="102"/>
                  <a:pt x="74" y="104"/>
                  <a:pt x="74" y="106"/>
                </a:cubicBezTo>
                <a:cubicBezTo>
                  <a:pt x="75" y="108"/>
                  <a:pt x="74" y="109"/>
                  <a:pt x="74" y="110"/>
                </a:cubicBezTo>
                <a:cubicBezTo>
                  <a:pt x="74" y="111"/>
                  <a:pt x="75" y="113"/>
                  <a:pt x="75" y="112"/>
                </a:cubicBezTo>
                <a:cubicBezTo>
                  <a:pt x="76" y="112"/>
                  <a:pt x="76" y="108"/>
                  <a:pt x="76" y="107"/>
                </a:cubicBezTo>
                <a:cubicBezTo>
                  <a:pt x="77" y="106"/>
                  <a:pt x="79" y="104"/>
                  <a:pt x="79" y="103"/>
                </a:cubicBezTo>
                <a:cubicBezTo>
                  <a:pt x="79" y="101"/>
                  <a:pt x="77" y="101"/>
                  <a:pt x="76" y="101"/>
                </a:cubicBezTo>
                <a:cubicBezTo>
                  <a:pt x="74" y="100"/>
                  <a:pt x="74" y="99"/>
                  <a:pt x="72" y="99"/>
                </a:cubicBezTo>
                <a:cubicBezTo>
                  <a:pt x="72" y="99"/>
                  <a:pt x="72" y="100"/>
                  <a:pt x="71" y="100"/>
                </a:cubicBezTo>
                <a:close/>
                <a:moveTo>
                  <a:pt x="61" y="99"/>
                </a:moveTo>
                <a:cubicBezTo>
                  <a:pt x="60" y="99"/>
                  <a:pt x="58" y="100"/>
                  <a:pt x="58" y="100"/>
                </a:cubicBezTo>
                <a:cubicBezTo>
                  <a:pt x="57" y="101"/>
                  <a:pt x="58" y="102"/>
                  <a:pt x="58" y="103"/>
                </a:cubicBezTo>
                <a:cubicBezTo>
                  <a:pt x="59" y="104"/>
                  <a:pt x="59" y="103"/>
                  <a:pt x="58" y="104"/>
                </a:cubicBezTo>
                <a:cubicBezTo>
                  <a:pt x="58" y="105"/>
                  <a:pt x="57" y="105"/>
                  <a:pt x="57" y="106"/>
                </a:cubicBezTo>
                <a:cubicBezTo>
                  <a:pt x="58" y="106"/>
                  <a:pt x="60" y="106"/>
                  <a:pt x="60" y="107"/>
                </a:cubicBezTo>
                <a:cubicBezTo>
                  <a:pt x="62" y="107"/>
                  <a:pt x="62" y="108"/>
                  <a:pt x="63" y="109"/>
                </a:cubicBezTo>
                <a:cubicBezTo>
                  <a:pt x="64" y="109"/>
                  <a:pt x="65" y="111"/>
                  <a:pt x="66" y="110"/>
                </a:cubicBezTo>
                <a:cubicBezTo>
                  <a:pt x="67" y="110"/>
                  <a:pt x="67" y="109"/>
                  <a:pt x="68" y="109"/>
                </a:cubicBezTo>
                <a:cubicBezTo>
                  <a:pt x="70" y="109"/>
                  <a:pt x="73" y="111"/>
                  <a:pt x="73" y="108"/>
                </a:cubicBezTo>
                <a:cubicBezTo>
                  <a:pt x="73" y="107"/>
                  <a:pt x="71" y="102"/>
                  <a:pt x="70" y="102"/>
                </a:cubicBezTo>
                <a:cubicBezTo>
                  <a:pt x="68" y="102"/>
                  <a:pt x="69" y="104"/>
                  <a:pt x="67" y="103"/>
                </a:cubicBezTo>
                <a:cubicBezTo>
                  <a:pt x="66" y="103"/>
                  <a:pt x="65" y="102"/>
                  <a:pt x="64" y="101"/>
                </a:cubicBezTo>
                <a:cubicBezTo>
                  <a:pt x="64" y="101"/>
                  <a:pt x="62" y="100"/>
                  <a:pt x="62" y="99"/>
                </a:cubicBezTo>
                <a:cubicBezTo>
                  <a:pt x="62" y="99"/>
                  <a:pt x="61" y="99"/>
                  <a:pt x="61" y="99"/>
                </a:cubicBezTo>
                <a:close/>
                <a:moveTo>
                  <a:pt x="130" y="95"/>
                </a:moveTo>
                <a:cubicBezTo>
                  <a:pt x="131" y="95"/>
                  <a:pt x="132" y="96"/>
                  <a:pt x="133" y="96"/>
                </a:cubicBezTo>
                <a:cubicBezTo>
                  <a:pt x="134" y="97"/>
                  <a:pt x="135" y="98"/>
                  <a:pt x="136" y="98"/>
                </a:cubicBezTo>
                <a:cubicBezTo>
                  <a:pt x="137" y="97"/>
                  <a:pt x="137" y="96"/>
                  <a:pt x="137" y="95"/>
                </a:cubicBezTo>
                <a:cubicBezTo>
                  <a:pt x="138" y="94"/>
                  <a:pt x="138" y="94"/>
                  <a:pt x="137" y="92"/>
                </a:cubicBezTo>
                <a:cubicBezTo>
                  <a:pt x="137" y="91"/>
                  <a:pt x="135" y="91"/>
                  <a:pt x="134" y="90"/>
                </a:cubicBezTo>
                <a:cubicBezTo>
                  <a:pt x="133" y="90"/>
                  <a:pt x="131" y="87"/>
                  <a:pt x="131" y="87"/>
                </a:cubicBezTo>
                <a:cubicBezTo>
                  <a:pt x="130" y="87"/>
                  <a:pt x="130" y="89"/>
                  <a:pt x="129" y="89"/>
                </a:cubicBezTo>
                <a:cubicBezTo>
                  <a:pt x="129" y="90"/>
                  <a:pt x="130" y="91"/>
                  <a:pt x="130" y="92"/>
                </a:cubicBezTo>
                <a:cubicBezTo>
                  <a:pt x="130" y="92"/>
                  <a:pt x="129" y="93"/>
                  <a:pt x="129" y="94"/>
                </a:cubicBezTo>
                <a:cubicBezTo>
                  <a:pt x="129" y="94"/>
                  <a:pt x="129" y="94"/>
                  <a:pt x="130" y="95"/>
                </a:cubicBezTo>
                <a:close/>
                <a:moveTo>
                  <a:pt x="17" y="101"/>
                </a:moveTo>
                <a:cubicBezTo>
                  <a:pt x="18" y="102"/>
                  <a:pt x="20" y="102"/>
                  <a:pt x="21" y="103"/>
                </a:cubicBezTo>
                <a:cubicBezTo>
                  <a:pt x="22" y="103"/>
                  <a:pt x="22" y="104"/>
                  <a:pt x="22" y="104"/>
                </a:cubicBezTo>
                <a:cubicBezTo>
                  <a:pt x="24" y="105"/>
                  <a:pt x="26" y="105"/>
                  <a:pt x="27" y="104"/>
                </a:cubicBezTo>
                <a:cubicBezTo>
                  <a:pt x="26" y="104"/>
                  <a:pt x="29" y="101"/>
                  <a:pt x="29" y="101"/>
                </a:cubicBezTo>
                <a:cubicBezTo>
                  <a:pt x="31" y="100"/>
                  <a:pt x="29" y="100"/>
                  <a:pt x="30" y="101"/>
                </a:cubicBezTo>
                <a:cubicBezTo>
                  <a:pt x="31" y="102"/>
                  <a:pt x="31" y="102"/>
                  <a:pt x="32" y="102"/>
                </a:cubicBezTo>
                <a:cubicBezTo>
                  <a:pt x="33" y="101"/>
                  <a:pt x="33" y="99"/>
                  <a:pt x="32" y="99"/>
                </a:cubicBezTo>
                <a:cubicBezTo>
                  <a:pt x="31" y="97"/>
                  <a:pt x="29" y="96"/>
                  <a:pt x="27" y="96"/>
                </a:cubicBezTo>
                <a:cubicBezTo>
                  <a:pt x="28" y="95"/>
                  <a:pt x="29" y="93"/>
                  <a:pt x="27" y="93"/>
                </a:cubicBezTo>
                <a:cubicBezTo>
                  <a:pt x="27" y="91"/>
                  <a:pt x="31" y="91"/>
                  <a:pt x="31" y="90"/>
                </a:cubicBezTo>
                <a:cubicBezTo>
                  <a:pt x="32" y="89"/>
                  <a:pt x="31" y="88"/>
                  <a:pt x="31" y="87"/>
                </a:cubicBezTo>
                <a:cubicBezTo>
                  <a:pt x="30" y="86"/>
                  <a:pt x="30" y="85"/>
                  <a:pt x="30" y="85"/>
                </a:cubicBezTo>
                <a:cubicBezTo>
                  <a:pt x="30" y="84"/>
                  <a:pt x="30" y="83"/>
                  <a:pt x="30" y="83"/>
                </a:cubicBezTo>
                <a:cubicBezTo>
                  <a:pt x="30" y="81"/>
                  <a:pt x="30" y="82"/>
                  <a:pt x="29" y="81"/>
                </a:cubicBezTo>
                <a:cubicBezTo>
                  <a:pt x="28" y="81"/>
                  <a:pt x="27" y="81"/>
                  <a:pt x="28" y="80"/>
                </a:cubicBezTo>
                <a:cubicBezTo>
                  <a:pt x="28" y="80"/>
                  <a:pt x="31" y="80"/>
                  <a:pt x="31" y="79"/>
                </a:cubicBezTo>
                <a:cubicBezTo>
                  <a:pt x="33" y="78"/>
                  <a:pt x="33" y="77"/>
                  <a:pt x="34" y="77"/>
                </a:cubicBezTo>
                <a:cubicBezTo>
                  <a:pt x="35" y="75"/>
                  <a:pt x="29" y="75"/>
                  <a:pt x="29" y="74"/>
                </a:cubicBezTo>
                <a:cubicBezTo>
                  <a:pt x="29" y="73"/>
                  <a:pt x="32" y="74"/>
                  <a:pt x="32" y="74"/>
                </a:cubicBezTo>
                <a:cubicBezTo>
                  <a:pt x="34" y="74"/>
                  <a:pt x="34" y="74"/>
                  <a:pt x="36" y="74"/>
                </a:cubicBezTo>
                <a:cubicBezTo>
                  <a:pt x="37" y="73"/>
                  <a:pt x="38" y="74"/>
                  <a:pt x="38" y="73"/>
                </a:cubicBezTo>
                <a:cubicBezTo>
                  <a:pt x="38" y="72"/>
                  <a:pt x="38" y="71"/>
                  <a:pt x="38" y="70"/>
                </a:cubicBezTo>
                <a:cubicBezTo>
                  <a:pt x="37" y="69"/>
                  <a:pt x="35" y="69"/>
                  <a:pt x="36" y="68"/>
                </a:cubicBezTo>
                <a:cubicBezTo>
                  <a:pt x="38" y="68"/>
                  <a:pt x="39" y="67"/>
                  <a:pt x="41" y="69"/>
                </a:cubicBezTo>
                <a:cubicBezTo>
                  <a:pt x="42" y="69"/>
                  <a:pt x="42" y="63"/>
                  <a:pt x="42" y="62"/>
                </a:cubicBezTo>
                <a:cubicBezTo>
                  <a:pt x="42" y="60"/>
                  <a:pt x="41" y="58"/>
                  <a:pt x="43" y="56"/>
                </a:cubicBezTo>
                <a:cubicBezTo>
                  <a:pt x="43" y="55"/>
                  <a:pt x="45" y="52"/>
                  <a:pt x="47" y="53"/>
                </a:cubicBezTo>
                <a:cubicBezTo>
                  <a:pt x="48" y="55"/>
                  <a:pt x="45" y="56"/>
                  <a:pt x="45" y="58"/>
                </a:cubicBezTo>
                <a:cubicBezTo>
                  <a:pt x="46" y="58"/>
                  <a:pt x="47" y="58"/>
                  <a:pt x="47" y="58"/>
                </a:cubicBezTo>
                <a:cubicBezTo>
                  <a:pt x="48" y="62"/>
                  <a:pt x="49" y="56"/>
                  <a:pt x="49" y="56"/>
                </a:cubicBezTo>
                <a:cubicBezTo>
                  <a:pt x="50" y="55"/>
                  <a:pt x="50" y="56"/>
                  <a:pt x="51" y="57"/>
                </a:cubicBezTo>
                <a:cubicBezTo>
                  <a:pt x="52" y="58"/>
                  <a:pt x="52" y="58"/>
                  <a:pt x="52" y="56"/>
                </a:cubicBezTo>
                <a:cubicBezTo>
                  <a:pt x="53" y="54"/>
                  <a:pt x="56" y="51"/>
                  <a:pt x="56" y="48"/>
                </a:cubicBezTo>
                <a:cubicBezTo>
                  <a:pt x="56" y="45"/>
                  <a:pt x="53" y="45"/>
                  <a:pt x="50" y="45"/>
                </a:cubicBezTo>
                <a:cubicBezTo>
                  <a:pt x="50" y="45"/>
                  <a:pt x="48" y="45"/>
                  <a:pt x="48" y="45"/>
                </a:cubicBezTo>
                <a:cubicBezTo>
                  <a:pt x="46" y="45"/>
                  <a:pt x="46" y="45"/>
                  <a:pt x="45" y="43"/>
                </a:cubicBezTo>
                <a:cubicBezTo>
                  <a:pt x="44" y="43"/>
                  <a:pt x="45" y="42"/>
                  <a:pt x="43" y="43"/>
                </a:cubicBezTo>
                <a:cubicBezTo>
                  <a:pt x="43" y="43"/>
                  <a:pt x="42" y="45"/>
                  <a:pt x="42" y="46"/>
                </a:cubicBezTo>
                <a:cubicBezTo>
                  <a:pt x="41" y="43"/>
                  <a:pt x="46" y="40"/>
                  <a:pt x="43" y="39"/>
                </a:cubicBezTo>
                <a:cubicBezTo>
                  <a:pt x="42" y="39"/>
                  <a:pt x="40" y="39"/>
                  <a:pt x="40" y="39"/>
                </a:cubicBezTo>
                <a:cubicBezTo>
                  <a:pt x="38" y="39"/>
                  <a:pt x="36" y="40"/>
                  <a:pt x="35" y="40"/>
                </a:cubicBezTo>
                <a:cubicBezTo>
                  <a:pt x="36" y="40"/>
                  <a:pt x="38" y="39"/>
                  <a:pt x="39" y="38"/>
                </a:cubicBezTo>
                <a:cubicBezTo>
                  <a:pt x="41" y="38"/>
                  <a:pt x="42" y="38"/>
                  <a:pt x="44" y="37"/>
                </a:cubicBezTo>
                <a:cubicBezTo>
                  <a:pt x="43" y="35"/>
                  <a:pt x="44" y="32"/>
                  <a:pt x="43" y="30"/>
                </a:cubicBezTo>
                <a:cubicBezTo>
                  <a:pt x="42" y="28"/>
                  <a:pt x="40" y="27"/>
                  <a:pt x="39" y="26"/>
                </a:cubicBezTo>
                <a:cubicBezTo>
                  <a:pt x="37" y="26"/>
                  <a:pt x="35" y="25"/>
                  <a:pt x="33" y="26"/>
                </a:cubicBezTo>
                <a:cubicBezTo>
                  <a:pt x="32" y="27"/>
                  <a:pt x="32" y="28"/>
                  <a:pt x="31" y="28"/>
                </a:cubicBezTo>
                <a:cubicBezTo>
                  <a:pt x="30" y="29"/>
                  <a:pt x="30" y="28"/>
                  <a:pt x="29" y="28"/>
                </a:cubicBezTo>
                <a:cubicBezTo>
                  <a:pt x="25" y="27"/>
                  <a:pt x="21" y="30"/>
                  <a:pt x="22" y="34"/>
                </a:cubicBezTo>
                <a:cubicBezTo>
                  <a:pt x="22" y="36"/>
                  <a:pt x="23" y="37"/>
                  <a:pt x="24" y="39"/>
                </a:cubicBezTo>
                <a:cubicBezTo>
                  <a:pt x="24" y="40"/>
                  <a:pt x="25" y="45"/>
                  <a:pt x="23" y="44"/>
                </a:cubicBezTo>
                <a:cubicBezTo>
                  <a:pt x="22" y="44"/>
                  <a:pt x="23" y="41"/>
                  <a:pt x="21" y="41"/>
                </a:cubicBezTo>
                <a:cubicBezTo>
                  <a:pt x="20" y="42"/>
                  <a:pt x="19" y="45"/>
                  <a:pt x="19" y="42"/>
                </a:cubicBezTo>
                <a:cubicBezTo>
                  <a:pt x="18" y="40"/>
                  <a:pt x="22" y="38"/>
                  <a:pt x="21" y="36"/>
                </a:cubicBezTo>
                <a:cubicBezTo>
                  <a:pt x="20" y="35"/>
                  <a:pt x="18" y="35"/>
                  <a:pt x="17" y="36"/>
                </a:cubicBezTo>
                <a:cubicBezTo>
                  <a:pt x="15" y="36"/>
                  <a:pt x="15" y="38"/>
                  <a:pt x="14" y="39"/>
                </a:cubicBezTo>
                <a:cubicBezTo>
                  <a:pt x="13" y="40"/>
                  <a:pt x="12" y="40"/>
                  <a:pt x="12" y="42"/>
                </a:cubicBezTo>
                <a:cubicBezTo>
                  <a:pt x="12" y="43"/>
                  <a:pt x="14" y="43"/>
                  <a:pt x="14" y="45"/>
                </a:cubicBezTo>
                <a:cubicBezTo>
                  <a:pt x="14" y="47"/>
                  <a:pt x="11" y="47"/>
                  <a:pt x="11" y="45"/>
                </a:cubicBezTo>
                <a:cubicBezTo>
                  <a:pt x="10" y="43"/>
                  <a:pt x="10" y="42"/>
                  <a:pt x="9" y="40"/>
                </a:cubicBezTo>
                <a:cubicBezTo>
                  <a:pt x="8" y="41"/>
                  <a:pt x="10" y="42"/>
                  <a:pt x="9" y="42"/>
                </a:cubicBezTo>
                <a:cubicBezTo>
                  <a:pt x="9" y="44"/>
                  <a:pt x="8" y="43"/>
                  <a:pt x="7" y="43"/>
                </a:cubicBezTo>
                <a:cubicBezTo>
                  <a:pt x="6" y="43"/>
                  <a:pt x="5" y="43"/>
                  <a:pt x="4" y="43"/>
                </a:cubicBezTo>
                <a:cubicBezTo>
                  <a:pt x="4" y="43"/>
                  <a:pt x="3" y="41"/>
                  <a:pt x="2" y="41"/>
                </a:cubicBezTo>
                <a:cubicBezTo>
                  <a:pt x="2" y="41"/>
                  <a:pt x="0" y="42"/>
                  <a:pt x="0" y="43"/>
                </a:cubicBezTo>
                <a:cubicBezTo>
                  <a:pt x="1" y="46"/>
                  <a:pt x="1" y="49"/>
                  <a:pt x="1" y="52"/>
                </a:cubicBezTo>
                <a:cubicBezTo>
                  <a:pt x="1" y="54"/>
                  <a:pt x="0" y="57"/>
                  <a:pt x="2" y="59"/>
                </a:cubicBezTo>
                <a:cubicBezTo>
                  <a:pt x="2" y="60"/>
                  <a:pt x="4" y="61"/>
                  <a:pt x="4" y="62"/>
                </a:cubicBezTo>
                <a:cubicBezTo>
                  <a:pt x="5" y="62"/>
                  <a:pt x="5" y="63"/>
                  <a:pt x="5" y="64"/>
                </a:cubicBezTo>
                <a:cubicBezTo>
                  <a:pt x="5" y="65"/>
                  <a:pt x="6" y="66"/>
                  <a:pt x="5" y="67"/>
                </a:cubicBezTo>
                <a:cubicBezTo>
                  <a:pt x="5" y="68"/>
                  <a:pt x="4" y="69"/>
                  <a:pt x="3" y="69"/>
                </a:cubicBezTo>
                <a:cubicBezTo>
                  <a:pt x="3" y="70"/>
                  <a:pt x="2" y="68"/>
                  <a:pt x="2" y="68"/>
                </a:cubicBezTo>
                <a:cubicBezTo>
                  <a:pt x="2" y="67"/>
                  <a:pt x="2" y="66"/>
                  <a:pt x="2" y="65"/>
                </a:cubicBezTo>
                <a:cubicBezTo>
                  <a:pt x="2" y="64"/>
                  <a:pt x="0" y="60"/>
                  <a:pt x="1" y="60"/>
                </a:cubicBezTo>
                <a:cubicBezTo>
                  <a:pt x="0" y="61"/>
                  <a:pt x="1" y="63"/>
                  <a:pt x="1" y="64"/>
                </a:cubicBezTo>
                <a:cubicBezTo>
                  <a:pt x="1" y="66"/>
                  <a:pt x="2" y="67"/>
                  <a:pt x="2" y="69"/>
                </a:cubicBezTo>
                <a:cubicBezTo>
                  <a:pt x="2" y="71"/>
                  <a:pt x="2" y="73"/>
                  <a:pt x="2" y="74"/>
                </a:cubicBezTo>
                <a:cubicBezTo>
                  <a:pt x="1" y="76"/>
                  <a:pt x="0" y="78"/>
                  <a:pt x="0" y="80"/>
                </a:cubicBezTo>
                <a:cubicBezTo>
                  <a:pt x="1" y="80"/>
                  <a:pt x="3" y="81"/>
                  <a:pt x="3" y="81"/>
                </a:cubicBezTo>
                <a:cubicBezTo>
                  <a:pt x="3" y="81"/>
                  <a:pt x="2" y="79"/>
                  <a:pt x="3" y="79"/>
                </a:cubicBezTo>
                <a:cubicBezTo>
                  <a:pt x="4" y="78"/>
                  <a:pt x="5" y="79"/>
                  <a:pt x="5" y="79"/>
                </a:cubicBezTo>
                <a:cubicBezTo>
                  <a:pt x="6" y="81"/>
                  <a:pt x="6" y="81"/>
                  <a:pt x="6" y="83"/>
                </a:cubicBezTo>
                <a:cubicBezTo>
                  <a:pt x="6" y="84"/>
                  <a:pt x="7" y="84"/>
                  <a:pt x="7" y="85"/>
                </a:cubicBezTo>
                <a:cubicBezTo>
                  <a:pt x="7" y="84"/>
                  <a:pt x="7" y="82"/>
                  <a:pt x="9" y="83"/>
                </a:cubicBezTo>
                <a:cubicBezTo>
                  <a:pt x="11" y="84"/>
                  <a:pt x="11" y="86"/>
                  <a:pt x="11" y="88"/>
                </a:cubicBezTo>
                <a:cubicBezTo>
                  <a:pt x="11" y="90"/>
                  <a:pt x="12" y="92"/>
                  <a:pt x="12" y="95"/>
                </a:cubicBezTo>
                <a:cubicBezTo>
                  <a:pt x="12" y="96"/>
                  <a:pt x="12" y="100"/>
                  <a:pt x="11" y="101"/>
                </a:cubicBezTo>
                <a:cubicBezTo>
                  <a:pt x="13" y="101"/>
                  <a:pt x="15" y="101"/>
                  <a:pt x="17" y="101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83" name="Freeform 50">
            <a:extLst>
              <a:ext uri="{FF2B5EF4-FFF2-40B4-BE49-F238E27FC236}">
                <a16:creationId xmlns:a16="http://schemas.microsoft.com/office/drawing/2014/main" id="{A87EA833-5A4D-6C1A-7A2B-354AF3BF0B67}"/>
              </a:ext>
            </a:extLst>
          </p:cNvPr>
          <p:cNvSpPr>
            <a:spLocks/>
          </p:cNvSpPr>
          <p:nvPr/>
        </p:nvSpPr>
        <p:spPr bwMode="auto">
          <a:xfrm>
            <a:off x="9328150" y="4862513"/>
            <a:ext cx="509588" cy="293687"/>
          </a:xfrm>
          <a:custGeom>
            <a:avLst/>
            <a:gdLst>
              <a:gd name="T0" fmla="*/ 49 w 134"/>
              <a:gd name="T1" fmla="*/ 74 h 77"/>
              <a:gd name="T2" fmla="*/ 54 w 134"/>
              <a:gd name="T3" fmla="*/ 72 h 77"/>
              <a:gd name="T4" fmla="*/ 59 w 134"/>
              <a:gd name="T5" fmla="*/ 63 h 77"/>
              <a:gd name="T6" fmla="*/ 72 w 134"/>
              <a:gd name="T7" fmla="*/ 67 h 77"/>
              <a:gd name="T8" fmla="*/ 82 w 134"/>
              <a:gd name="T9" fmla="*/ 70 h 77"/>
              <a:gd name="T10" fmla="*/ 94 w 134"/>
              <a:gd name="T11" fmla="*/ 71 h 77"/>
              <a:gd name="T12" fmla="*/ 100 w 134"/>
              <a:gd name="T13" fmla="*/ 68 h 77"/>
              <a:gd name="T14" fmla="*/ 117 w 134"/>
              <a:gd name="T15" fmla="*/ 63 h 77"/>
              <a:gd name="T16" fmla="*/ 124 w 134"/>
              <a:gd name="T17" fmla="*/ 53 h 77"/>
              <a:gd name="T18" fmla="*/ 131 w 134"/>
              <a:gd name="T19" fmla="*/ 48 h 77"/>
              <a:gd name="T20" fmla="*/ 132 w 134"/>
              <a:gd name="T21" fmla="*/ 43 h 77"/>
              <a:gd name="T22" fmla="*/ 127 w 134"/>
              <a:gd name="T23" fmla="*/ 35 h 77"/>
              <a:gd name="T24" fmla="*/ 120 w 134"/>
              <a:gd name="T25" fmla="*/ 32 h 77"/>
              <a:gd name="T26" fmla="*/ 112 w 134"/>
              <a:gd name="T27" fmla="*/ 30 h 77"/>
              <a:gd name="T28" fmla="*/ 113 w 134"/>
              <a:gd name="T29" fmla="*/ 23 h 77"/>
              <a:gd name="T30" fmla="*/ 101 w 134"/>
              <a:gd name="T31" fmla="*/ 21 h 77"/>
              <a:gd name="T32" fmla="*/ 97 w 134"/>
              <a:gd name="T33" fmla="*/ 24 h 77"/>
              <a:gd name="T34" fmla="*/ 89 w 134"/>
              <a:gd name="T35" fmla="*/ 28 h 77"/>
              <a:gd name="T36" fmla="*/ 86 w 134"/>
              <a:gd name="T37" fmla="*/ 22 h 77"/>
              <a:gd name="T38" fmla="*/ 87 w 134"/>
              <a:gd name="T39" fmla="*/ 14 h 77"/>
              <a:gd name="T40" fmla="*/ 75 w 134"/>
              <a:gd name="T41" fmla="*/ 10 h 77"/>
              <a:gd name="T42" fmla="*/ 64 w 134"/>
              <a:gd name="T43" fmla="*/ 5 h 77"/>
              <a:gd name="T44" fmla="*/ 56 w 134"/>
              <a:gd name="T45" fmla="*/ 6 h 77"/>
              <a:gd name="T46" fmla="*/ 44 w 134"/>
              <a:gd name="T47" fmla="*/ 1 h 77"/>
              <a:gd name="T48" fmla="*/ 39 w 134"/>
              <a:gd name="T49" fmla="*/ 8 h 77"/>
              <a:gd name="T50" fmla="*/ 28 w 134"/>
              <a:gd name="T51" fmla="*/ 14 h 77"/>
              <a:gd name="T52" fmla="*/ 22 w 134"/>
              <a:gd name="T53" fmla="*/ 17 h 77"/>
              <a:gd name="T54" fmla="*/ 11 w 134"/>
              <a:gd name="T55" fmla="*/ 20 h 77"/>
              <a:gd name="T56" fmla="*/ 5 w 134"/>
              <a:gd name="T57" fmla="*/ 27 h 77"/>
              <a:gd name="T58" fmla="*/ 4 w 134"/>
              <a:gd name="T59" fmla="*/ 28 h 77"/>
              <a:gd name="T60" fmla="*/ 10 w 134"/>
              <a:gd name="T61" fmla="*/ 43 h 77"/>
              <a:gd name="T62" fmla="*/ 15 w 134"/>
              <a:gd name="T63" fmla="*/ 52 h 77"/>
              <a:gd name="T64" fmla="*/ 21 w 134"/>
              <a:gd name="T65" fmla="*/ 57 h 77"/>
              <a:gd name="T66" fmla="*/ 26 w 134"/>
              <a:gd name="T67" fmla="*/ 60 h 77"/>
              <a:gd name="T68" fmla="*/ 35 w 134"/>
              <a:gd name="T69" fmla="*/ 71 h 77"/>
              <a:gd name="T70" fmla="*/ 41 w 134"/>
              <a:gd name="T71" fmla="*/ 74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" h="77">
                <a:moveTo>
                  <a:pt x="41" y="74"/>
                </a:moveTo>
                <a:cubicBezTo>
                  <a:pt x="43" y="77"/>
                  <a:pt x="46" y="74"/>
                  <a:pt x="49" y="74"/>
                </a:cubicBezTo>
                <a:cubicBezTo>
                  <a:pt x="50" y="74"/>
                  <a:pt x="51" y="75"/>
                  <a:pt x="52" y="75"/>
                </a:cubicBezTo>
                <a:cubicBezTo>
                  <a:pt x="53" y="74"/>
                  <a:pt x="54" y="73"/>
                  <a:pt x="54" y="72"/>
                </a:cubicBezTo>
                <a:cubicBezTo>
                  <a:pt x="56" y="70"/>
                  <a:pt x="58" y="69"/>
                  <a:pt x="58" y="66"/>
                </a:cubicBezTo>
                <a:cubicBezTo>
                  <a:pt x="58" y="65"/>
                  <a:pt x="58" y="64"/>
                  <a:pt x="59" y="63"/>
                </a:cubicBezTo>
                <a:cubicBezTo>
                  <a:pt x="60" y="63"/>
                  <a:pt x="62" y="63"/>
                  <a:pt x="63" y="64"/>
                </a:cubicBezTo>
                <a:cubicBezTo>
                  <a:pt x="66" y="62"/>
                  <a:pt x="69" y="66"/>
                  <a:pt x="72" y="67"/>
                </a:cubicBezTo>
                <a:cubicBezTo>
                  <a:pt x="74" y="67"/>
                  <a:pt x="75" y="67"/>
                  <a:pt x="77" y="68"/>
                </a:cubicBezTo>
                <a:cubicBezTo>
                  <a:pt x="78" y="69"/>
                  <a:pt x="80" y="70"/>
                  <a:pt x="82" y="70"/>
                </a:cubicBezTo>
                <a:cubicBezTo>
                  <a:pt x="85" y="71"/>
                  <a:pt x="87" y="68"/>
                  <a:pt x="90" y="69"/>
                </a:cubicBezTo>
                <a:cubicBezTo>
                  <a:pt x="91" y="70"/>
                  <a:pt x="92" y="71"/>
                  <a:pt x="94" y="71"/>
                </a:cubicBezTo>
                <a:cubicBezTo>
                  <a:pt x="96" y="71"/>
                  <a:pt x="96" y="73"/>
                  <a:pt x="97" y="73"/>
                </a:cubicBezTo>
                <a:cubicBezTo>
                  <a:pt x="99" y="72"/>
                  <a:pt x="98" y="69"/>
                  <a:pt x="100" y="68"/>
                </a:cubicBezTo>
                <a:cubicBezTo>
                  <a:pt x="102" y="66"/>
                  <a:pt x="105" y="68"/>
                  <a:pt x="107" y="68"/>
                </a:cubicBezTo>
                <a:cubicBezTo>
                  <a:pt x="111" y="68"/>
                  <a:pt x="114" y="65"/>
                  <a:pt x="117" y="63"/>
                </a:cubicBezTo>
                <a:cubicBezTo>
                  <a:pt x="119" y="61"/>
                  <a:pt x="119" y="59"/>
                  <a:pt x="120" y="57"/>
                </a:cubicBezTo>
                <a:cubicBezTo>
                  <a:pt x="121" y="54"/>
                  <a:pt x="123" y="54"/>
                  <a:pt x="124" y="53"/>
                </a:cubicBezTo>
                <a:cubicBezTo>
                  <a:pt x="126" y="52"/>
                  <a:pt x="126" y="49"/>
                  <a:pt x="128" y="48"/>
                </a:cubicBezTo>
                <a:cubicBezTo>
                  <a:pt x="129" y="48"/>
                  <a:pt x="130" y="48"/>
                  <a:pt x="131" y="48"/>
                </a:cubicBezTo>
                <a:cubicBezTo>
                  <a:pt x="132" y="48"/>
                  <a:pt x="133" y="47"/>
                  <a:pt x="134" y="47"/>
                </a:cubicBezTo>
                <a:cubicBezTo>
                  <a:pt x="134" y="46"/>
                  <a:pt x="133" y="44"/>
                  <a:pt x="132" y="43"/>
                </a:cubicBezTo>
                <a:cubicBezTo>
                  <a:pt x="132" y="42"/>
                  <a:pt x="130" y="42"/>
                  <a:pt x="130" y="41"/>
                </a:cubicBezTo>
                <a:cubicBezTo>
                  <a:pt x="128" y="39"/>
                  <a:pt x="129" y="36"/>
                  <a:pt x="127" y="35"/>
                </a:cubicBezTo>
                <a:cubicBezTo>
                  <a:pt x="126" y="34"/>
                  <a:pt x="125" y="34"/>
                  <a:pt x="124" y="34"/>
                </a:cubicBezTo>
                <a:cubicBezTo>
                  <a:pt x="122" y="33"/>
                  <a:pt x="121" y="32"/>
                  <a:pt x="120" y="32"/>
                </a:cubicBezTo>
                <a:cubicBezTo>
                  <a:pt x="117" y="30"/>
                  <a:pt x="118" y="33"/>
                  <a:pt x="115" y="33"/>
                </a:cubicBezTo>
                <a:cubicBezTo>
                  <a:pt x="115" y="32"/>
                  <a:pt x="114" y="31"/>
                  <a:pt x="112" y="30"/>
                </a:cubicBezTo>
                <a:cubicBezTo>
                  <a:pt x="112" y="30"/>
                  <a:pt x="110" y="29"/>
                  <a:pt x="110" y="28"/>
                </a:cubicBezTo>
                <a:cubicBezTo>
                  <a:pt x="109" y="27"/>
                  <a:pt x="113" y="26"/>
                  <a:pt x="113" y="23"/>
                </a:cubicBezTo>
                <a:cubicBezTo>
                  <a:pt x="110" y="22"/>
                  <a:pt x="108" y="25"/>
                  <a:pt x="106" y="24"/>
                </a:cubicBezTo>
                <a:cubicBezTo>
                  <a:pt x="104" y="24"/>
                  <a:pt x="103" y="22"/>
                  <a:pt x="101" y="21"/>
                </a:cubicBezTo>
                <a:cubicBezTo>
                  <a:pt x="100" y="21"/>
                  <a:pt x="97" y="19"/>
                  <a:pt x="96" y="20"/>
                </a:cubicBezTo>
                <a:cubicBezTo>
                  <a:pt x="95" y="21"/>
                  <a:pt x="96" y="23"/>
                  <a:pt x="97" y="24"/>
                </a:cubicBezTo>
                <a:cubicBezTo>
                  <a:pt x="98" y="26"/>
                  <a:pt x="96" y="26"/>
                  <a:pt x="94" y="27"/>
                </a:cubicBezTo>
                <a:cubicBezTo>
                  <a:pt x="93" y="28"/>
                  <a:pt x="90" y="30"/>
                  <a:pt x="89" y="28"/>
                </a:cubicBezTo>
                <a:cubicBezTo>
                  <a:pt x="88" y="27"/>
                  <a:pt x="88" y="25"/>
                  <a:pt x="87" y="24"/>
                </a:cubicBezTo>
                <a:cubicBezTo>
                  <a:pt x="87" y="24"/>
                  <a:pt x="86" y="23"/>
                  <a:pt x="86" y="22"/>
                </a:cubicBezTo>
                <a:cubicBezTo>
                  <a:pt x="85" y="21"/>
                  <a:pt x="84" y="22"/>
                  <a:pt x="83" y="21"/>
                </a:cubicBezTo>
                <a:cubicBezTo>
                  <a:pt x="79" y="19"/>
                  <a:pt x="88" y="18"/>
                  <a:pt x="87" y="14"/>
                </a:cubicBezTo>
                <a:cubicBezTo>
                  <a:pt x="86" y="12"/>
                  <a:pt x="83" y="13"/>
                  <a:pt x="81" y="13"/>
                </a:cubicBezTo>
                <a:cubicBezTo>
                  <a:pt x="78" y="13"/>
                  <a:pt x="78" y="12"/>
                  <a:pt x="75" y="10"/>
                </a:cubicBezTo>
                <a:cubicBezTo>
                  <a:pt x="74" y="9"/>
                  <a:pt x="71" y="9"/>
                  <a:pt x="69" y="9"/>
                </a:cubicBezTo>
                <a:cubicBezTo>
                  <a:pt x="66" y="8"/>
                  <a:pt x="66" y="7"/>
                  <a:pt x="64" y="5"/>
                </a:cubicBezTo>
                <a:cubicBezTo>
                  <a:pt x="64" y="3"/>
                  <a:pt x="62" y="0"/>
                  <a:pt x="59" y="2"/>
                </a:cubicBezTo>
                <a:cubicBezTo>
                  <a:pt x="58" y="3"/>
                  <a:pt x="59" y="7"/>
                  <a:pt x="56" y="6"/>
                </a:cubicBezTo>
                <a:cubicBezTo>
                  <a:pt x="54" y="9"/>
                  <a:pt x="52" y="6"/>
                  <a:pt x="51" y="4"/>
                </a:cubicBezTo>
                <a:cubicBezTo>
                  <a:pt x="50" y="1"/>
                  <a:pt x="48" y="0"/>
                  <a:pt x="44" y="1"/>
                </a:cubicBezTo>
                <a:cubicBezTo>
                  <a:pt x="44" y="2"/>
                  <a:pt x="47" y="3"/>
                  <a:pt x="46" y="5"/>
                </a:cubicBezTo>
                <a:cubicBezTo>
                  <a:pt x="46" y="6"/>
                  <a:pt x="40" y="8"/>
                  <a:pt x="39" y="8"/>
                </a:cubicBezTo>
                <a:cubicBezTo>
                  <a:pt x="37" y="9"/>
                  <a:pt x="35" y="10"/>
                  <a:pt x="32" y="11"/>
                </a:cubicBezTo>
                <a:cubicBezTo>
                  <a:pt x="30" y="11"/>
                  <a:pt x="29" y="13"/>
                  <a:pt x="28" y="14"/>
                </a:cubicBezTo>
                <a:cubicBezTo>
                  <a:pt x="27" y="14"/>
                  <a:pt x="26" y="14"/>
                  <a:pt x="25" y="15"/>
                </a:cubicBezTo>
                <a:cubicBezTo>
                  <a:pt x="24" y="15"/>
                  <a:pt x="23" y="16"/>
                  <a:pt x="22" y="17"/>
                </a:cubicBezTo>
                <a:cubicBezTo>
                  <a:pt x="21" y="18"/>
                  <a:pt x="19" y="19"/>
                  <a:pt x="17" y="20"/>
                </a:cubicBezTo>
                <a:cubicBezTo>
                  <a:pt x="15" y="20"/>
                  <a:pt x="12" y="20"/>
                  <a:pt x="11" y="20"/>
                </a:cubicBezTo>
                <a:cubicBezTo>
                  <a:pt x="9" y="21"/>
                  <a:pt x="9" y="22"/>
                  <a:pt x="9" y="23"/>
                </a:cubicBezTo>
                <a:cubicBezTo>
                  <a:pt x="8" y="24"/>
                  <a:pt x="6" y="28"/>
                  <a:pt x="5" y="27"/>
                </a:cubicBezTo>
                <a:cubicBezTo>
                  <a:pt x="4" y="26"/>
                  <a:pt x="4" y="23"/>
                  <a:pt x="3" y="24"/>
                </a:cubicBezTo>
                <a:cubicBezTo>
                  <a:pt x="0" y="24"/>
                  <a:pt x="3" y="27"/>
                  <a:pt x="4" y="28"/>
                </a:cubicBezTo>
                <a:cubicBezTo>
                  <a:pt x="5" y="30"/>
                  <a:pt x="6" y="31"/>
                  <a:pt x="8" y="33"/>
                </a:cubicBezTo>
                <a:cubicBezTo>
                  <a:pt x="13" y="36"/>
                  <a:pt x="8" y="39"/>
                  <a:pt x="10" y="43"/>
                </a:cubicBezTo>
                <a:cubicBezTo>
                  <a:pt x="11" y="45"/>
                  <a:pt x="12" y="47"/>
                  <a:pt x="13" y="49"/>
                </a:cubicBezTo>
                <a:cubicBezTo>
                  <a:pt x="13" y="50"/>
                  <a:pt x="14" y="51"/>
                  <a:pt x="15" y="52"/>
                </a:cubicBezTo>
                <a:cubicBezTo>
                  <a:pt x="16" y="53"/>
                  <a:pt x="17" y="52"/>
                  <a:pt x="18" y="53"/>
                </a:cubicBezTo>
                <a:cubicBezTo>
                  <a:pt x="20" y="53"/>
                  <a:pt x="20" y="55"/>
                  <a:pt x="21" y="57"/>
                </a:cubicBezTo>
                <a:cubicBezTo>
                  <a:pt x="22" y="58"/>
                  <a:pt x="22" y="59"/>
                  <a:pt x="23" y="59"/>
                </a:cubicBezTo>
                <a:cubicBezTo>
                  <a:pt x="24" y="60"/>
                  <a:pt x="25" y="59"/>
                  <a:pt x="26" y="60"/>
                </a:cubicBezTo>
                <a:cubicBezTo>
                  <a:pt x="27" y="60"/>
                  <a:pt x="28" y="63"/>
                  <a:pt x="30" y="64"/>
                </a:cubicBezTo>
                <a:cubicBezTo>
                  <a:pt x="33" y="66"/>
                  <a:pt x="34" y="68"/>
                  <a:pt x="35" y="71"/>
                </a:cubicBezTo>
                <a:cubicBezTo>
                  <a:pt x="37" y="71"/>
                  <a:pt x="39" y="72"/>
                  <a:pt x="41" y="74"/>
                </a:cubicBezTo>
                <a:cubicBezTo>
                  <a:pt x="42" y="77"/>
                  <a:pt x="39" y="72"/>
                  <a:pt x="41" y="7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84" name="Freeform 51">
            <a:extLst>
              <a:ext uri="{FF2B5EF4-FFF2-40B4-BE49-F238E27FC236}">
                <a16:creationId xmlns:a16="http://schemas.microsoft.com/office/drawing/2014/main" id="{6DAEDA38-4C1D-205F-925F-9D4BF62DF8FC}"/>
              </a:ext>
            </a:extLst>
          </p:cNvPr>
          <p:cNvSpPr>
            <a:spLocks/>
          </p:cNvSpPr>
          <p:nvPr/>
        </p:nvSpPr>
        <p:spPr bwMode="auto">
          <a:xfrm>
            <a:off x="10836275" y="6451600"/>
            <a:ext cx="182563" cy="103188"/>
          </a:xfrm>
          <a:custGeom>
            <a:avLst/>
            <a:gdLst>
              <a:gd name="T0" fmla="*/ 28 w 48"/>
              <a:gd name="T1" fmla="*/ 17 h 27"/>
              <a:gd name="T2" fmla="*/ 27 w 48"/>
              <a:gd name="T3" fmla="*/ 20 h 27"/>
              <a:gd name="T4" fmla="*/ 25 w 48"/>
              <a:gd name="T5" fmla="*/ 22 h 27"/>
              <a:gd name="T6" fmla="*/ 18 w 48"/>
              <a:gd name="T7" fmla="*/ 23 h 27"/>
              <a:gd name="T8" fmla="*/ 16 w 48"/>
              <a:gd name="T9" fmla="*/ 26 h 27"/>
              <a:gd name="T10" fmla="*/ 15 w 48"/>
              <a:gd name="T11" fmla="*/ 27 h 27"/>
              <a:gd name="T12" fmla="*/ 12 w 48"/>
              <a:gd name="T13" fmla="*/ 24 h 27"/>
              <a:gd name="T14" fmla="*/ 9 w 48"/>
              <a:gd name="T15" fmla="*/ 25 h 27"/>
              <a:gd name="T16" fmla="*/ 6 w 48"/>
              <a:gd name="T17" fmla="*/ 23 h 27"/>
              <a:gd name="T18" fmla="*/ 4 w 48"/>
              <a:gd name="T19" fmla="*/ 22 h 27"/>
              <a:gd name="T20" fmla="*/ 2 w 48"/>
              <a:gd name="T21" fmla="*/ 19 h 27"/>
              <a:gd name="T22" fmla="*/ 0 w 48"/>
              <a:gd name="T23" fmla="*/ 15 h 27"/>
              <a:gd name="T24" fmla="*/ 4 w 48"/>
              <a:gd name="T25" fmla="*/ 15 h 27"/>
              <a:gd name="T26" fmla="*/ 8 w 48"/>
              <a:gd name="T27" fmla="*/ 13 h 27"/>
              <a:gd name="T28" fmla="*/ 11 w 48"/>
              <a:gd name="T29" fmla="*/ 13 h 27"/>
              <a:gd name="T30" fmla="*/ 13 w 48"/>
              <a:gd name="T31" fmla="*/ 11 h 27"/>
              <a:gd name="T32" fmla="*/ 16 w 48"/>
              <a:gd name="T33" fmla="*/ 7 h 27"/>
              <a:gd name="T34" fmla="*/ 23 w 48"/>
              <a:gd name="T35" fmla="*/ 9 h 27"/>
              <a:gd name="T36" fmla="*/ 30 w 48"/>
              <a:gd name="T37" fmla="*/ 6 h 27"/>
              <a:gd name="T38" fmla="*/ 38 w 48"/>
              <a:gd name="T39" fmla="*/ 3 h 27"/>
              <a:gd name="T40" fmla="*/ 45 w 48"/>
              <a:gd name="T41" fmla="*/ 0 h 27"/>
              <a:gd name="T42" fmla="*/ 43 w 48"/>
              <a:gd name="T43" fmla="*/ 3 h 27"/>
              <a:gd name="T44" fmla="*/ 36 w 48"/>
              <a:gd name="T45" fmla="*/ 8 h 27"/>
              <a:gd name="T46" fmla="*/ 34 w 48"/>
              <a:gd name="T47" fmla="*/ 14 h 27"/>
              <a:gd name="T48" fmla="*/ 35 w 48"/>
              <a:gd name="T49" fmla="*/ 18 h 27"/>
              <a:gd name="T50" fmla="*/ 28 w 48"/>
              <a:gd name="T51" fmla="*/ 17 h 27"/>
              <a:gd name="T52" fmla="*/ 28 w 48"/>
              <a:gd name="T53" fmla="*/ 1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8" h="27">
                <a:moveTo>
                  <a:pt x="28" y="17"/>
                </a:moveTo>
                <a:cubicBezTo>
                  <a:pt x="27" y="18"/>
                  <a:pt x="28" y="19"/>
                  <a:pt x="27" y="20"/>
                </a:cubicBezTo>
                <a:cubicBezTo>
                  <a:pt x="27" y="21"/>
                  <a:pt x="27" y="21"/>
                  <a:pt x="25" y="22"/>
                </a:cubicBezTo>
                <a:cubicBezTo>
                  <a:pt x="23" y="23"/>
                  <a:pt x="21" y="23"/>
                  <a:pt x="18" y="23"/>
                </a:cubicBezTo>
                <a:cubicBezTo>
                  <a:pt x="17" y="24"/>
                  <a:pt x="16" y="24"/>
                  <a:pt x="16" y="26"/>
                </a:cubicBezTo>
                <a:cubicBezTo>
                  <a:pt x="15" y="26"/>
                  <a:pt x="16" y="27"/>
                  <a:pt x="15" y="27"/>
                </a:cubicBezTo>
                <a:cubicBezTo>
                  <a:pt x="13" y="27"/>
                  <a:pt x="13" y="24"/>
                  <a:pt x="12" y="24"/>
                </a:cubicBezTo>
                <a:cubicBezTo>
                  <a:pt x="11" y="24"/>
                  <a:pt x="10" y="25"/>
                  <a:pt x="9" y="25"/>
                </a:cubicBezTo>
                <a:cubicBezTo>
                  <a:pt x="8" y="24"/>
                  <a:pt x="7" y="24"/>
                  <a:pt x="6" y="23"/>
                </a:cubicBezTo>
                <a:cubicBezTo>
                  <a:pt x="5" y="23"/>
                  <a:pt x="4" y="23"/>
                  <a:pt x="4" y="22"/>
                </a:cubicBezTo>
                <a:cubicBezTo>
                  <a:pt x="3" y="21"/>
                  <a:pt x="3" y="20"/>
                  <a:pt x="2" y="19"/>
                </a:cubicBezTo>
                <a:cubicBezTo>
                  <a:pt x="2" y="18"/>
                  <a:pt x="0" y="16"/>
                  <a:pt x="0" y="15"/>
                </a:cubicBezTo>
                <a:cubicBezTo>
                  <a:pt x="1" y="13"/>
                  <a:pt x="3" y="16"/>
                  <a:pt x="4" y="15"/>
                </a:cubicBezTo>
                <a:cubicBezTo>
                  <a:pt x="6" y="14"/>
                  <a:pt x="5" y="11"/>
                  <a:pt x="8" y="13"/>
                </a:cubicBezTo>
                <a:cubicBezTo>
                  <a:pt x="9" y="13"/>
                  <a:pt x="10" y="14"/>
                  <a:pt x="11" y="13"/>
                </a:cubicBezTo>
                <a:cubicBezTo>
                  <a:pt x="12" y="13"/>
                  <a:pt x="13" y="12"/>
                  <a:pt x="13" y="11"/>
                </a:cubicBezTo>
                <a:cubicBezTo>
                  <a:pt x="14" y="8"/>
                  <a:pt x="13" y="7"/>
                  <a:pt x="16" y="7"/>
                </a:cubicBezTo>
                <a:cubicBezTo>
                  <a:pt x="18" y="8"/>
                  <a:pt x="21" y="8"/>
                  <a:pt x="23" y="9"/>
                </a:cubicBezTo>
                <a:cubicBezTo>
                  <a:pt x="26" y="9"/>
                  <a:pt x="28" y="7"/>
                  <a:pt x="30" y="6"/>
                </a:cubicBezTo>
                <a:cubicBezTo>
                  <a:pt x="33" y="5"/>
                  <a:pt x="35" y="5"/>
                  <a:pt x="38" y="3"/>
                </a:cubicBezTo>
                <a:cubicBezTo>
                  <a:pt x="40" y="3"/>
                  <a:pt x="43" y="0"/>
                  <a:pt x="45" y="0"/>
                </a:cubicBezTo>
                <a:cubicBezTo>
                  <a:pt x="48" y="0"/>
                  <a:pt x="44" y="3"/>
                  <a:pt x="43" y="3"/>
                </a:cubicBezTo>
                <a:cubicBezTo>
                  <a:pt x="40" y="4"/>
                  <a:pt x="39" y="6"/>
                  <a:pt x="36" y="8"/>
                </a:cubicBezTo>
                <a:cubicBezTo>
                  <a:pt x="34" y="9"/>
                  <a:pt x="32" y="11"/>
                  <a:pt x="34" y="14"/>
                </a:cubicBezTo>
                <a:cubicBezTo>
                  <a:pt x="35" y="15"/>
                  <a:pt x="38" y="17"/>
                  <a:pt x="35" y="18"/>
                </a:cubicBezTo>
                <a:cubicBezTo>
                  <a:pt x="33" y="19"/>
                  <a:pt x="31" y="17"/>
                  <a:pt x="28" y="17"/>
                </a:cubicBezTo>
                <a:cubicBezTo>
                  <a:pt x="27" y="18"/>
                  <a:pt x="30" y="17"/>
                  <a:pt x="28" y="1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85" name="Freeform 52">
            <a:extLst>
              <a:ext uri="{FF2B5EF4-FFF2-40B4-BE49-F238E27FC236}">
                <a16:creationId xmlns:a16="http://schemas.microsoft.com/office/drawing/2014/main" id="{D8D4ACC9-7880-328B-248C-9B089CD88B3A}"/>
              </a:ext>
            </a:extLst>
          </p:cNvPr>
          <p:cNvSpPr>
            <a:spLocks noEditPoints="1"/>
          </p:cNvSpPr>
          <p:nvPr/>
        </p:nvSpPr>
        <p:spPr bwMode="auto">
          <a:xfrm>
            <a:off x="9442450" y="5370513"/>
            <a:ext cx="441325" cy="425450"/>
          </a:xfrm>
          <a:custGeom>
            <a:avLst/>
            <a:gdLst>
              <a:gd name="T0" fmla="*/ 93 w 116"/>
              <a:gd name="T1" fmla="*/ 109 h 112"/>
              <a:gd name="T2" fmla="*/ 69 w 116"/>
              <a:gd name="T3" fmla="*/ 91 h 112"/>
              <a:gd name="T4" fmla="*/ 45 w 116"/>
              <a:gd name="T5" fmla="*/ 80 h 112"/>
              <a:gd name="T6" fmla="*/ 33 w 116"/>
              <a:gd name="T7" fmla="*/ 65 h 112"/>
              <a:gd name="T8" fmla="*/ 34 w 116"/>
              <a:gd name="T9" fmla="*/ 61 h 112"/>
              <a:gd name="T10" fmla="*/ 24 w 116"/>
              <a:gd name="T11" fmla="*/ 49 h 112"/>
              <a:gd name="T12" fmla="*/ 17 w 116"/>
              <a:gd name="T13" fmla="*/ 35 h 112"/>
              <a:gd name="T14" fmla="*/ 12 w 116"/>
              <a:gd name="T15" fmla="*/ 44 h 112"/>
              <a:gd name="T16" fmla="*/ 4 w 116"/>
              <a:gd name="T17" fmla="*/ 45 h 112"/>
              <a:gd name="T18" fmla="*/ 3 w 116"/>
              <a:gd name="T19" fmla="*/ 39 h 112"/>
              <a:gd name="T20" fmla="*/ 8 w 116"/>
              <a:gd name="T21" fmla="*/ 30 h 112"/>
              <a:gd name="T22" fmla="*/ 27 w 116"/>
              <a:gd name="T23" fmla="*/ 30 h 112"/>
              <a:gd name="T24" fmla="*/ 36 w 116"/>
              <a:gd name="T25" fmla="*/ 25 h 112"/>
              <a:gd name="T26" fmla="*/ 43 w 116"/>
              <a:gd name="T27" fmla="*/ 15 h 112"/>
              <a:gd name="T28" fmla="*/ 47 w 116"/>
              <a:gd name="T29" fmla="*/ 9 h 112"/>
              <a:gd name="T30" fmla="*/ 54 w 116"/>
              <a:gd name="T31" fmla="*/ 5 h 112"/>
              <a:gd name="T32" fmla="*/ 66 w 116"/>
              <a:gd name="T33" fmla="*/ 7 h 112"/>
              <a:gd name="T34" fmla="*/ 75 w 116"/>
              <a:gd name="T35" fmla="*/ 17 h 112"/>
              <a:gd name="T36" fmla="*/ 97 w 116"/>
              <a:gd name="T37" fmla="*/ 22 h 112"/>
              <a:gd name="T38" fmla="*/ 105 w 116"/>
              <a:gd name="T39" fmla="*/ 23 h 112"/>
              <a:gd name="T40" fmla="*/ 109 w 116"/>
              <a:gd name="T41" fmla="*/ 31 h 112"/>
              <a:gd name="T42" fmla="*/ 113 w 116"/>
              <a:gd name="T43" fmla="*/ 37 h 112"/>
              <a:gd name="T44" fmla="*/ 108 w 116"/>
              <a:gd name="T45" fmla="*/ 48 h 112"/>
              <a:gd name="T46" fmla="*/ 92 w 116"/>
              <a:gd name="T47" fmla="*/ 40 h 112"/>
              <a:gd name="T48" fmla="*/ 82 w 116"/>
              <a:gd name="T49" fmla="*/ 41 h 112"/>
              <a:gd name="T50" fmla="*/ 73 w 116"/>
              <a:gd name="T51" fmla="*/ 39 h 112"/>
              <a:gd name="T52" fmla="*/ 61 w 116"/>
              <a:gd name="T53" fmla="*/ 39 h 112"/>
              <a:gd name="T54" fmla="*/ 52 w 116"/>
              <a:gd name="T55" fmla="*/ 41 h 112"/>
              <a:gd name="T56" fmla="*/ 45 w 116"/>
              <a:gd name="T57" fmla="*/ 53 h 112"/>
              <a:gd name="T58" fmla="*/ 49 w 116"/>
              <a:gd name="T59" fmla="*/ 57 h 112"/>
              <a:gd name="T60" fmla="*/ 53 w 116"/>
              <a:gd name="T61" fmla="*/ 66 h 112"/>
              <a:gd name="T62" fmla="*/ 72 w 116"/>
              <a:gd name="T63" fmla="*/ 86 h 112"/>
              <a:gd name="T64" fmla="*/ 84 w 116"/>
              <a:gd name="T65" fmla="*/ 102 h 112"/>
              <a:gd name="T66" fmla="*/ 96 w 116"/>
              <a:gd name="T67" fmla="*/ 112 h 112"/>
              <a:gd name="T68" fmla="*/ 21 w 116"/>
              <a:gd name="T69" fmla="*/ 43 h 112"/>
              <a:gd name="T70" fmla="*/ 22 w 116"/>
              <a:gd name="T71" fmla="*/ 41 h 112"/>
              <a:gd name="T72" fmla="*/ 15 w 116"/>
              <a:gd name="T73" fmla="*/ 42 h 112"/>
              <a:gd name="T74" fmla="*/ 17 w 116"/>
              <a:gd name="T75" fmla="*/ 51 h 112"/>
              <a:gd name="T76" fmla="*/ 19 w 116"/>
              <a:gd name="T77" fmla="*/ 53 h 112"/>
              <a:gd name="T78" fmla="*/ 19 w 116"/>
              <a:gd name="T79" fmla="*/ 47 h 112"/>
              <a:gd name="T80" fmla="*/ 26 w 116"/>
              <a:gd name="T81" fmla="*/ 57 h 112"/>
              <a:gd name="T82" fmla="*/ 31 w 116"/>
              <a:gd name="T83" fmla="*/ 60 h 112"/>
              <a:gd name="T84" fmla="*/ 26 w 116"/>
              <a:gd name="T85" fmla="*/ 67 h 112"/>
              <a:gd name="T86" fmla="*/ 29 w 116"/>
              <a:gd name="T87" fmla="*/ 70 h 112"/>
              <a:gd name="T88" fmla="*/ 55 w 116"/>
              <a:gd name="T89" fmla="*/ 88 h 112"/>
              <a:gd name="T90" fmla="*/ 65 w 116"/>
              <a:gd name="T91" fmla="*/ 91 h 112"/>
              <a:gd name="T92" fmla="*/ 61 w 116"/>
              <a:gd name="T93" fmla="*/ 101 h 112"/>
              <a:gd name="T94" fmla="*/ 67 w 116"/>
              <a:gd name="T95" fmla="*/ 99 h 112"/>
              <a:gd name="T96" fmla="*/ 73 w 116"/>
              <a:gd name="T97" fmla="*/ 100 h 112"/>
              <a:gd name="T98" fmla="*/ 72 w 116"/>
              <a:gd name="T99" fmla="*/ 98 h 112"/>
              <a:gd name="T100" fmla="*/ 52 w 116"/>
              <a:gd name="T101" fmla="*/ 96 h 112"/>
              <a:gd name="T102" fmla="*/ 52 w 116"/>
              <a:gd name="T103" fmla="*/ 9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16" h="112">
                <a:moveTo>
                  <a:pt x="96" y="112"/>
                </a:moveTo>
                <a:cubicBezTo>
                  <a:pt x="96" y="112"/>
                  <a:pt x="96" y="112"/>
                  <a:pt x="96" y="112"/>
                </a:cubicBezTo>
                <a:cubicBezTo>
                  <a:pt x="95" y="111"/>
                  <a:pt x="94" y="110"/>
                  <a:pt x="93" y="109"/>
                </a:cubicBezTo>
                <a:cubicBezTo>
                  <a:pt x="91" y="108"/>
                  <a:pt x="89" y="108"/>
                  <a:pt x="88" y="107"/>
                </a:cubicBezTo>
                <a:cubicBezTo>
                  <a:pt x="84" y="105"/>
                  <a:pt x="82" y="102"/>
                  <a:pt x="79" y="100"/>
                </a:cubicBezTo>
                <a:cubicBezTo>
                  <a:pt x="75" y="97"/>
                  <a:pt x="73" y="94"/>
                  <a:pt x="69" y="91"/>
                </a:cubicBezTo>
                <a:cubicBezTo>
                  <a:pt x="66" y="88"/>
                  <a:pt x="63" y="87"/>
                  <a:pt x="59" y="86"/>
                </a:cubicBezTo>
                <a:cubicBezTo>
                  <a:pt x="56" y="84"/>
                  <a:pt x="52" y="86"/>
                  <a:pt x="49" y="84"/>
                </a:cubicBezTo>
                <a:cubicBezTo>
                  <a:pt x="47" y="83"/>
                  <a:pt x="47" y="81"/>
                  <a:pt x="45" y="80"/>
                </a:cubicBezTo>
                <a:cubicBezTo>
                  <a:pt x="44" y="78"/>
                  <a:pt x="42" y="77"/>
                  <a:pt x="41" y="76"/>
                </a:cubicBezTo>
                <a:cubicBezTo>
                  <a:pt x="38" y="73"/>
                  <a:pt x="35" y="71"/>
                  <a:pt x="33" y="67"/>
                </a:cubicBezTo>
                <a:cubicBezTo>
                  <a:pt x="32" y="66"/>
                  <a:pt x="32" y="66"/>
                  <a:pt x="33" y="65"/>
                </a:cubicBezTo>
                <a:cubicBezTo>
                  <a:pt x="33" y="65"/>
                  <a:pt x="34" y="65"/>
                  <a:pt x="34" y="65"/>
                </a:cubicBezTo>
                <a:cubicBezTo>
                  <a:pt x="35" y="64"/>
                  <a:pt x="36" y="64"/>
                  <a:pt x="37" y="64"/>
                </a:cubicBezTo>
                <a:cubicBezTo>
                  <a:pt x="37" y="63"/>
                  <a:pt x="35" y="62"/>
                  <a:pt x="34" y="61"/>
                </a:cubicBezTo>
                <a:cubicBezTo>
                  <a:pt x="32" y="59"/>
                  <a:pt x="31" y="58"/>
                  <a:pt x="29" y="56"/>
                </a:cubicBezTo>
                <a:cubicBezTo>
                  <a:pt x="28" y="54"/>
                  <a:pt x="27" y="53"/>
                  <a:pt x="26" y="52"/>
                </a:cubicBezTo>
                <a:cubicBezTo>
                  <a:pt x="25" y="52"/>
                  <a:pt x="23" y="51"/>
                  <a:pt x="24" y="49"/>
                </a:cubicBezTo>
                <a:cubicBezTo>
                  <a:pt x="24" y="52"/>
                  <a:pt x="29" y="49"/>
                  <a:pt x="27" y="46"/>
                </a:cubicBezTo>
                <a:cubicBezTo>
                  <a:pt x="28" y="43"/>
                  <a:pt x="26" y="41"/>
                  <a:pt x="24" y="40"/>
                </a:cubicBezTo>
                <a:cubicBezTo>
                  <a:pt x="22" y="38"/>
                  <a:pt x="20" y="35"/>
                  <a:pt x="17" y="35"/>
                </a:cubicBezTo>
                <a:cubicBezTo>
                  <a:pt x="15" y="35"/>
                  <a:pt x="15" y="35"/>
                  <a:pt x="14" y="37"/>
                </a:cubicBezTo>
                <a:cubicBezTo>
                  <a:pt x="14" y="39"/>
                  <a:pt x="14" y="39"/>
                  <a:pt x="13" y="40"/>
                </a:cubicBezTo>
                <a:cubicBezTo>
                  <a:pt x="12" y="41"/>
                  <a:pt x="12" y="42"/>
                  <a:pt x="12" y="44"/>
                </a:cubicBezTo>
                <a:cubicBezTo>
                  <a:pt x="11" y="45"/>
                  <a:pt x="12" y="45"/>
                  <a:pt x="11" y="43"/>
                </a:cubicBezTo>
                <a:cubicBezTo>
                  <a:pt x="9" y="45"/>
                  <a:pt x="10" y="48"/>
                  <a:pt x="9" y="49"/>
                </a:cubicBezTo>
                <a:cubicBezTo>
                  <a:pt x="6" y="52"/>
                  <a:pt x="4" y="47"/>
                  <a:pt x="4" y="45"/>
                </a:cubicBezTo>
                <a:cubicBezTo>
                  <a:pt x="3" y="44"/>
                  <a:pt x="2" y="43"/>
                  <a:pt x="3" y="42"/>
                </a:cubicBezTo>
                <a:cubicBezTo>
                  <a:pt x="3" y="41"/>
                  <a:pt x="4" y="42"/>
                  <a:pt x="4" y="41"/>
                </a:cubicBezTo>
                <a:cubicBezTo>
                  <a:pt x="4" y="40"/>
                  <a:pt x="3" y="40"/>
                  <a:pt x="3" y="39"/>
                </a:cubicBezTo>
                <a:cubicBezTo>
                  <a:pt x="2" y="38"/>
                  <a:pt x="2" y="37"/>
                  <a:pt x="2" y="36"/>
                </a:cubicBezTo>
                <a:cubicBezTo>
                  <a:pt x="1" y="34"/>
                  <a:pt x="0" y="32"/>
                  <a:pt x="1" y="31"/>
                </a:cubicBezTo>
                <a:cubicBezTo>
                  <a:pt x="2" y="32"/>
                  <a:pt x="10" y="34"/>
                  <a:pt x="8" y="30"/>
                </a:cubicBezTo>
                <a:cubicBezTo>
                  <a:pt x="11" y="30"/>
                  <a:pt x="13" y="32"/>
                  <a:pt x="16" y="31"/>
                </a:cubicBezTo>
                <a:cubicBezTo>
                  <a:pt x="18" y="30"/>
                  <a:pt x="19" y="28"/>
                  <a:pt x="19" y="26"/>
                </a:cubicBezTo>
                <a:cubicBezTo>
                  <a:pt x="21" y="26"/>
                  <a:pt x="26" y="33"/>
                  <a:pt x="27" y="30"/>
                </a:cubicBezTo>
                <a:cubicBezTo>
                  <a:pt x="29" y="31"/>
                  <a:pt x="35" y="35"/>
                  <a:pt x="36" y="31"/>
                </a:cubicBezTo>
                <a:cubicBezTo>
                  <a:pt x="36" y="30"/>
                  <a:pt x="34" y="29"/>
                  <a:pt x="35" y="28"/>
                </a:cubicBezTo>
                <a:cubicBezTo>
                  <a:pt x="35" y="27"/>
                  <a:pt x="37" y="27"/>
                  <a:pt x="36" y="25"/>
                </a:cubicBezTo>
                <a:cubicBezTo>
                  <a:pt x="33" y="25"/>
                  <a:pt x="36" y="24"/>
                  <a:pt x="37" y="23"/>
                </a:cubicBezTo>
                <a:cubicBezTo>
                  <a:pt x="39" y="22"/>
                  <a:pt x="41" y="23"/>
                  <a:pt x="42" y="20"/>
                </a:cubicBezTo>
                <a:cubicBezTo>
                  <a:pt x="42" y="19"/>
                  <a:pt x="43" y="17"/>
                  <a:pt x="43" y="15"/>
                </a:cubicBezTo>
                <a:cubicBezTo>
                  <a:pt x="42" y="14"/>
                  <a:pt x="40" y="13"/>
                  <a:pt x="41" y="12"/>
                </a:cubicBezTo>
                <a:cubicBezTo>
                  <a:pt x="42" y="11"/>
                  <a:pt x="43" y="11"/>
                  <a:pt x="44" y="11"/>
                </a:cubicBezTo>
                <a:cubicBezTo>
                  <a:pt x="45" y="10"/>
                  <a:pt x="46" y="10"/>
                  <a:pt x="47" y="9"/>
                </a:cubicBezTo>
                <a:cubicBezTo>
                  <a:pt x="49" y="8"/>
                  <a:pt x="49" y="8"/>
                  <a:pt x="50" y="7"/>
                </a:cubicBezTo>
                <a:cubicBezTo>
                  <a:pt x="51" y="6"/>
                  <a:pt x="51" y="6"/>
                  <a:pt x="52" y="6"/>
                </a:cubicBezTo>
                <a:cubicBezTo>
                  <a:pt x="53" y="6"/>
                  <a:pt x="53" y="7"/>
                  <a:pt x="54" y="5"/>
                </a:cubicBezTo>
                <a:cubicBezTo>
                  <a:pt x="54" y="5"/>
                  <a:pt x="54" y="4"/>
                  <a:pt x="54" y="3"/>
                </a:cubicBezTo>
                <a:cubicBezTo>
                  <a:pt x="55" y="0"/>
                  <a:pt x="56" y="3"/>
                  <a:pt x="58" y="2"/>
                </a:cubicBezTo>
                <a:cubicBezTo>
                  <a:pt x="61" y="4"/>
                  <a:pt x="64" y="5"/>
                  <a:pt x="66" y="7"/>
                </a:cubicBezTo>
                <a:cubicBezTo>
                  <a:pt x="67" y="8"/>
                  <a:pt x="68" y="11"/>
                  <a:pt x="70" y="12"/>
                </a:cubicBezTo>
                <a:cubicBezTo>
                  <a:pt x="71" y="13"/>
                  <a:pt x="72" y="13"/>
                  <a:pt x="73" y="14"/>
                </a:cubicBezTo>
                <a:cubicBezTo>
                  <a:pt x="74" y="14"/>
                  <a:pt x="74" y="16"/>
                  <a:pt x="75" y="17"/>
                </a:cubicBezTo>
                <a:cubicBezTo>
                  <a:pt x="77" y="18"/>
                  <a:pt x="79" y="19"/>
                  <a:pt x="81" y="21"/>
                </a:cubicBezTo>
                <a:cubicBezTo>
                  <a:pt x="84" y="22"/>
                  <a:pt x="86" y="22"/>
                  <a:pt x="89" y="22"/>
                </a:cubicBezTo>
                <a:cubicBezTo>
                  <a:pt x="92" y="22"/>
                  <a:pt x="94" y="23"/>
                  <a:pt x="97" y="22"/>
                </a:cubicBezTo>
                <a:cubicBezTo>
                  <a:pt x="99" y="20"/>
                  <a:pt x="100" y="20"/>
                  <a:pt x="103" y="19"/>
                </a:cubicBezTo>
                <a:cubicBezTo>
                  <a:pt x="105" y="19"/>
                  <a:pt x="107" y="16"/>
                  <a:pt x="108" y="16"/>
                </a:cubicBezTo>
                <a:cubicBezTo>
                  <a:pt x="107" y="19"/>
                  <a:pt x="105" y="20"/>
                  <a:pt x="105" y="23"/>
                </a:cubicBezTo>
                <a:cubicBezTo>
                  <a:pt x="105" y="24"/>
                  <a:pt x="106" y="25"/>
                  <a:pt x="106" y="26"/>
                </a:cubicBezTo>
                <a:cubicBezTo>
                  <a:pt x="106" y="28"/>
                  <a:pt x="105" y="29"/>
                  <a:pt x="105" y="30"/>
                </a:cubicBezTo>
                <a:cubicBezTo>
                  <a:pt x="106" y="30"/>
                  <a:pt x="108" y="29"/>
                  <a:pt x="109" y="31"/>
                </a:cubicBezTo>
                <a:cubicBezTo>
                  <a:pt x="109" y="31"/>
                  <a:pt x="108" y="32"/>
                  <a:pt x="108" y="33"/>
                </a:cubicBezTo>
                <a:cubicBezTo>
                  <a:pt x="107" y="34"/>
                  <a:pt x="107" y="34"/>
                  <a:pt x="107" y="35"/>
                </a:cubicBezTo>
                <a:cubicBezTo>
                  <a:pt x="109" y="36"/>
                  <a:pt x="111" y="36"/>
                  <a:pt x="113" y="37"/>
                </a:cubicBezTo>
                <a:cubicBezTo>
                  <a:pt x="116" y="38"/>
                  <a:pt x="114" y="40"/>
                  <a:pt x="112" y="40"/>
                </a:cubicBezTo>
                <a:cubicBezTo>
                  <a:pt x="110" y="40"/>
                  <a:pt x="110" y="41"/>
                  <a:pt x="110" y="43"/>
                </a:cubicBezTo>
                <a:cubicBezTo>
                  <a:pt x="109" y="45"/>
                  <a:pt x="110" y="46"/>
                  <a:pt x="108" y="48"/>
                </a:cubicBezTo>
                <a:cubicBezTo>
                  <a:pt x="104" y="50"/>
                  <a:pt x="104" y="45"/>
                  <a:pt x="102" y="43"/>
                </a:cubicBezTo>
                <a:cubicBezTo>
                  <a:pt x="100" y="41"/>
                  <a:pt x="100" y="42"/>
                  <a:pt x="98" y="42"/>
                </a:cubicBezTo>
                <a:cubicBezTo>
                  <a:pt x="95" y="43"/>
                  <a:pt x="94" y="41"/>
                  <a:pt x="92" y="40"/>
                </a:cubicBezTo>
                <a:cubicBezTo>
                  <a:pt x="92" y="41"/>
                  <a:pt x="90" y="41"/>
                  <a:pt x="89" y="41"/>
                </a:cubicBezTo>
                <a:cubicBezTo>
                  <a:pt x="88" y="40"/>
                  <a:pt x="87" y="41"/>
                  <a:pt x="86" y="41"/>
                </a:cubicBezTo>
                <a:cubicBezTo>
                  <a:pt x="84" y="42"/>
                  <a:pt x="84" y="42"/>
                  <a:pt x="82" y="41"/>
                </a:cubicBezTo>
                <a:cubicBezTo>
                  <a:pt x="81" y="40"/>
                  <a:pt x="81" y="39"/>
                  <a:pt x="79" y="40"/>
                </a:cubicBezTo>
                <a:cubicBezTo>
                  <a:pt x="78" y="40"/>
                  <a:pt x="77" y="42"/>
                  <a:pt x="76" y="40"/>
                </a:cubicBezTo>
                <a:cubicBezTo>
                  <a:pt x="75" y="40"/>
                  <a:pt x="74" y="39"/>
                  <a:pt x="73" y="39"/>
                </a:cubicBezTo>
                <a:cubicBezTo>
                  <a:pt x="72" y="39"/>
                  <a:pt x="72" y="40"/>
                  <a:pt x="70" y="39"/>
                </a:cubicBezTo>
                <a:cubicBezTo>
                  <a:pt x="69" y="38"/>
                  <a:pt x="68" y="36"/>
                  <a:pt x="66" y="37"/>
                </a:cubicBezTo>
                <a:cubicBezTo>
                  <a:pt x="64" y="38"/>
                  <a:pt x="64" y="39"/>
                  <a:pt x="61" y="39"/>
                </a:cubicBezTo>
                <a:cubicBezTo>
                  <a:pt x="59" y="38"/>
                  <a:pt x="58" y="38"/>
                  <a:pt x="56" y="41"/>
                </a:cubicBezTo>
                <a:cubicBezTo>
                  <a:pt x="55" y="42"/>
                  <a:pt x="55" y="44"/>
                  <a:pt x="53" y="43"/>
                </a:cubicBezTo>
                <a:cubicBezTo>
                  <a:pt x="53" y="43"/>
                  <a:pt x="52" y="42"/>
                  <a:pt x="52" y="41"/>
                </a:cubicBezTo>
                <a:cubicBezTo>
                  <a:pt x="51" y="40"/>
                  <a:pt x="50" y="40"/>
                  <a:pt x="49" y="39"/>
                </a:cubicBezTo>
                <a:cubicBezTo>
                  <a:pt x="42" y="37"/>
                  <a:pt x="45" y="45"/>
                  <a:pt x="44" y="49"/>
                </a:cubicBezTo>
                <a:cubicBezTo>
                  <a:pt x="43" y="51"/>
                  <a:pt x="43" y="52"/>
                  <a:pt x="45" y="53"/>
                </a:cubicBezTo>
                <a:cubicBezTo>
                  <a:pt x="46" y="53"/>
                  <a:pt x="47" y="53"/>
                  <a:pt x="48" y="54"/>
                </a:cubicBezTo>
                <a:cubicBezTo>
                  <a:pt x="49" y="55"/>
                  <a:pt x="49" y="56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7"/>
                  <a:pt x="50" y="57"/>
                  <a:pt x="50" y="57"/>
                </a:cubicBezTo>
                <a:cubicBezTo>
                  <a:pt x="50" y="58"/>
                  <a:pt x="51" y="58"/>
                  <a:pt x="51" y="59"/>
                </a:cubicBezTo>
                <a:cubicBezTo>
                  <a:pt x="52" y="61"/>
                  <a:pt x="52" y="64"/>
                  <a:pt x="53" y="66"/>
                </a:cubicBezTo>
                <a:cubicBezTo>
                  <a:pt x="55" y="71"/>
                  <a:pt x="60" y="75"/>
                  <a:pt x="64" y="79"/>
                </a:cubicBezTo>
                <a:cubicBezTo>
                  <a:pt x="65" y="81"/>
                  <a:pt x="67" y="83"/>
                  <a:pt x="70" y="85"/>
                </a:cubicBezTo>
                <a:cubicBezTo>
                  <a:pt x="70" y="85"/>
                  <a:pt x="72" y="86"/>
                  <a:pt x="72" y="86"/>
                </a:cubicBezTo>
                <a:cubicBezTo>
                  <a:pt x="74" y="87"/>
                  <a:pt x="73" y="89"/>
                  <a:pt x="74" y="90"/>
                </a:cubicBezTo>
                <a:cubicBezTo>
                  <a:pt x="75" y="93"/>
                  <a:pt x="78" y="94"/>
                  <a:pt x="79" y="96"/>
                </a:cubicBezTo>
                <a:cubicBezTo>
                  <a:pt x="81" y="98"/>
                  <a:pt x="82" y="101"/>
                  <a:pt x="84" y="102"/>
                </a:cubicBezTo>
                <a:cubicBezTo>
                  <a:pt x="85" y="103"/>
                  <a:pt x="86" y="103"/>
                  <a:pt x="87" y="104"/>
                </a:cubicBezTo>
                <a:cubicBezTo>
                  <a:pt x="88" y="105"/>
                  <a:pt x="89" y="106"/>
                  <a:pt x="90" y="106"/>
                </a:cubicBezTo>
                <a:cubicBezTo>
                  <a:pt x="92" y="108"/>
                  <a:pt x="97" y="109"/>
                  <a:pt x="96" y="112"/>
                </a:cubicBezTo>
                <a:close/>
                <a:moveTo>
                  <a:pt x="22" y="41"/>
                </a:moveTo>
                <a:cubicBezTo>
                  <a:pt x="22" y="39"/>
                  <a:pt x="20" y="40"/>
                  <a:pt x="20" y="41"/>
                </a:cubicBezTo>
                <a:cubicBezTo>
                  <a:pt x="18" y="43"/>
                  <a:pt x="19" y="42"/>
                  <a:pt x="21" y="43"/>
                </a:cubicBezTo>
                <a:cubicBezTo>
                  <a:pt x="22" y="44"/>
                  <a:pt x="23" y="46"/>
                  <a:pt x="24" y="45"/>
                </a:cubicBezTo>
                <a:cubicBezTo>
                  <a:pt x="26" y="44"/>
                  <a:pt x="23" y="43"/>
                  <a:pt x="23" y="42"/>
                </a:cubicBezTo>
                <a:cubicBezTo>
                  <a:pt x="22" y="42"/>
                  <a:pt x="23" y="41"/>
                  <a:pt x="22" y="41"/>
                </a:cubicBezTo>
                <a:close/>
                <a:moveTo>
                  <a:pt x="19" y="47"/>
                </a:moveTo>
                <a:cubicBezTo>
                  <a:pt x="19" y="46"/>
                  <a:pt x="18" y="44"/>
                  <a:pt x="17" y="43"/>
                </a:cubicBezTo>
                <a:cubicBezTo>
                  <a:pt x="17" y="41"/>
                  <a:pt x="15" y="40"/>
                  <a:pt x="15" y="42"/>
                </a:cubicBezTo>
                <a:cubicBezTo>
                  <a:pt x="16" y="43"/>
                  <a:pt x="17" y="44"/>
                  <a:pt x="17" y="45"/>
                </a:cubicBezTo>
                <a:cubicBezTo>
                  <a:pt x="17" y="46"/>
                  <a:pt x="17" y="46"/>
                  <a:pt x="17" y="47"/>
                </a:cubicBezTo>
                <a:cubicBezTo>
                  <a:pt x="16" y="49"/>
                  <a:pt x="17" y="50"/>
                  <a:pt x="17" y="51"/>
                </a:cubicBezTo>
                <a:cubicBezTo>
                  <a:pt x="17" y="53"/>
                  <a:pt x="17" y="56"/>
                  <a:pt x="18" y="57"/>
                </a:cubicBezTo>
                <a:cubicBezTo>
                  <a:pt x="20" y="60"/>
                  <a:pt x="19" y="57"/>
                  <a:pt x="19" y="56"/>
                </a:cubicBezTo>
                <a:cubicBezTo>
                  <a:pt x="19" y="54"/>
                  <a:pt x="19" y="54"/>
                  <a:pt x="19" y="53"/>
                </a:cubicBezTo>
                <a:cubicBezTo>
                  <a:pt x="19" y="52"/>
                  <a:pt x="19" y="51"/>
                  <a:pt x="19" y="51"/>
                </a:cubicBezTo>
                <a:cubicBezTo>
                  <a:pt x="19" y="50"/>
                  <a:pt x="19" y="49"/>
                  <a:pt x="18" y="48"/>
                </a:cubicBezTo>
                <a:cubicBezTo>
                  <a:pt x="18" y="48"/>
                  <a:pt x="19" y="47"/>
                  <a:pt x="19" y="47"/>
                </a:cubicBezTo>
                <a:close/>
                <a:moveTo>
                  <a:pt x="26" y="55"/>
                </a:moveTo>
                <a:cubicBezTo>
                  <a:pt x="26" y="55"/>
                  <a:pt x="25" y="54"/>
                  <a:pt x="24" y="53"/>
                </a:cubicBezTo>
                <a:cubicBezTo>
                  <a:pt x="23" y="54"/>
                  <a:pt x="25" y="56"/>
                  <a:pt x="26" y="57"/>
                </a:cubicBezTo>
                <a:cubicBezTo>
                  <a:pt x="27" y="58"/>
                  <a:pt x="28" y="59"/>
                  <a:pt x="28" y="60"/>
                </a:cubicBezTo>
                <a:cubicBezTo>
                  <a:pt x="29" y="60"/>
                  <a:pt x="29" y="62"/>
                  <a:pt x="30" y="63"/>
                </a:cubicBezTo>
                <a:cubicBezTo>
                  <a:pt x="32" y="64"/>
                  <a:pt x="31" y="61"/>
                  <a:pt x="31" y="60"/>
                </a:cubicBezTo>
                <a:cubicBezTo>
                  <a:pt x="30" y="58"/>
                  <a:pt x="28" y="57"/>
                  <a:pt x="26" y="55"/>
                </a:cubicBezTo>
                <a:cubicBezTo>
                  <a:pt x="26" y="55"/>
                  <a:pt x="27" y="55"/>
                  <a:pt x="26" y="55"/>
                </a:cubicBezTo>
                <a:close/>
                <a:moveTo>
                  <a:pt x="26" y="67"/>
                </a:moveTo>
                <a:cubicBezTo>
                  <a:pt x="26" y="69"/>
                  <a:pt x="33" y="78"/>
                  <a:pt x="35" y="78"/>
                </a:cubicBezTo>
                <a:cubicBezTo>
                  <a:pt x="37" y="77"/>
                  <a:pt x="33" y="73"/>
                  <a:pt x="32" y="73"/>
                </a:cubicBezTo>
                <a:cubicBezTo>
                  <a:pt x="31" y="72"/>
                  <a:pt x="30" y="71"/>
                  <a:pt x="29" y="70"/>
                </a:cubicBezTo>
                <a:cubicBezTo>
                  <a:pt x="28" y="69"/>
                  <a:pt x="28" y="68"/>
                  <a:pt x="26" y="67"/>
                </a:cubicBezTo>
                <a:cubicBezTo>
                  <a:pt x="26" y="68"/>
                  <a:pt x="27" y="67"/>
                  <a:pt x="26" y="67"/>
                </a:cubicBezTo>
                <a:close/>
                <a:moveTo>
                  <a:pt x="55" y="88"/>
                </a:moveTo>
                <a:cubicBezTo>
                  <a:pt x="53" y="87"/>
                  <a:pt x="54" y="89"/>
                  <a:pt x="54" y="89"/>
                </a:cubicBezTo>
                <a:cubicBezTo>
                  <a:pt x="55" y="90"/>
                  <a:pt x="56" y="90"/>
                  <a:pt x="57" y="90"/>
                </a:cubicBezTo>
                <a:cubicBezTo>
                  <a:pt x="59" y="91"/>
                  <a:pt x="63" y="91"/>
                  <a:pt x="65" y="91"/>
                </a:cubicBezTo>
                <a:cubicBezTo>
                  <a:pt x="66" y="89"/>
                  <a:pt x="59" y="89"/>
                  <a:pt x="57" y="89"/>
                </a:cubicBezTo>
                <a:cubicBezTo>
                  <a:pt x="56" y="89"/>
                  <a:pt x="56" y="88"/>
                  <a:pt x="55" y="88"/>
                </a:cubicBezTo>
                <a:close/>
                <a:moveTo>
                  <a:pt x="61" y="101"/>
                </a:moveTo>
                <a:cubicBezTo>
                  <a:pt x="64" y="101"/>
                  <a:pt x="66" y="101"/>
                  <a:pt x="69" y="101"/>
                </a:cubicBezTo>
                <a:cubicBezTo>
                  <a:pt x="69" y="101"/>
                  <a:pt x="71" y="101"/>
                  <a:pt x="71" y="100"/>
                </a:cubicBezTo>
                <a:cubicBezTo>
                  <a:pt x="70" y="99"/>
                  <a:pt x="68" y="100"/>
                  <a:pt x="67" y="99"/>
                </a:cubicBezTo>
                <a:cubicBezTo>
                  <a:pt x="66" y="100"/>
                  <a:pt x="61" y="99"/>
                  <a:pt x="61" y="101"/>
                </a:cubicBezTo>
                <a:cubicBezTo>
                  <a:pt x="62" y="101"/>
                  <a:pt x="61" y="99"/>
                  <a:pt x="61" y="101"/>
                </a:cubicBezTo>
                <a:close/>
                <a:moveTo>
                  <a:pt x="73" y="100"/>
                </a:moveTo>
                <a:cubicBezTo>
                  <a:pt x="76" y="100"/>
                  <a:pt x="78" y="104"/>
                  <a:pt x="80" y="104"/>
                </a:cubicBezTo>
                <a:cubicBezTo>
                  <a:pt x="82" y="102"/>
                  <a:pt x="77" y="100"/>
                  <a:pt x="76" y="99"/>
                </a:cubicBezTo>
                <a:cubicBezTo>
                  <a:pt x="75" y="99"/>
                  <a:pt x="73" y="98"/>
                  <a:pt x="72" y="98"/>
                </a:cubicBezTo>
                <a:cubicBezTo>
                  <a:pt x="71" y="98"/>
                  <a:pt x="72" y="100"/>
                  <a:pt x="73" y="100"/>
                </a:cubicBezTo>
                <a:cubicBezTo>
                  <a:pt x="74" y="100"/>
                  <a:pt x="72" y="100"/>
                  <a:pt x="73" y="100"/>
                </a:cubicBezTo>
                <a:close/>
                <a:moveTo>
                  <a:pt x="52" y="96"/>
                </a:moveTo>
                <a:cubicBezTo>
                  <a:pt x="51" y="96"/>
                  <a:pt x="47" y="97"/>
                  <a:pt x="50" y="98"/>
                </a:cubicBezTo>
                <a:cubicBezTo>
                  <a:pt x="51" y="99"/>
                  <a:pt x="54" y="98"/>
                  <a:pt x="53" y="96"/>
                </a:cubicBezTo>
                <a:cubicBezTo>
                  <a:pt x="53" y="96"/>
                  <a:pt x="52" y="96"/>
                  <a:pt x="52" y="96"/>
                </a:cubicBezTo>
                <a:cubicBezTo>
                  <a:pt x="52" y="96"/>
                  <a:pt x="52" y="96"/>
                  <a:pt x="52" y="9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86" name="Freeform 53">
            <a:extLst>
              <a:ext uri="{FF2B5EF4-FFF2-40B4-BE49-F238E27FC236}">
                <a16:creationId xmlns:a16="http://schemas.microsoft.com/office/drawing/2014/main" id="{25ED5269-251C-8A69-4250-A128A5240AD9}"/>
              </a:ext>
            </a:extLst>
          </p:cNvPr>
          <p:cNvSpPr>
            <a:spLocks/>
          </p:cNvSpPr>
          <p:nvPr/>
        </p:nvSpPr>
        <p:spPr bwMode="auto">
          <a:xfrm>
            <a:off x="10096500" y="5621338"/>
            <a:ext cx="476250" cy="301625"/>
          </a:xfrm>
          <a:custGeom>
            <a:avLst/>
            <a:gdLst>
              <a:gd name="T0" fmla="*/ 112 w 125"/>
              <a:gd name="T1" fmla="*/ 10 h 79"/>
              <a:gd name="T2" fmla="*/ 106 w 125"/>
              <a:gd name="T3" fmla="*/ 7 h 79"/>
              <a:gd name="T4" fmla="*/ 100 w 125"/>
              <a:gd name="T5" fmla="*/ 5 h 79"/>
              <a:gd name="T6" fmla="*/ 83 w 125"/>
              <a:gd name="T7" fmla="*/ 4 h 79"/>
              <a:gd name="T8" fmla="*/ 70 w 125"/>
              <a:gd name="T9" fmla="*/ 10 h 79"/>
              <a:gd name="T10" fmla="*/ 58 w 125"/>
              <a:gd name="T11" fmla="*/ 14 h 79"/>
              <a:gd name="T12" fmla="*/ 44 w 125"/>
              <a:gd name="T13" fmla="*/ 12 h 79"/>
              <a:gd name="T14" fmla="*/ 30 w 125"/>
              <a:gd name="T15" fmla="*/ 11 h 79"/>
              <a:gd name="T16" fmla="*/ 11 w 125"/>
              <a:gd name="T17" fmla="*/ 6 h 79"/>
              <a:gd name="T18" fmla="*/ 11 w 125"/>
              <a:gd name="T19" fmla="*/ 2 h 79"/>
              <a:gd name="T20" fmla="*/ 6 w 125"/>
              <a:gd name="T21" fmla="*/ 4 h 79"/>
              <a:gd name="T22" fmla="*/ 3 w 125"/>
              <a:gd name="T23" fmla="*/ 16 h 79"/>
              <a:gd name="T24" fmla="*/ 8 w 125"/>
              <a:gd name="T25" fmla="*/ 23 h 79"/>
              <a:gd name="T26" fmla="*/ 13 w 125"/>
              <a:gd name="T27" fmla="*/ 28 h 79"/>
              <a:gd name="T28" fmla="*/ 9 w 125"/>
              <a:gd name="T29" fmla="*/ 34 h 79"/>
              <a:gd name="T30" fmla="*/ 3 w 125"/>
              <a:gd name="T31" fmla="*/ 38 h 79"/>
              <a:gd name="T32" fmla="*/ 2 w 125"/>
              <a:gd name="T33" fmla="*/ 45 h 79"/>
              <a:gd name="T34" fmla="*/ 0 w 125"/>
              <a:gd name="T35" fmla="*/ 51 h 79"/>
              <a:gd name="T36" fmla="*/ 11 w 125"/>
              <a:gd name="T37" fmla="*/ 62 h 79"/>
              <a:gd name="T38" fmla="*/ 11 w 125"/>
              <a:gd name="T39" fmla="*/ 77 h 79"/>
              <a:gd name="T40" fmla="*/ 22 w 125"/>
              <a:gd name="T41" fmla="*/ 74 h 79"/>
              <a:gd name="T42" fmla="*/ 34 w 125"/>
              <a:gd name="T43" fmla="*/ 72 h 79"/>
              <a:gd name="T44" fmla="*/ 38 w 125"/>
              <a:gd name="T45" fmla="*/ 71 h 79"/>
              <a:gd name="T46" fmla="*/ 41 w 125"/>
              <a:gd name="T47" fmla="*/ 71 h 79"/>
              <a:gd name="T48" fmla="*/ 44 w 125"/>
              <a:gd name="T49" fmla="*/ 73 h 79"/>
              <a:gd name="T50" fmla="*/ 57 w 125"/>
              <a:gd name="T51" fmla="*/ 79 h 79"/>
              <a:gd name="T52" fmla="*/ 69 w 125"/>
              <a:gd name="T53" fmla="*/ 76 h 79"/>
              <a:gd name="T54" fmla="*/ 73 w 125"/>
              <a:gd name="T55" fmla="*/ 68 h 79"/>
              <a:gd name="T56" fmla="*/ 81 w 125"/>
              <a:gd name="T57" fmla="*/ 64 h 79"/>
              <a:gd name="T58" fmla="*/ 93 w 125"/>
              <a:gd name="T59" fmla="*/ 57 h 79"/>
              <a:gd name="T60" fmla="*/ 97 w 125"/>
              <a:gd name="T61" fmla="*/ 57 h 79"/>
              <a:gd name="T62" fmla="*/ 104 w 125"/>
              <a:gd name="T63" fmla="*/ 61 h 79"/>
              <a:gd name="T64" fmla="*/ 106 w 125"/>
              <a:gd name="T65" fmla="*/ 61 h 79"/>
              <a:gd name="T66" fmla="*/ 108 w 125"/>
              <a:gd name="T67" fmla="*/ 54 h 79"/>
              <a:gd name="T68" fmla="*/ 101 w 125"/>
              <a:gd name="T69" fmla="*/ 48 h 79"/>
              <a:gd name="T70" fmla="*/ 105 w 125"/>
              <a:gd name="T71" fmla="*/ 42 h 79"/>
              <a:gd name="T72" fmla="*/ 109 w 125"/>
              <a:gd name="T73" fmla="*/ 32 h 79"/>
              <a:gd name="T74" fmla="*/ 119 w 125"/>
              <a:gd name="T75" fmla="*/ 22 h 79"/>
              <a:gd name="T76" fmla="*/ 116 w 125"/>
              <a:gd name="T77" fmla="*/ 12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5" h="79">
                <a:moveTo>
                  <a:pt x="116" y="12"/>
                </a:moveTo>
                <a:cubicBezTo>
                  <a:pt x="114" y="12"/>
                  <a:pt x="113" y="12"/>
                  <a:pt x="112" y="10"/>
                </a:cubicBezTo>
                <a:cubicBezTo>
                  <a:pt x="110" y="8"/>
                  <a:pt x="111" y="6"/>
                  <a:pt x="108" y="6"/>
                </a:cubicBezTo>
                <a:cubicBezTo>
                  <a:pt x="107" y="6"/>
                  <a:pt x="107" y="7"/>
                  <a:pt x="106" y="7"/>
                </a:cubicBezTo>
                <a:cubicBezTo>
                  <a:pt x="105" y="6"/>
                  <a:pt x="104" y="5"/>
                  <a:pt x="104" y="5"/>
                </a:cubicBezTo>
                <a:cubicBezTo>
                  <a:pt x="103" y="5"/>
                  <a:pt x="101" y="5"/>
                  <a:pt x="100" y="5"/>
                </a:cubicBezTo>
                <a:cubicBezTo>
                  <a:pt x="99" y="5"/>
                  <a:pt x="98" y="4"/>
                  <a:pt x="97" y="3"/>
                </a:cubicBezTo>
                <a:cubicBezTo>
                  <a:pt x="93" y="0"/>
                  <a:pt x="88" y="2"/>
                  <a:pt x="83" y="4"/>
                </a:cubicBezTo>
                <a:cubicBezTo>
                  <a:pt x="81" y="4"/>
                  <a:pt x="78" y="5"/>
                  <a:pt x="76" y="6"/>
                </a:cubicBezTo>
                <a:cubicBezTo>
                  <a:pt x="75" y="7"/>
                  <a:pt x="72" y="9"/>
                  <a:pt x="70" y="10"/>
                </a:cubicBezTo>
                <a:cubicBezTo>
                  <a:pt x="69" y="12"/>
                  <a:pt x="68" y="13"/>
                  <a:pt x="66" y="14"/>
                </a:cubicBezTo>
                <a:cubicBezTo>
                  <a:pt x="63" y="14"/>
                  <a:pt x="61" y="15"/>
                  <a:pt x="58" y="14"/>
                </a:cubicBezTo>
                <a:cubicBezTo>
                  <a:pt x="55" y="13"/>
                  <a:pt x="54" y="12"/>
                  <a:pt x="51" y="13"/>
                </a:cubicBezTo>
                <a:cubicBezTo>
                  <a:pt x="48" y="13"/>
                  <a:pt x="47" y="12"/>
                  <a:pt x="44" y="12"/>
                </a:cubicBezTo>
                <a:cubicBezTo>
                  <a:pt x="42" y="11"/>
                  <a:pt x="40" y="12"/>
                  <a:pt x="38" y="12"/>
                </a:cubicBezTo>
                <a:cubicBezTo>
                  <a:pt x="35" y="12"/>
                  <a:pt x="32" y="11"/>
                  <a:pt x="30" y="11"/>
                </a:cubicBezTo>
                <a:cubicBezTo>
                  <a:pt x="25" y="10"/>
                  <a:pt x="21" y="8"/>
                  <a:pt x="17" y="9"/>
                </a:cubicBezTo>
                <a:cubicBezTo>
                  <a:pt x="15" y="10"/>
                  <a:pt x="8" y="10"/>
                  <a:pt x="11" y="6"/>
                </a:cubicBezTo>
                <a:cubicBezTo>
                  <a:pt x="12" y="5"/>
                  <a:pt x="16" y="5"/>
                  <a:pt x="14" y="3"/>
                </a:cubicBezTo>
                <a:cubicBezTo>
                  <a:pt x="13" y="2"/>
                  <a:pt x="12" y="2"/>
                  <a:pt x="11" y="2"/>
                </a:cubicBezTo>
                <a:cubicBezTo>
                  <a:pt x="9" y="1"/>
                  <a:pt x="9" y="0"/>
                  <a:pt x="7" y="0"/>
                </a:cubicBezTo>
                <a:cubicBezTo>
                  <a:pt x="6" y="1"/>
                  <a:pt x="6" y="2"/>
                  <a:pt x="6" y="4"/>
                </a:cubicBezTo>
                <a:cubicBezTo>
                  <a:pt x="5" y="5"/>
                  <a:pt x="3" y="5"/>
                  <a:pt x="3" y="6"/>
                </a:cubicBezTo>
                <a:cubicBezTo>
                  <a:pt x="0" y="9"/>
                  <a:pt x="2" y="13"/>
                  <a:pt x="3" y="16"/>
                </a:cubicBezTo>
                <a:cubicBezTo>
                  <a:pt x="4" y="17"/>
                  <a:pt x="4" y="19"/>
                  <a:pt x="4" y="20"/>
                </a:cubicBezTo>
                <a:cubicBezTo>
                  <a:pt x="5" y="21"/>
                  <a:pt x="7" y="22"/>
                  <a:pt x="8" y="23"/>
                </a:cubicBezTo>
                <a:cubicBezTo>
                  <a:pt x="9" y="24"/>
                  <a:pt x="10" y="24"/>
                  <a:pt x="11" y="26"/>
                </a:cubicBezTo>
                <a:cubicBezTo>
                  <a:pt x="11" y="27"/>
                  <a:pt x="13" y="27"/>
                  <a:pt x="13" y="28"/>
                </a:cubicBezTo>
                <a:cubicBezTo>
                  <a:pt x="14" y="30"/>
                  <a:pt x="13" y="31"/>
                  <a:pt x="12" y="32"/>
                </a:cubicBezTo>
                <a:cubicBezTo>
                  <a:pt x="10" y="33"/>
                  <a:pt x="10" y="33"/>
                  <a:pt x="9" y="34"/>
                </a:cubicBezTo>
                <a:cubicBezTo>
                  <a:pt x="8" y="36"/>
                  <a:pt x="8" y="36"/>
                  <a:pt x="6" y="36"/>
                </a:cubicBezTo>
                <a:cubicBezTo>
                  <a:pt x="5" y="36"/>
                  <a:pt x="3" y="36"/>
                  <a:pt x="3" y="38"/>
                </a:cubicBezTo>
                <a:cubicBezTo>
                  <a:pt x="2" y="39"/>
                  <a:pt x="3" y="40"/>
                  <a:pt x="3" y="41"/>
                </a:cubicBezTo>
                <a:cubicBezTo>
                  <a:pt x="2" y="42"/>
                  <a:pt x="2" y="43"/>
                  <a:pt x="2" y="45"/>
                </a:cubicBezTo>
                <a:cubicBezTo>
                  <a:pt x="3" y="46"/>
                  <a:pt x="4" y="46"/>
                  <a:pt x="4" y="48"/>
                </a:cubicBezTo>
                <a:cubicBezTo>
                  <a:pt x="4" y="50"/>
                  <a:pt x="2" y="51"/>
                  <a:pt x="0" y="51"/>
                </a:cubicBezTo>
                <a:cubicBezTo>
                  <a:pt x="3" y="53"/>
                  <a:pt x="4" y="55"/>
                  <a:pt x="6" y="57"/>
                </a:cubicBezTo>
                <a:cubicBezTo>
                  <a:pt x="10" y="58"/>
                  <a:pt x="10" y="58"/>
                  <a:pt x="11" y="62"/>
                </a:cubicBezTo>
                <a:cubicBezTo>
                  <a:pt x="11" y="64"/>
                  <a:pt x="14" y="66"/>
                  <a:pt x="13" y="69"/>
                </a:cubicBezTo>
                <a:cubicBezTo>
                  <a:pt x="12" y="72"/>
                  <a:pt x="12" y="74"/>
                  <a:pt x="11" y="77"/>
                </a:cubicBezTo>
                <a:cubicBezTo>
                  <a:pt x="13" y="77"/>
                  <a:pt x="15" y="77"/>
                  <a:pt x="17" y="76"/>
                </a:cubicBezTo>
                <a:cubicBezTo>
                  <a:pt x="19" y="75"/>
                  <a:pt x="20" y="74"/>
                  <a:pt x="22" y="74"/>
                </a:cubicBezTo>
                <a:cubicBezTo>
                  <a:pt x="24" y="74"/>
                  <a:pt x="26" y="76"/>
                  <a:pt x="28" y="75"/>
                </a:cubicBezTo>
                <a:cubicBezTo>
                  <a:pt x="30" y="74"/>
                  <a:pt x="32" y="72"/>
                  <a:pt x="34" y="72"/>
                </a:cubicBezTo>
                <a:cubicBezTo>
                  <a:pt x="35" y="72"/>
                  <a:pt x="36" y="72"/>
                  <a:pt x="37" y="71"/>
                </a:cubicBezTo>
                <a:cubicBezTo>
                  <a:pt x="38" y="71"/>
                  <a:pt x="37" y="70"/>
                  <a:pt x="38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40" y="72"/>
                  <a:pt x="41" y="71"/>
                  <a:pt x="41" y="71"/>
                </a:cubicBezTo>
                <a:cubicBezTo>
                  <a:pt x="42" y="71"/>
                  <a:pt x="42" y="70"/>
                  <a:pt x="43" y="71"/>
                </a:cubicBezTo>
                <a:cubicBezTo>
                  <a:pt x="44" y="71"/>
                  <a:pt x="44" y="72"/>
                  <a:pt x="44" y="73"/>
                </a:cubicBezTo>
                <a:cubicBezTo>
                  <a:pt x="45" y="75"/>
                  <a:pt x="46" y="75"/>
                  <a:pt x="49" y="76"/>
                </a:cubicBezTo>
                <a:cubicBezTo>
                  <a:pt x="51" y="73"/>
                  <a:pt x="55" y="78"/>
                  <a:pt x="57" y="79"/>
                </a:cubicBezTo>
                <a:cubicBezTo>
                  <a:pt x="59" y="79"/>
                  <a:pt x="61" y="78"/>
                  <a:pt x="63" y="78"/>
                </a:cubicBezTo>
                <a:cubicBezTo>
                  <a:pt x="65" y="77"/>
                  <a:pt x="67" y="76"/>
                  <a:pt x="69" y="76"/>
                </a:cubicBezTo>
                <a:cubicBezTo>
                  <a:pt x="73" y="77"/>
                  <a:pt x="77" y="75"/>
                  <a:pt x="76" y="71"/>
                </a:cubicBezTo>
                <a:cubicBezTo>
                  <a:pt x="75" y="70"/>
                  <a:pt x="73" y="69"/>
                  <a:pt x="73" y="68"/>
                </a:cubicBezTo>
                <a:cubicBezTo>
                  <a:pt x="73" y="65"/>
                  <a:pt x="77" y="66"/>
                  <a:pt x="78" y="67"/>
                </a:cubicBezTo>
                <a:cubicBezTo>
                  <a:pt x="78" y="64"/>
                  <a:pt x="80" y="65"/>
                  <a:pt x="81" y="64"/>
                </a:cubicBezTo>
                <a:cubicBezTo>
                  <a:pt x="83" y="64"/>
                  <a:pt x="83" y="63"/>
                  <a:pt x="84" y="62"/>
                </a:cubicBezTo>
                <a:cubicBezTo>
                  <a:pt x="86" y="58"/>
                  <a:pt x="92" y="62"/>
                  <a:pt x="93" y="57"/>
                </a:cubicBezTo>
                <a:cubicBezTo>
                  <a:pt x="94" y="57"/>
                  <a:pt x="94" y="58"/>
                  <a:pt x="95" y="58"/>
                </a:cubicBezTo>
                <a:cubicBezTo>
                  <a:pt x="96" y="58"/>
                  <a:pt x="97" y="57"/>
                  <a:pt x="97" y="57"/>
                </a:cubicBezTo>
                <a:cubicBezTo>
                  <a:pt x="99" y="57"/>
                  <a:pt x="100" y="60"/>
                  <a:pt x="101" y="61"/>
                </a:cubicBezTo>
                <a:cubicBezTo>
                  <a:pt x="102" y="61"/>
                  <a:pt x="102" y="62"/>
                  <a:pt x="104" y="61"/>
                </a:cubicBezTo>
                <a:cubicBezTo>
                  <a:pt x="104" y="61"/>
                  <a:pt x="104" y="61"/>
                  <a:pt x="105" y="60"/>
                </a:cubicBezTo>
                <a:cubicBezTo>
                  <a:pt x="105" y="60"/>
                  <a:pt x="106" y="60"/>
                  <a:pt x="106" y="61"/>
                </a:cubicBezTo>
                <a:cubicBezTo>
                  <a:pt x="108" y="60"/>
                  <a:pt x="109" y="59"/>
                  <a:pt x="111" y="59"/>
                </a:cubicBezTo>
                <a:cubicBezTo>
                  <a:pt x="110" y="57"/>
                  <a:pt x="109" y="56"/>
                  <a:pt x="108" y="54"/>
                </a:cubicBezTo>
                <a:cubicBezTo>
                  <a:pt x="107" y="52"/>
                  <a:pt x="106" y="50"/>
                  <a:pt x="105" y="49"/>
                </a:cubicBezTo>
                <a:cubicBezTo>
                  <a:pt x="104" y="48"/>
                  <a:pt x="102" y="49"/>
                  <a:pt x="101" y="48"/>
                </a:cubicBezTo>
                <a:cubicBezTo>
                  <a:pt x="99" y="47"/>
                  <a:pt x="101" y="45"/>
                  <a:pt x="103" y="45"/>
                </a:cubicBezTo>
                <a:cubicBezTo>
                  <a:pt x="103" y="44"/>
                  <a:pt x="105" y="43"/>
                  <a:pt x="105" y="42"/>
                </a:cubicBezTo>
                <a:cubicBezTo>
                  <a:pt x="106" y="41"/>
                  <a:pt x="108" y="40"/>
                  <a:pt x="108" y="39"/>
                </a:cubicBezTo>
                <a:cubicBezTo>
                  <a:pt x="109" y="37"/>
                  <a:pt x="109" y="34"/>
                  <a:pt x="109" y="32"/>
                </a:cubicBezTo>
                <a:cubicBezTo>
                  <a:pt x="110" y="30"/>
                  <a:pt x="110" y="28"/>
                  <a:pt x="111" y="26"/>
                </a:cubicBezTo>
                <a:cubicBezTo>
                  <a:pt x="113" y="23"/>
                  <a:pt x="115" y="22"/>
                  <a:pt x="119" y="22"/>
                </a:cubicBezTo>
                <a:cubicBezTo>
                  <a:pt x="125" y="22"/>
                  <a:pt x="122" y="16"/>
                  <a:pt x="122" y="13"/>
                </a:cubicBezTo>
                <a:cubicBezTo>
                  <a:pt x="120" y="13"/>
                  <a:pt x="118" y="13"/>
                  <a:pt x="116" y="1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87" name="Freeform 55">
            <a:extLst>
              <a:ext uri="{FF2B5EF4-FFF2-40B4-BE49-F238E27FC236}">
                <a16:creationId xmlns:a16="http://schemas.microsoft.com/office/drawing/2014/main" id="{001FB585-DFB9-79EA-E8F7-8F3CE8E892AA}"/>
              </a:ext>
            </a:extLst>
          </p:cNvPr>
          <p:cNvSpPr>
            <a:spLocks/>
          </p:cNvSpPr>
          <p:nvPr/>
        </p:nvSpPr>
        <p:spPr bwMode="auto">
          <a:xfrm>
            <a:off x="8623300" y="4810125"/>
            <a:ext cx="285750" cy="236538"/>
          </a:xfrm>
          <a:custGeom>
            <a:avLst/>
            <a:gdLst>
              <a:gd name="T0" fmla="*/ 17 w 75"/>
              <a:gd name="T1" fmla="*/ 8 h 62"/>
              <a:gd name="T2" fmla="*/ 23 w 75"/>
              <a:gd name="T3" fmla="*/ 7 h 62"/>
              <a:gd name="T4" fmla="*/ 32 w 75"/>
              <a:gd name="T5" fmla="*/ 7 h 62"/>
              <a:gd name="T6" fmla="*/ 35 w 75"/>
              <a:gd name="T7" fmla="*/ 6 h 62"/>
              <a:gd name="T8" fmla="*/ 37 w 75"/>
              <a:gd name="T9" fmla="*/ 4 h 62"/>
              <a:gd name="T10" fmla="*/ 41 w 75"/>
              <a:gd name="T11" fmla="*/ 3 h 62"/>
              <a:gd name="T12" fmla="*/ 46 w 75"/>
              <a:gd name="T13" fmla="*/ 3 h 62"/>
              <a:gd name="T14" fmla="*/ 50 w 75"/>
              <a:gd name="T15" fmla="*/ 4 h 62"/>
              <a:gd name="T16" fmla="*/ 56 w 75"/>
              <a:gd name="T17" fmla="*/ 8 h 62"/>
              <a:gd name="T18" fmla="*/ 59 w 75"/>
              <a:gd name="T19" fmla="*/ 8 h 62"/>
              <a:gd name="T20" fmla="*/ 63 w 75"/>
              <a:gd name="T21" fmla="*/ 16 h 62"/>
              <a:gd name="T22" fmla="*/ 61 w 75"/>
              <a:gd name="T23" fmla="*/ 21 h 62"/>
              <a:gd name="T24" fmla="*/ 70 w 75"/>
              <a:gd name="T25" fmla="*/ 25 h 62"/>
              <a:gd name="T26" fmla="*/ 75 w 75"/>
              <a:gd name="T27" fmla="*/ 35 h 62"/>
              <a:gd name="T28" fmla="*/ 70 w 75"/>
              <a:gd name="T29" fmla="*/ 42 h 62"/>
              <a:gd name="T30" fmla="*/ 63 w 75"/>
              <a:gd name="T31" fmla="*/ 50 h 62"/>
              <a:gd name="T32" fmla="*/ 64 w 75"/>
              <a:gd name="T33" fmla="*/ 61 h 62"/>
              <a:gd name="T34" fmla="*/ 57 w 75"/>
              <a:gd name="T35" fmla="*/ 59 h 62"/>
              <a:gd name="T36" fmla="*/ 54 w 75"/>
              <a:gd name="T37" fmla="*/ 56 h 62"/>
              <a:gd name="T38" fmla="*/ 49 w 75"/>
              <a:gd name="T39" fmla="*/ 53 h 62"/>
              <a:gd name="T40" fmla="*/ 46 w 75"/>
              <a:gd name="T41" fmla="*/ 53 h 62"/>
              <a:gd name="T42" fmla="*/ 44 w 75"/>
              <a:gd name="T43" fmla="*/ 47 h 62"/>
              <a:gd name="T44" fmla="*/ 41 w 75"/>
              <a:gd name="T45" fmla="*/ 47 h 62"/>
              <a:gd name="T46" fmla="*/ 32 w 75"/>
              <a:gd name="T47" fmla="*/ 48 h 62"/>
              <a:gd name="T48" fmla="*/ 32 w 75"/>
              <a:gd name="T49" fmla="*/ 43 h 62"/>
              <a:gd name="T50" fmla="*/ 33 w 75"/>
              <a:gd name="T51" fmla="*/ 39 h 62"/>
              <a:gd name="T52" fmla="*/ 24 w 75"/>
              <a:gd name="T53" fmla="*/ 38 h 62"/>
              <a:gd name="T54" fmla="*/ 15 w 75"/>
              <a:gd name="T55" fmla="*/ 30 h 62"/>
              <a:gd name="T56" fmla="*/ 9 w 75"/>
              <a:gd name="T57" fmla="*/ 24 h 62"/>
              <a:gd name="T58" fmla="*/ 4 w 75"/>
              <a:gd name="T59" fmla="*/ 23 h 62"/>
              <a:gd name="T60" fmla="*/ 1 w 75"/>
              <a:gd name="T61" fmla="*/ 16 h 62"/>
              <a:gd name="T62" fmla="*/ 5 w 75"/>
              <a:gd name="T63" fmla="*/ 11 h 62"/>
              <a:gd name="T64" fmla="*/ 16 w 75"/>
              <a:gd name="T65" fmla="*/ 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5" h="62">
                <a:moveTo>
                  <a:pt x="16" y="4"/>
                </a:moveTo>
                <a:cubicBezTo>
                  <a:pt x="16" y="5"/>
                  <a:pt x="16" y="7"/>
                  <a:pt x="17" y="8"/>
                </a:cubicBezTo>
                <a:cubicBezTo>
                  <a:pt x="18" y="9"/>
                  <a:pt x="19" y="8"/>
                  <a:pt x="20" y="8"/>
                </a:cubicBezTo>
                <a:cubicBezTo>
                  <a:pt x="21" y="7"/>
                  <a:pt x="21" y="7"/>
                  <a:pt x="23" y="7"/>
                </a:cubicBezTo>
                <a:cubicBezTo>
                  <a:pt x="24" y="7"/>
                  <a:pt x="24" y="8"/>
                  <a:pt x="25" y="9"/>
                </a:cubicBezTo>
                <a:cubicBezTo>
                  <a:pt x="27" y="10"/>
                  <a:pt x="30" y="9"/>
                  <a:pt x="32" y="7"/>
                </a:cubicBezTo>
                <a:cubicBezTo>
                  <a:pt x="32" y="7"/>
                  <a:pt x="33" y="5"/>
                  <a:pt x="34" y="5"/>
                </a:cubicBezTo>
                <a:cubicBezTo>
                  <a:pt x="35" y="5"/>
                  <a:pt x="34" y="6"/>
                  <a:pt x="35" y="6"/>
                </a:cubicBezTo>
                <a:cubicBezTo>
                  <a:pt x="35" y="6"/>
                  <a:pt x="36" y="5"/>
                  <a:pt x="36" y="5"/>
                </a:cubicBezTo>
                <a:cubicBezTo>
                  <a:pt x="36" y="4"/>
                  <a:pt x="37" y="4"/>
                  <a:pt x="37" y="4"/>
                </a:cubicBezTo>
                <a:cubicBezTo>
                  <a:pt x="37" y="3"/>
                  <a:pt x="37" y="0"/>
                  <a:pt x="39" y="1"/>
                </a:cubicBezTo>
                <a:cubicBezTo>
                  <a:pt x="40" y="1"/>
                  <a:pt x="39" y="3"/>
                  <a:pt x="41" y="3"/>
                </a:cubicBezTo>
                <a:cubicBezTo>
                  <a:pt x="42" y="3"/>
                  <a:pt x="43" y="1"/>
                  <a:pt x="45" y="0"/>
                </a:cubicBezTo>
                <a:cubicBezTo>
                  <a:pt x="46" y="1"/>
                  <a:pt x="44" y="3"/>
                  <a:pt x="46" y="3"/>
                </a:cubicBezTo>
                <a:cubicBezTo>
                  <a:pt x="48" y="4"/>
                  <a:pt x="48" y="2"/>
                  <a:pt x="49" y="1"/>
                </a:cubicBezTo>
                <a:cubicBezTo>
                  <a:pt x="50" y="2"/>
                  <a:pt x="49" y="3"/>
                  <a:pt x="50" y="4"/>
                </a:cubicBezTo>
                <a:cubicBezTo>
                  <a:pt x="50" y="5"/>
                  <a:pt x="51" y="5"/>
                  <a:pt x="52" y="6"/>
                </a:cubicBezTo>
                <a:cubicBezTo>
                  <a:pt x="53" y="7"/>
                  <a:pt x="53" y="8"/>
                  <a:pt x="56" y="8"/>
                </a:cubicBezTo>
                <a:cubicBezTo>
                  <a:pt x="57" y="8"/>
                  <a:pt x="57" y="7"/>
                  <a:pt x="58" y="7"/>
                </a:cubicBezTo>
                <a:cubicBezTo>
                  <a:pt x="59" y="7"/>
                  <a:pt x="59" y="8"/>
                  <a:pt x="59" y="8"/>
                </a:cubicBezTo>
                <a:cubicBezTo>
                  <a:pt x="61" y="9"/>
                  <a:pt x="63" y="9"/>
                  <a:pt x="64" y="11"/>
                </a:cubicBezTo>
                <a:cubicBezTo>
                  <a:pt x="66" y="12"/>
                  <a:pt x="64" y="14"/>
                  <a:pt x="63" y="16"/>
                </a:cubicBezTo>
                <a:cubicBezTo>
                  <a:pt x="63" y="17"/>
                  <a:pt x="63" y="18"/>
                  <a:pt x="63" y="19"/>
                </a:cubicBezTo>
                <a:cubicBezTo>
                  <a:pt x="62" y="19"/>
                  <a:pt x="61" y="20"/>
                  <a:pt x="61" y="21"/>
                </a:cubicBezTo>
                <a:cubicBezTo>
                  <a:pt x="62" y="23"/>
                  <a:pt x="64" y="24"/>
                  <a:pt x="65" y="24"/>
                </a:cubicBezTo>
                <a:cubicBezTo>
                  <a:pt x="68" y="24"/>
                  <a:pt x="68" y="24"/>
                  <a:pt x="70" y="25"/>
                </a:cubicBezTo>
                <a:cubicBezTo>
                  <a:pt x="72" y="27"/>
                  <a:pt x="71" y="28"/>
                  <a:pt x="72" y="30"/>
                </a:cubicBezTo>
                <a:cubicBezTo>
                  <a:pt x="73" y="32"/>
                  <a:pt x="75" y="33"/>
                  <a:pt x="75" y="35"/>
                </a:cubicBezTo>
                <a:cubicBezTo>
                  <a:pt x="75" y="37"/>
                  <a:pt x="74" y="37"/>
                  <a:pt x="73" y="38"/>
                </a:cubicBezTo>
                <a:cubicBezTo>
                  <a:pt x="72" y="39"/>
                  <a:pt x="72" y="41"/>
                  <a:pt x="70" y="42"/>
                </a:cubicBezTo>
                <a:cubicBezTo>
                  <a:pt x="68" y="43"/>
                  <a:pt x="67" y="42"/>
                  <a:pt x="66" y="45"/>
                </a:cubicBezTo>
                <a:cubicBezTo>
                  <a:pt x="65" y="46"/>
                  <a:pt x="63" y="48"/>
                  <a:pt x="63" y="50"/>
                </a:cubicBezTo>
                <a:cubicBezTo>
                  <a:pt x="63" y="52"/>
                  <a:pt x="64" y="53"/>
                  <a:pt x="65" y="55"/>
                </a:cubicBezTo>
                <a:cubicBezTo>
                  <a:pt x="66" y="57"/>
                  <a:pt x="66" y="59"/>
                  <a:pt x="64" y="61"/>
                </a:cubicBezTo>
                <a:cubicBezTo>
                  <a:pt x="63" y="61"/>
                  <a:pt x="59" y="60"/>
                  <a:pt x="59" y="62"/>
                </a:cubicBezTo>
                <a:cubicBezTo>
                  <a:pt x="57" y="62"/>
                  <a:pt x="58" y="60"/>
                  <a:pt x="57" y="59"/>
                </a:cubicBezTo>
                <a:cubicBezTo>
                  <a:pt x="56" y="58"/>
                  <a:pt x="55" y="58"/>
                  <a:pt x="54" y="58"/>
                </a:cubicBezTo>
                <a:cubicBezTo>
                  <a:pt x="54" y="57"/>
                  <a:pt x="54" y="57"/>
                  <a:pt x="54" y="56"/>
                </a:cubicBezTo>
                <a:cubicBezTo>
                  <a:pt x="53" y="56"/>
                  <a:pt x="52" y="56"/>
                  <a:pt x="52" y="56"/>
                </a:cubicBezTo>
                <a:cubicBezTo>
                  <a:pt x="51" y="55"/>
                  <a:pt x="50" y="54"/>
                  <a:pt x="49" y="53"/>
                </a:cubicBezTo>
                <a:cubicBezTo>
                  <a:pt x="48" y="53"/>
                  <a:pt x="48" y="53"/>
                  <a:pt x="47" y="53"/>
                </a:cubicBezTo>
                <a:cubicBezTo>
                  <a:pt x="47" y="52"/>
                  <a:pt x="46" y="53"/>
                  <a:pt x="46" y="53"/>
                </a:cubicBezTo>
                <a:cubicBezTo>
                  <a:pt x="44" y="52"/>
                  <a:pt x="46" y="50"/>
                  <a:pt x="46" y="49"/>
                </a:cubicBezTo>
                <a:cubicBezTo>
                  <a:pt x="46" y="48"/>
                  <a:pt x="44" y="48"/>
                  <a:pt x="44" y="47"/>
                </a:cubicBezTo>
                <a:cubicBezTo>
                  <a:pt x="44" y="47"/>
                  <a:pt x="46" y="43"/>
                  <a:pt x="47" y="43"/>
                </a:cubicBezTo>
                <a:cubicBezTo>
                  <a:pt x="43" y="39"/>
                  <a:pt x="43" y="48"/>
                  <a:pt x="41" y="47"/>
                </a:cubicBezTo>
                <a:cubicBezTo>
                  <a:pt x="40" y="49"/>
                  <a:pt x="37" y="49"/>
                  <a:pt x="36" y="48"/>
                </a:cubicBezTo>
                <a:cubicBezTo>
                  <a:pt x="35" y="48"/>
                  <a:pt x="32" y="48"/>
                  <a:pt x="32" y="48"/>
                </a:cubicBezTo>
                <a:cubicBezTo>
                  <a:pt x="31" y="46"/>
                  <a:pt x="32" y="46"/>
                  <a:pt x="33" y="45"/>
                </a:cubicBezTo>
                <a:cubicBezTo>
                  <a:pt x="33" y="44"/>
                  <a:pt x="32" y="44"/>
                  <a:pt x="32" y="43"/>
                </a:cubicBezTo>
                <a:cubicBezTo>
                  <a:pt x="32" y="42"/>
                  <a:pt x="32" y="42"/>
                  <a:pt x="33" y="40"/>
                </a:cubicBezTo>
                <a:cubicBezTo>
                  <a:pt x="33" y="39"/>
                  <a:pt x="33" y="40"/>
                  <a:pt x="33" y="39"/>
                </a:cubicBezTo>
                <a:cubicBezTo>
                  <a:pt x="32" y="38"/>
                  <a:pt x="30" y="37"/>
                  <a:pt x="29" y="36"/>
                </a:cubicBezTo>
                <a:cubicBezTo>
                  <a:pt x="29" y="37"/>
                  <a:pt x="24" y="38"/>
                  <a:pt x="24" y="38"/>
                </a:cubicBezTo>
                <a:cubicBezTo>
                  <a:pt x="21" y="37"/>
                  <a:pt x="23" y="33"/>
                  <a:pt x="21" y="32"/>
                </a:cubicBezTo>
                <a:cubicBezTo>
                  <a:pt x="19" y="31"/>
                  <a:pt x="16" y="32"/>
                  <a:pt x="15" y="30"/>
                </a:cubicBezTo>
                <a:cubicBezTo>
                  <a:pt x="14" y="29"/>
                  <a:pt x="14" y="26"/>
                  <a:pt x="13" y="24"/>
                </a:cubicBezTo>
                <a:cubicBezTo>
                  <a:pt x="12" y="22"/>
                  <a:pt x="11" y="23"/>
                  <a:pt x="9" y="24"/>
                </a:cubicBezTo>
                <a:cubicBezTo>
                  <a:pt x="8" y="24"/>
                  <a:pt x="8" y="25"/>
                  <a:pt x="6" y="25"/>
                </a:cubicBezTo>
                <a:cubicBezTo>
                  <a:pt x="5" y="25"/>
                  <a:pt x="5" y="23"/>
                  <a:pt x="4" y="23"/>
                </a:cubicBezTo>
                <a:cubicBezTo>
                  <a:pt x="3" y="21"/>
                  <a:pt x="1" y="22"/>
                  <a:pt x="1" y="19"/>
                </a:cubicBezTo>
                <a:cubicBezTo>
                  <a:pt x="1" y="18"/>
                  <a:pt x="2" y="17"/>
                  <a:pt x="1" y="16"/>
                </a:cubicBezTo>
                <a:cubicBezTo>
                  <a:pt x="1" y="15"/>
                  <a:pt x="0" y="15"/>
                  <a:pt x="0" y="13"/>
                </a:cubicBezTo>
                <a:cubicBezTo>
                  <a:pt x="1" y="12"/>
                  <a:pt x="3" y="12"/>
                  <a:pt x="5" y="11"/>
                </a:cubicBezTo>
                <a:cubicBezTo>
                  <a:pt x="6" y="9"/>
                  <a:pt x="8" y="8"/>
                  <a:pt x="9" y="7"/>
                </a:cubicBezTo>
                <a:cubicBezTo>
                  <a:pt x="10" y="7"/>
                  <a:pt x="15" y="3"/>
                  <a:pt x="16" y="4"/>
                </a:cubicBezTo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88" name="Freeform 56">
            <a:extLst>
              <a:ext uri="{FF2B5EF4-FFF2-40B4-BE49-F238E27FC236}">
                <a16:creationId xmlns:a16="http://schemas.microsoft.com/office/drawing/2014/main" id="{A6D28978-DD17-A390-164A-232F04944C09}"/>
              </a:ext>
            </a:extLst>
          </p:cNvPr>
          <p:cNvSpPr>
            <a:spLocks/>
          </p:cNvSpPr>
          <p:nvPr/>
        </p:nvSpPr>
        <p:spPr bwMode="auto">
          <a:xfrm>
            <a:off x="10145713" y="4225925"/>
            <a:ext cx="728662" cy="614363"/>
          </a:xfrm>
          <a:custGeom>
            <a:avLst/>
            <a:gdLst>
              <a:gd name="T0" fmla="*/ 24 w 191"/>
              <a:gd name="T1" fmla="*/ 146 h 161"/>
              <a:gd name="T2" fmla="*/ 42 w 191"/>
              <a:gd name="T3" fmla="*/ 139 h 161"/>
              <a:gd name="T4" fmla="*/ 67 w 191"/>
              <a:gd name="T5" fmla="*/ 143 h 161"/>
              <a:gd name="T6" fmla="*/ 78 w 191"/>
              <a:gd name="T7" fmla="*/ 145 h 161"/>
              <a:gd name="T8" fmla="*/ 88 w 191"/>
              <a:gd name="T9" fmla="*/ 149 h 161"/>
              <a:gd name="T10" fmla="*/ 95 w 191"/>
              <a:gd name="T11" fmla="*/ 150 h 161"/>
              <a:gd name="T12" fmla="*/ 106 w 191"/>
              <a:gd name="T13" fmla="*/ 151 h 161"/>
              <a:gd name="T14" fmla="*/ 115 w 191"/>
              <a:gd name="T15" fmla="*/ 151 h 161"/>
              <a:gd name="T16" fmla="*/ 126 w 191"/>
              <a:gd name="T17" fmla="*/ 156 h 161"/>
              <a:gd name="T18" fmla="*/ 137 w 191"/>
              <a:gd name="T19" fmla="*/ 154 h 161"/>
              <a:gd name="T20" fmla="*/ 147 w 191"/>
              <a:gd name="T21" fmla="*/ 150 h 161"/>
              <a:gd name="T22" fmla="*/ 158 w 191"/>
              <a:gd name="T23" fmla="*/ 135 h 161"/>
              <a:gd name="T24" fmla="*/ 171 w 191"/>
              <a:gd name="T25" fmla="*/ 135 h 161"/>
              <a:gd name="T26" fmla="*/ 168 w 191"/>
              <a:gd name="T27" fmla="*/ 122 h 161"/>
              <a:gd name="T28" fmla="*/ 167 w 191"/>
              <a:gd name="T29" fmla="*/ 114 h 161"/>
              <a:gd name="T30" fmla="*/ 164 w 191"/>
              <a:gd name="T31" fmla="*/ 102 h 161"/>
              <a:gd name="T32" fmla="*/ 174 w 191"/>
              <a:gd name="T33" fmla="*/ 102 h 161"/>
              <a:gd name="T34" fmla="*/ 189 w 191"/>
              <a:gd name="T35" fmla="*/ 95 h 161"/>
              <a:gd name="T36" fmla="*/ 185 w 191"/>
              <a:gd name="T37" fmla="*/ 83 h 161"/>
              <a:gd name="T38" fmla="*/ 174 w 191"/>
              <a:gd name="T39" fmla="*/ 80 h 161"/>
              <a:gd name="T40" fmla="*/ 164 w 191"/>
              <a:gd name="T41" fmla="*/ 64 h 161"/>
              <a:gd name="T42" fmla="*/ 160 w 191"/>
              <a:gd name="T43" fmla="*/ 52 h 161"/>
              <a:gd name="T44" fmla="*/ 152 w 191"/>
              <a:gd name="T45" fmla="*/ 45 h 161"/>
              <a:gd name="T46" fmla="*/ 157 w 191"/>
              <a:gd name="T47" fmla="*/ 37 h 161"/>
              <a:gd name="T48" fmla="*/ 153 w 191"/>
              <a:gd name="T49" fmla="*/ 29 h 161"/>
              <a:gd name="T50" fmla="*/ 155 w 191"/>
              <a:gd name="T51" fmla="*/ 21 h 161"/>
              <a:gd name="T52" fmla="*/ 149 w 191"/>
              <a:gd name="T53" fmla="*/ 16 h 161"/>
              <a:gd name="T54" fmla="*/ 132 w 191"/>
              <a:gd name="T55" fmla="*/ 12 h 161"/>
              <a:gd name="T56" fmla="*/ 126 w 191"/>
              <a:gd name="T57" fmla="*/ 6 h 161"/>
              <a:gd name="T58" fmla="*/ 110 w 191"/>
              <a:gd name="T59" fmla="*/ 2 h 161"/>
              <a:gd name="T60" fmla="*/ 95 w 191"/>
              <a:gd name="T61" fmla="*/ 3 h 161"/>
              <a:gd name="T62" fmla="*/ 85 w 191"/>
              <a:gd name="T63" fmla="*/ 10 h 161"/>
              <a:gd name="T64" fmla="*/ 71 w 191"/>
              <a:gd name="T65" fmla="*/ 16 h 161"/>
              <a:gd name="T66" fmla="*/ 72 w 191"/>
              <a:gd name="T67" fmla="*/ 31 h 161"/>
              <a:gd name="T68" fmla="*/ 63 w 191"/>
              <a:gd name="T69" fmla="*/ 37 h 161"/>
              <a:gd name="T70" fmla="*/ 54 w 191"/>
              <a:gd name="T71" fmla="*/ 49 h 161"/>
              <a:gd name="T72" fmla="*/ 54 w 191"/>
              <a:gd name="T73" fmla="*/ 64 h 161"/>
              <a:gd name="T74" fmla="*/ 46 w 191"/>
              <a:gd name="T75" fmla="*/ 65 h 161"/>
              <a:gd name="T76" fmla="*/ 34 w 191"/>
              <a:gd name="T77" fmla="*/ 73 h 161"/>
              <a:gd name="T78" fmla="*/ 20 w 191"/>
              <a:gd name="T79" fmla="*/ 75 h 161"/>
              <a:gd name="T80" fmla="*/ 13 w 191"/>
              <a:gd name="T81" fmla="*/ 87 h 161"/>
              <a:gd name="T82" fmla="*/ 17 w 191"/>
              <a:gd name="T83" fmla="*/ 117 h 161"/>
              <a:gd name="T84" fmla="*/ 11 w 191"/>
              <a:gd name="T85" fmla="*/ 14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1" h="161">
                <a:moveTo>
                  <a:pt x="16" y="149"/>
                </a:moveTo>
                <a:cubicBezTo>
                  <a:pt x="18" y="150"/>
                  <a:pt x="19" y="151"/>
                  <a:pt x="21" y="149"/>
                </a:cubicBezTo>
                <a:cubicBezTo>
                  <a:pt x="22" y="148"/>
                  <a:pt x="23" y="147"/>
                  <a:pt x="24" y="146"/>
                </a:cubicBezTo>
                <a:cubicBezTo>
                  <a:pt x="26" y="142"/>
                  <a:pt x="27" y="140"/>
                  <a:pt x="31" y="140"/>
                </a:cubicBezTo>
                <a:cubicBezTo>
                  <a:pt x="33" y="140"/>
                  <a:pt x="35" y="140"/>
                  <a:pt x="37" y="140"/>
                </a:cubicBezTo>
                <a:cubicBezTo>
                  <a:pt x="39" y="140"/>
                  <a:pt x="40" y="139"/>
                  <a:pt x="42" y="139"/>
                </a:cubicBezTo>
                <a:cubicBezTo>
                  <a:pt x="45" y="139"/>
                  <a:pt x="47" y="139"/>
                  <a:pt x="49" y="139"/>
                </a:cubicBezTo>
                <a:cubicBezTo>
                  <a:pt x="52" y="139"/>
                  <a:pt x="54" y="140"/>
                  <a:pt x="57" y="140"/>
                </a:cubicBezTo>
                <a:cubicBezTo>
                  <a:pt x="61" y="140"/>
                  <a:pt x="64" y="142"/>
                  <a:pt x="67" y="143"/>
                </a:cubicBezTo>
                <a:cubicBezTo>
                  <a:pt x="68" y="144"/>
                  <a:pt x="69" y="144"/>
                  <a:pt x="71" y="144"/>
                </a:cubicBezTo>
                <a:cubicBezTo>
                  <a:pt x="73" y="144"/>
                  <a:pt x="74" y="144"/>
                  <a:pt x="76" y="144"/>
                </a:cubicBezTo>
                <a:cubicBezTo>
                  <a:pt x="76" y="145"/>
                  <a:pt x="77" y="145"/>
                  <a:pt x="78" y="145"/>
                </a:cubicBezTo>
                <a:cubicBezTo>
                  <a:pt x="78" y="145"/>
                  <a:pt x="79" y="144"/>
                  <a:pt x="79" y="144"/>
                </a:cubicBezTo>
                <a:cubicBezTo>
                  <a:pt x="81" y="144"/>
                  <a:pt x="81" y="145"/>
                  <a:pt x="82" y="146"/>
                </a:cubicBezTo>
                <a:cubicBezTo>
                  <a:pt x="83" y="148"/>
                  <a:pt x="86" y="152"/>
                  <a:pt x="88" y="149"/>
                </a:cubicBezTo>
                <a:cubicBezTo>
                  <a:pt x="90" y="149"/>
                  <a:pt x="91" y="149"/>
                  <a:pt x="91" y="150"/>
                </a:cubicBezTo>
                <a:cubicBezTo>
                  <a:pt x="92" y="152"/>
                  <a:pt x="91" y="154"/>
                  <a:pt x="93" y="153"/>
                </a:cubicBezTo>
                <a:cubicBezTo>
                  <a:pt x="95" y="153"/>
                  <a:pt x="94" y="151"/>
                  <a:pt x="95" y="150"/>
                </a:cubicBezTo>
                <a:cubicBezTo>
                  <a:pt x="97" y="149"/>
                  <a:pt x="98" y="151"/>
                  <a:pt x="100" y="151"/>
                </a:cubicBezTo>
                <a:cubicBezTo>
                  <a:pt x="101" y="151"/>
                  <a:pt x="101" y="149"/>
                  <a:pt x="102" y="149"/>
                </a:cubicBezTo>
                <a:cubicBezTo>
                  <a:pt x="104" y="149"/>
                  <a:pt x="104" y="151"/>
                  <a:pt x="106" y="151"/>
                </a:cubicBezTo>
                <a:cubicBezTo>
                  <a:pt x="107" y="151"/>
                  <a:pt x="108" y="150"/>
                  <a:pt x="110" y="152"/>
                </a:cubicBezTo>
                <a:cubicBezTo>
                  <a:pt x="111" y="153"/>
                  <a:pt x="111" y="155"/>
                  <a:pt x="113" y="155"/>
                </a:cubicBezTo>
                <a:cubicBezTo>
                  <a:pt x="114" y="153"/>
                  <a:pt x="113" y="152"/>
                  <a:pt x="115" y="151"/>
                </a:cubicBezTo>
                <a:cubicBezTo>
                  <a:pt x="116" y="150"/>
                  <a:pt x="117" y="150"/>
                  <a:pt x="117" y="150"/>
                </a:cubicBezTo>
                <a:cubicBezTo>
                  <a:pt x="118" y="149"/>
                  <a:pt x="118" y="149"/>
                  <a:pt x="119" y="149"/>
                </a:cubicBezTo>
                <a:cubicBezTo>
                  <a:pt x="123" y="150"/>
                  <a:pt x="121" y="158"/>
                  <a:pt x="126" y="156"/>
                </a:cubicBezTo>
                <a:cubicBezTo>
                  <a:pt x="128" y="156"/>
                  <a:pt x="128" y="153"/>
                  <a:pt x="131" y="153"/>
                </a:cubicBezTo>
                <a:cubicBezTo>
                  <a:pt x="132" y="153"/>
                  <a:pt x="133" y="154"/>
                  <a:pt x="134" y="154"/>
                </a:cubicBezTo>
                <a:cubicBezTo>
                  <a:pt x="135" y="155"/>
                  <a:pt x="136" y="154"/>
                  <a:pt x="137" y="154"/>
                </a:cubicBezTo>
                <a:cubicBezTo>
                  <a:pt x="139" y="154"/>
                  <a:pt x="141" y="154"/>
                  <a:pt x="143" y="156"/>
                </a:cubicBezTo>
                <a:cubicBezTo>
                  <a:pt x="144" y="157"/>
                  <a:pt x="144" y="160"/>
                  <a:pt x="146" y="160"/>
                </a:cubicBezTo>
                <a:cubicBezTo>
                  <a:pt x="152" y="161"/>
                  <a:pt x="148" y="152"/>
                  <a:pt x="147" y="150"/>
                </a:cubicBezTo>
                <a:cubicBezTo>
                  <a:pt x="147" y="147"/>
                  <a:pt x="148" y="145"/>
                  <a:pt x="150" y="143"/>
                </a:cubicBezTo>
                <a:cubicBezTo>
                  <a:pt x="151" y="141"/>
                  <a:pt x="153" y="140"/>
                  <a:pt x="155" y="138"/>
                </a:cubicBezTo>
                <a:cubicBezTo>
                  <a:pt x="156" y="137"/>
                  <a:pt x="156" y="135"/>
                  <a:pt x="158" y="135"/>
                </a:cubicBezTo>
                <a:cubicBezTo>
                  <a:pt x="159" y="135"/>
                  <a:pt x="160" y="135"/>
                  <a:pt x="161" y="135"/>
                </a:cubicBezTo>
                <a:cubicBezTo>
                  <a:pt x="163" y="135"/>
                  <a:pt x="163" y="135"/>
                  <a:pt x="164" y="134"/>
                </a:cubicBezTo>
                <a:cubicBezTo>
                  <a:pt x="167" y="133"/>
                  <a:pt x="169" y="136"/>
                  <a:pt x="171" y="135"/>
                </a:cubicBezTo>
                <a:cubicBezTo>
                  <a:pt x="172" y="134"/>
                  <a:pt x="171" y="132"/>
                  <a:pt x="170" y="130"/>
                </a:cubicBezTo>
                <a:cubicBezTo>
                  <a:pt x="169" y="128"/>
                  <a:pt x="168" y="128"/>
                  <a:pt x="168" y="125"/>
                </a:cubicBezTo>
                <a:cubicBezTo>
                  <a:pt x="169" y="124"/>
                  <a:pt x="168" y="123"/>
                  <a:pt x="168" y="122"/>
                </a:cubicBezTo>
                <a:cubicBezTo>
                  <a:pt x="168" y="121"/>
                  <a:pt x="169" y="120"/>
                  <a:pt x="168" y="119"/>
                </a:cubicBezTo>
                <a:cubicBezTo>
                  <a:pt x="168" y="118"/>
                  <a:pt x="167" y="118"/>
                  <a:pt x="167" y="117"/>
                </a:cubicBezTo>
                <a:cubicBezTo>
                  <a:pt x="166" y="115"/>
                  <a:pt x="167" y="116"/>
                  <a:pt x="167" y="114"/>
                </a:cubicBezTo>
                <a:cubicBezTo>
                  <a:pt x="169" y="111"/>
                  <a:pt x="166" y="111"/>
                  <a:pt x="165" y="110"/>
                </a:cubicBezTo>
                <a:cubicBezTo>
                  <a:pt x="164" y="108"/>
                  <a:pt x="162" y="105"/>
                  <a:pt x="162" y="104"/>
                </a:cubicBezTo>
                <a:cubicBezTo>
                  <a:pt x="162" y="103"/>
                  <a:pt x="163" y="102"/>
                  <a:pt x="164" y="102"/>
                </a:cubicBezTo>
                <a:cubicBezTo>
                  <a:pt x="164" y="101"/>
                  <a:pt x="164" y="99"/>
                  <a:pt x="165" y="99"/>
                </a:cubicBezTo>
                <a:cubicBezTo>
                  <a:pt x="166" y="98"/>
                  <a:pt x="169" y="98"/>
                  <a:pt x="170" y="99"/>
                </a:cubicBezTo>
                <a:cubicBezTo>
                  <a:pt x="173" y="99"/>
                  <a:pt x="172" y="101"/>
                  <a:pt x="174" y="102"/>
                </a:cubicBezTo>
                <a:cubicBezTo>
                  <a:pt x="179" y="104"/>
                  <a:pt x="184" y="102"/>
                  <a:pt x="186" y="98"/>
                </a:cubicBezTo>
                <a:cubicBezTo>
                  <a:pt x="186" y="97"/>
                  <a:pt x="186" y="96"/>
                  <a:pt x="187" y="96"/>
                </a:cubicBezTo>
                <a:cubicBezTo>
                  <a:pt x="188" y="95"/>
                  <a:pt x="189" y="95"/>
                  <a:pt x="189" y="95"/>
                </a:cubicBezTo>
                <a:cubicBezTo>
                  <a:pt x="191" y="93"/>
                  <a:pt x="190" y="91"/>
                  <a:pt x="188" y="90"/>
                </a:cubicBezTo>
                <a:cubicBezTo>
                  <a:pt x="187" y="89"/>
                  <a:pt x="184" y="87"/>
                  <a:pt x="184" y="85"/>
                </a:cubicBezTo>
                <a:cubicBezTo>
                  <a:pt x="184" y="84"/>
                  <a:pt x="186" y="84"/>
                  <a:pt x="185" y="83"/>
                </a:cubicBezTo>
                <a:cubicBezTo>
                  <a:pt x="185" y="82"/>
                  <a:pt x="185" y="82"/>
                  <a:pt x="184" y="82"/>
                </a:cubicBezTo>
                <a:cubicBezTo>
                  <a:pt x="182" y="81"/>
                  <a:pt x="181" y="79"/>
                  <a:pt x="180" y="79"/>
                </a:cubicBezTo>
                <a:cubicBezTo>
                  <a:pt x="178" y="78"/>
                  <a:pt x="176" y="80"/>
                  <a:pt x="174" y="80"/>
                </a:cubicBezTo>
                <a:cubicBezTo>
                  <a:pt x="172" y="79"/>
                  <a:pt x="173" y="75"/>
                  <a:pt x="173" y="73"/>
                </a:cubicBezTo>
                <a:cubicBezTo>
                  <a:pt x="173" y="70"/>
                  <a:pt x="172" y="70"/>
                  <a:pt x="170" y="69"/>
                </a:cubicBezTo>
                <a:cubicBezTo>
                  <a:pt x="167" y="68"/>
                  <a:pt x="165" y="67"/>
                  <a:pt x="164" y="64"/>
                </a:cubicBezTo>
                <a:cubicBezTo>
                  <a:pt x="163" y="62"/>
                  <a:pt x="163" y="59"/>
                  <a:pt x="161" y="57"/>
                </a:cubicBezTo>
                <a:cubicBezTo>
                  <a:pt x="160" y="57"/>
                  <a:pt x="159" y="57"/>
                  <a:pt x="159" y="56"/>
                </a:cubicBezTo>
                <a:cubicBezTo>
                  <a:pt x="159" y="55"/>
                  <a:pt x="160" y="54"/>
                  <a:pt x="160" y="52"/>
                </a:cubicBezTo>
                <a:cubicBezTo>
                  <a:pt x="160" y="51"/>
                  <a:pt x="159" y="51"/>
                  <a:pt x="158" y="50"/>
                </a:cubicBezTo>
                <a:cubicBezTo>
                  <a:pt x="158" y="50"/>
                  <a:pt x="157" y="49"/>
                  <a:pt x="157" y="48"/>
                </a:cubicBezTo>
                <a:cubicBezTo>
                  <a:pt x="156" y="47"/>
                  <a:pt x="153" y="47"/>
                  <a:pt x="152" y="45"/>
                </a:cubicBezTo>
                <a:cubicBezTo>
                  <a:pt x="152" y="44"/>
                  <a:pt x="154" y="41"/>
                  <a:pt x="155" y="41"/>
                </a:cubicBezTo>
                <a:cubicBezTo>
                  <a:pt x="155" y="40"/>
                  <a:pt x="155" y="39"/>
                  <a:pt x="155" y="39"/>
                </a:cubicBezTo>
                <a:cubicBezTo>
                  <a:pt x="156" y="38"/>
                  <a:pt x="157" y="38"/>
                  <a:pt x="157" y="37"/>
                </a:cubicBezTo>
                <a:cubicBezTo>
                  <a:pt x="157" y="36"/>
                  <a:pt x="156" y="35"/>
                  <a:pt x="157" y="34"/>
                </a:cubicBezTo>
                <a:cubicBezTo>
                  <a:pt x="156" y="34"/>
                  <a:pt x="156" y="32"/>
                  <a:pt x="155" y="31"/>
                </a:cubicBezTo>
                <a:cubicBezTo>
                  <a:pt x="155" y="30"/>
                  <a:pt x="153" y="30"/>
                  <a:pt x="153" y="29"/>
                </a:cubicBezTo>
                <a:cubicBezTo>
                  <a:pt x="153" y="28"/>
                  <a:pt x="155" y="27"/>
                  <a:pt x="156" y="26"/>
                </a:cubicBezTo>
                <a:cubicBezTo>
                  <a:pt x="156" y="25"/>
                  <a:pt x="155" y="24"/>
                  <a:pt x="155" y="23"/>
                </a:cubicBezTo>
                <a:cubicBezTo>
                  <a:pt x="155" y="22"/>
                  <a:pt x="155" y="22"/>
                  <a:pt x="155" y="21"/>
                </a:cubicBezTo>
                <a:cubicBezTo>
                  <a:pt x="156" y="18"/>
                  <a:pt x="155" y="19"/>
                  <a:pt x="153" y="18"/>
                </a:cubicBezTo>
                <a:cubicBezTo>
                  <a:pt x="152" y="18"/>
                  <a:pt x="151" y="17"/>
                  <a:pt x="151" y="17"/>
                </a:cubicBezTo>
                <a:cubicBezTo>
                  <a:pt x="150" y="16"/>
                  <a:pt x="150" y="17"/>
                  <a:pt x="149" y="16"/>
                </a:cubicBezTo>
                <a:cubicBezTo>
                  <a:pt x="149" y="16"/>
                  <a:pt x="149" y="15"/>
                  <a:pt x="149" y="15"/>
                </a:cubicBezTo>
                <a:cubicBezTo>
                  <a:pt x="148" y="14"/>
                  <a:pt x="147" y="12"/>
                  <a:pt x="145" y="11"/>
                </a:cubicBezTo>
                <a:cubicBezTo>
                  <a:pt x="142" y="10"/>
                  <a:pt x="135" y="8"/>
                  <a:pt x="132" y="12"/>
                </a:cubicBezTo>
                <a:cubicBezTo>
                  <a:pt x="129" y="12"/>
                  <a:pt x="129" y="14"/>
                  <a:pt x="126" y="15"/>
                </a:cubicBezTo>
                <a:cubicBezTo>
                  <a:pt x="125" y="13"/>
                  <a:pt x="125" y="12"/>
                  <a:pt x="125" y="10"/>
                </a:cubicBezTo>
                <a:cubicBezTo>
                  <a:pt x="126" y="9"/>
                  <a:pt x="127" y="7"/>
                  <a:pt x="126" y="6"/>
                </a:cubicBezTo>
                <a:cubicBezTo>
                  <a:pt x="125" y="4"/>
                  <a:pt x="122" y="5"/>
                  <a:pt x="121" y="4"/>
                </a:cubicBezTo>
                <a:cubicBezTo>
                  <a:pt x="117" y="2"/>
                  <a:pt x="116" y="6"/>
                  <a:pt x="113" y="6"/>
                </a:cubicBezTo>
                <a:cubicBezTo>
                  <a:pt x="111" y="6"/>
                  <a:pt x="111" y="3"/>
                  <a:pt x="110" y="2"/>
                </a:cubicBezTo>
                <a:cubicBezTo>
                  <a:pt x="109" y="0"/>
                  <a:pt x="107" y="1"/>
                  <a:pt x="106" y="2"/>
                </a:cubicBezTo>
                <a:cubicBezTo>
                  <a:pt x="103" y="4"/>
                  <a:pt x="102" y="2"/>
                  <a:pt x="100" y="0"/>
                </a:cubicBezTo>
                <a:cubicBezTo>
                  <a:pt x="98" y="1"/>
                  <a:pt x="97" y="1"/>
                  <a:pt x="95" y="3"/>
                </a:cubicBezTo>
                <a:cubicBezTo>
                  <a:pt x="94" y="4"/>
                  <a:pt x="92" y="6"/>
                  <a:pt x="91" y="7"/>
                </a:cubicBezTo>
                <a:cubicBezTo>
                  <a:pt x="91" y="9"/>
                  <a:pt x="91" y="11"/>
                  <a:pt x="89" y="12"/>
                </a:cubicBezTo>
                <a:cubicBezTo>
                  <a:pt x="88" y="12"/>
                  <a:pt x="87" y="10"/>
                  <a:pt x="85" y="10"/>
                </a:cubicBezTo>
                <a:cubicBezTo>
                  <a:pt x="85" y="13"/>
                  <a:pt x="80" y="9"/>
                  <a:pt x="79" y="10"/>
                </a:cubicBezTo>
                <a:cubicBezTo>
                  <a:pt x="78" y="10"/>
                  <a:pt x="77" y="12"/>
                  <a:pt x="76" y="13"/>
                </a:cubicBezTo>
                <a:cubicBezTo>
                  <a:pt x="74" y="15"/>
                  <a:pt x="73" y="15"/>
                  <a:pt x="71" y="16"/>
                </a:cubicBezTo>
                <a:cubicBezTo>
                  <a:pt x="73" y="18"/>
                  <a:pt x="69" y="23"/>
                  <a:pt x="69" y="26"/>
                </a:cubicBezTo>
                <a:cubicBezTo>
                  <a:pt x="68" y="30"/>
                  <a:pt x="72" y="27"/>
                  <a:pt x="74" y="29"/>
                </a:cubicBezTo>
                <a:cubicBezTo>
                  <a:pt x="76" y="31"/>
                  <a:pt x="73" y="31"/>
                  <a:pt x="72" y="31"/>
                </a:cubicBezTo>
                <a:cubicBezTo>
                  <a:pt x="72" y="32"/>
                  <a:pt x="72" y="34"/>
                  <a:pt x="71" y="35"/>
                </a:cubicBezTo>
                <a:cubicBezTo>
                  <a:pt x="70" y="36"/>
                  <a:pt x="68" y="34"/>
                  <a:pt x="66" y="34"/>
                </a:cubicBezTo>
                <a:cubicBezTo>
                  <a:pt x="64" y="34"/>
                  <a:pt x="64" y="36"/>
                  <a:pt x="63" y="37"/>
                </a:cubicBezTo>
                <a:cubicBezTo>
                  <a:pt x="62" y="39"/>
                  <a:pt x="62" y="40"/>
                  <a:pt x="61" y="41"/>
                </a:cubicBezTo>
                <a:cubicBezTo>
                  <a:pt x="59" y="42"/>
                  <a:pt x="56" y="42"/>
                  <a:pt x="55" y="44"/>
                </a:cubicBezTo>
                <a:cubicBezTo>
                  <a:pt x="54" y="45"/>
                  <a:pt x="54" y="48"/>
                  <a:pt x="54" y="49"/>
                </a:cubicBezTo>
                <a:cubicBezTo>
                  <a:pt x="54" y="51"/>
                  <a:pt x="54" y="53"/>
                  <a:pt x="53" y="55"/>
                </a:cubicBezTo>
                <a:cubicBezTo>
                  <a:pt x="53" y="57"/>
                  <a:pt x="51" y="59"/>
                  <a:pt x="51" y="61"/>
                </a:cubicBezTo>
                <a:cubicBezTo>
                  <a:pt x="51" y="63"/>
                  <a:pt x="53" y="63"/>
                  <a:pt x="54" y="64"/>
                </a:cubicBezTo>
                <a:cubicBezTo>
                  <a:pt x="54" y="66"/>
                  <a:pt x="54" y="68"/>
                  <a:pt x="52" y="67"/>
                </a:cubicBezTo>
                <a:cubicBezTo>
                  <a:pt x="49" y="67"/>
                  <a:pt x="50" y="64"/>
                  <a:pt x="49" y="63"/>
                </a:cubicBezTo>
                <a:cubicBezTo>
                  <a:pt x="48" y="64"/>
                  <a:pt x="48" y="64"/>
                  <a:pt x="46" y="65"/>
                </a:cubicBezTo>
                <a:cubicBezTo>
                  <a:pt x="45" y="65"/>
                  <a:pt x="44" y="64"/>
                  <a:pt x="43" y="64"/>
                </a:cubicBezTo>
                <a:cubicBezTo>
                  <a:pt x="44" y="68"/>
                  <a:pt x="40" y="67"/>
                  <a:pt x="38" y="68"/>
                </a:cubicBezTo>
                <a:cubicBezTo>
                  <a:pt x="34" y="68"/>
                  <a:pt x="38" y="73"/>
                  <a:pt x="34" y="73"/>
                </a:cubicBezTo>
                <a:cubicBezTo>
                  <a:pt x="31" y="74"/>
                  <a:pt x="30" y="74"/>
                  <a:pt x="28" y="75"/>
                </a:cubicBezTo>
                <a:cubicBezTo>
                  <a:pt x="25" y="76"/>
                  <a:pt x="25" y="75"/>
                  <a:pt x="23" y="74"/>
                </a:cubicBezTo>
                <a:cubicBezTo>
                  <a:pt x="22" y="74"/>
                  <a:pt x="21" y="74"/>
                  <a:pt x="20" y="75"/>
                </a:cubicBezTo>
                <a:cubicBezTo>
                  <a:pt x="19" y="75"/>
                  <a:pt x="17" y="75"/>
                  <a:pt x="16" y="75"/>
                </a:cubicBezTo>
                <a:cubicBezTo>
                  <a:pt x="14" y="75"/>
                  <a:pt x="12" y="75"/>
                  <a:pt x="10" y="74"/>
                </a:cubicBezTo>
                <a:cubicBezTo>
                  <a:pt x="10" y="79"/>
                  <a:pt x="11" y="83"/>
                  <a:pt x="13" y="87"/>
                </a:cubicBezTo>
                <a:cubicBezTo>
                  <a:pt x="14" y="91"/>
                  <a:pt x="17" y="95"/>
                  <a:pt x="17" y="99"/>
                </a:cubicBezTo>
                <a:cubicBezTo>
                  <a:pt x="18" y="102"/>
                  <a:pt x="19" y="106"/>
                  <a:pt x="19" y="110"/>
                </a:cubicBezTo>
                <a:cubicBezTo>
                  <a:pt x="19" y="112"/>
                  <a:pt x="20" y="116"/>
                  <a:pt x="17" y="117"/>
                </a:cubicBezTo>
                <a:cubicBezTo>
                  <a:pt x="14" y="120"/>
                  <a:pt x="0" y="124"/>
                  <a:pt x="5" y="130"/>
                </a:cubicBezTo>
                <a:cubicBezTo>
                  <a:pt x="8" y="132"/>
                  <a:pt x="12" y="133"/>
                  <a:pt x="13" y="136"/>
                </a:cubicBezTo>
                <a:cubicBezTo>
                  <a:pt x="15" y="140"/>
                  <a:pt x="11" y="145"/>
                  <a:pt x="11" y="149"/>
                </a:cubicBezTo>
                <a:cubicBezTo>
                  <a:pt x="13" y="148"/>
                  <a:pt x="15" y="148"/>
                  <a:pt x="16" y="14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89" name="Freeform 57">
            <a:extLst>
              <a:ext uri="{FF2B5EF4-FFF2-40B4-BE49-F238E27FC236}">
                <a16:creationId xmlns:a16="http://schemas.microsoft.com/office/drawing/2014/main" id="{ED27D7A7-0809-9F13-2129-19A6D310DD4E}"/>
              </a:ext>
            </a:extLst>
          </p:cNvPr>
          <p:cNvSpPr>
            <a:spLocks/>
          </p:cNvSpPr>
          <p:nvPr/>
        </p:nvSpPr>
        <p:spPr bwMode="auto">
          <a:xfrm>
            <a:off x="9145588" y="5099050"/>
            <a:ext cx="563562" cy="293688"/>
          </a:xfrm>
          <a:custGeom>
            <a:avLst/>
            <a:gdLst>
              <a:gd name="T0" fmla="*/ 99 w 148"/>
              <a:gd name="T1" fmla="*/ 76 h 77"/>
              <a:gd name="T2" fmla="*/ 114 w 148"/>
              <a:gd name="T3" fmla="*/ 70 h 77"/>
              <a:gd name="T4" fmla="*/ 126 w 148"/>
              <a:gd name="T5" fmla="*/ 67 h 77"/>
              <a:gd name="T6" fmla="*/ 127 w 148"/>
              <a:gd name="T7" fmla="*/ 63 h 77"/>
              <a:gd name="T8" fmla="*/ 136 w 148"/>
              <a:gd name="T9" fmla="*/ 58 h 77"/>
              <a:gd name="T10" fmla="*/ 136 w 148"/>
              <a:gd name="T11" fmla="*/ 51 h 77"/>
              <a:gd name="T12" fmla="*/ 138 w 148"/>
              <a:gd name="T13" fmla="*/ 47 h 77"/>
              <a:gd name="T14" fmla="*/ 135 w 148"/>
              <a:gd name="T15" fmla="*/ 39 h 77"/>
              <a:gd name="T16" fmla="*/ 145 w 148"/>
              <a:gd name="T17" fmla="*/ 39 h 77"/>
              <a:gd name="T18" fmla="*/ 145 w 148"/>
              <a:gd name="T19" fmla="*/ 23 h 77"/>
              <a:gd name="T20" fmla="*/ 145 w 148"/>
              <a:gd name="T21" fmla="*/ 11 h 77"/>
              <a:gd name="T22" fmla="*/ 142 w 148"/>
              <a:gd name="T23" fmla="*/ 9 h 77"/>
              <a:gd name="T24" fmla="*/ 130 w 148"/>
              <a:gd name="T25" fmla="*/ 8 h 77"/>
              <a:gd name="T26" fmla="*/ 120 w 148"/>
              <a:gd name="T27" fmla="*/ 5 h 77"/>
              <a:gd name="T28" fmla="*/ 107 w 148"/>
              <a:gd name="T29" fmla="*/ 2 h 77"/>
              <a:gd name="T30" fmla="*/ 104 w 148"/>
              <a:gd name="T31" fmla="*/ 8 h 77"/>
              <a:gd name="T32" fmla="*/ 97 w 148"/>
              <a:gd name="T33" fmla="*/ 12 h 77"/>
              <a:gd name="T34" fmla="*/ 83 w 148"/>
              <a:gd name="T35" fmla="*/ 9 h 77"/>
              <a:gd name="T36" fmla="*/ 78 w 148"/>
              <a:gd name="T37" fmla="*/ 14 h 77"/>
              <a:gd name="T38" fmla="*/ 68 w 148"/>
              <a:gd name="T39" fmla="*/ 23 h 77"/>
              <a:gd name="T40" fmla="*/ 65 w 148"/>
              <a:gd name="T41" fmla="*/ 30 h 77"/>
              <a:gd name="T42" fmla="*/ 67 w 148"/>
              <a:gd name="T43" fmla="*/ 39 h 77"/>
              <a:gd name="T44" fmla="*/ 65 w 148"/>
              <a:gd name="T45" fmla="*/ 44 h 77"/>
              <a:gd name="T46" fmla="*/ 55 w 148"/>
              <a:gd name="T47" fmla="*/ 39 h 77"/>
              <a:gd name="T48" fmla="*/ 47 w 148"/>
              <a:gd name="T49" fmla="*/ 42 h 77"/>
              <a:gd name="T50" fmla="*/ 33 w 148"/>
              <a:gd name="T51" fmla="*/ 47 h 77"/>
              <a:gd name="T52" fmla="*/ 22 w 148"/>
              <a:gd name="T53" fmla="*/ 43 h 77"/>
              <a:gd name="T54" fmla="*/ 18 w 148"/>
              <a:gd name="T55" fmla="*/ 47 h 77"/>
              <a:gd name="T56" fmla="*/ 12 w 148"/>
              <a:gd name="T57" fmla="*/ 48 h 77"/>
              <a:gd name="T58" fmla="*/ 0 w 148"/>
              <a:gd name="T59" fmla="*/ 43 h 77"/>
              <a:gd name="T60" fmla="*/ 0 w 148"/>
              <a:gd name="T61" fmla="*/ 51 h 77"/>
              <a:gd name="T62" fmla="*/ 3 w 148"/>
              <a:gd name="T63" fmla="*/ 58 h 77"/>
              <a:gd name="T64" fmla="*/ 9 w 148"/>
              <a:gd name="T65" fmla="*/ 62 h 77"/>
              <a:gd name="T66" fmla="*/ 19 w 148"/>
              <a:gd name="T67" fmla="*/ 63 h 77"/>
              <a:gd name="T68" fmla="*/ 30 w 148"/>
              <a:gd name="T69" fmla="*/ 65 h 77"/>
              <a:gd name="T70" fmla="*/ 39 w 148"/>
              <a:gd name="T71" fmla="*/ 60 h 77"/>
              <a:gd name="T72" fmla="*/ 52 w 148"/>
              <a:gd name="T73" fmla="*/ 57 h 77"/>
              <a:gd name="T74" fmla="*/ 53 w 148"/>
              <a:gd name="T75" fmla="*/ 63 h 77"/>
              <a:gd name="T76" fmla="*/ 60 w 148"/>
              <a:gd name="T77" fmla="*/ 69 h 77"/>
              <a:gd name="T78" fmla="*/ 67 w 148"/>
              <a:gd name="T79" fmla="*/ 71 h 77"/>
              <a:gd name="T80" fmla="*/ 81 w 148"/>
              <a:gd name="T81" fmla="*/ 7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8" h="77">
                <a:moveTo>
                  <a:pt x="88" y="74"/>
                </a:moveTo>
                <a:cubicBezTo>
                  <a:pt x="91" y="74"/>
                  <a:pt x="95" y="77"/>
                  <a:pt x="99" y="76"/>
                </a:cubicBezTo>
                <a:cubicBezTo>
                  <a:pt x="103" y="75"/>
                  <a:pt x="104" y="70"/>
                  <a:pt x="108" y="69"/>
                </a:cubicBezTo>
                <a:cubicBezTo>
                  <a:pt x="110" y="69"/>
                  <a:pt x="112" y="70"/>
                  <a:pt x="114" y="70"/>
                </a:cubicBezTo>
                <a:cubicBezTo>
                  <a:pt x="117" y="70"/>
                  <a:pt x="118" y="68"/>
                  <a:pt x="120" y="68"/>
                </a:cubicBezTo>
                <a:cubicBezTo>
                  <a:pt x="122" y="67"/>
                  <a:pt x="125" y="68"/>
                  <a:pt x="126" y="67"/>
                </a:cubicBezTo>
                <a:cubicBezTo>
                  <a:pt x="126" y="66"/>
                  <a:pt x="125" y="65"/>
                  <a:pt x="126" y="65"/>
                </a:cubicBezTo>
                <a:cubicBezTo>
                  <a:pt x="126" y="64"/>
                  <a:pt x="127" y="64"/>
                  <a:pt x="127" y="63"/>
                </a:cubicBezTo>
                <a:cubicBezTo>
                  <a:pt x="129" y="62"/>
                  <a:pt x="130" y="61"/>
                  <a:pt x="132" y="60"/>
                </a:cubicBezTo>
                <a:cubicBezTo>
                  <a:pt x="133" y="59"/>
                  <a:pt x="135" y="59"/>
                  <a:pt x="136" y="58"/>
                </a:cubicBezTo>
                <a:cubicBezTo>
                  <a:pt x="137" y="56"/>
                  <a:pt x="134" y="55"/>
                  <a:pt x="134" y="54"/>
                </a:cubicBezTo>
                <a:cubicBezTo>
                  <a:pt x="134" y="52"/>
                  <a:pt x="136" y="52"/>
                  <a:pt x="136" y="51"/>
                </a:cubicBezTo>
                <a:cubicBezTo>
                  <a:pt x="136" y="49"/>
                  <a:pt x="134" y="49"/>
                  <a:pt x="136" y="48"/>
                </a:cubicBezTo>
                <a:cubicBezTo>
                  <a:pt x="136" y="48"/>
                  <a:pt x="137" y="48"/>
                  <a:pt x="138" y="47"/>
                </a:cubicBezTo>
                <a:cubicBezTo>
                  <a:pt x="138" y="47"/>
                  <a:pt x="140" y="45"/>
                  <a:pt x="140" y="45"/>
                </a:cubicBezTo>
                <a:cubicBezTo>
                  <a:pt x="142" y="41"/>
                  <a:pt x="135" y="41"/>
                  <a:pt x="135" y="39"/>
                </a:cubicBezTo>
                <a:cubicBezTo>
                  <a:pt x="137" y="38"/>
                  <a:pt x="138" y="37"/>
                  <a:pt x="140" y="38"/>
                </a:cubicBezTo>
                <a:cubicBezTo>
                  <a:pt x="141" y="38"/>
                  <a:pt x="143" y="39"/>
                  <a:pt x="145" y="39"/>
                </a:cubicBezTo>
                <a:cubicBezTo>
                  <a:pt x="148" y="39"/>
                  <a:pt x="147" y="36"/>
                  <a:pt x="147" y="34"/>
                </a:cubicBezTo>
                <a:cubicBezTo>
                  <a:pt x="148" y="30"/>
                  <a:pt x="147" y="26"/>
                  <a:pt x="145" y="23"/>
                </a:cubicBezTo>
                <a:cubicBezTo>
                  <a:pt x="145" y="21"/>
                  <a:pt x="143" y="20"/>
                  <a:pt x="143" y="18"/>
                </a:cubicBezTo>
                <a:cubicBezTo>
                  <a:pt x="143" y="16"/>
                  <a:pt x="145" y="14"/>
                  <a:pt x="145" y="11"/>
                </a:cubicBezTo>
                <a:cubicBezTo>
                  <a:pt x="145" y="11"/>
                  <a:pt x="145" y="11"/>
                  <a:pt x="145" y="11"/>
                </a:cubicBezTo>
                <a:cubicBezTo>
                  <a:pt x="144" y="11"/>
                  <a:pt x="144" y="9"/>
                  <a:pt x="142" y="9"/>
                </a:cubicBezTo>
                <a:cubicBezTo>
                  <a:pt x="140" y="9"/>
                  <a:pt x="139" y="8"/>
                  <a:pt x="138" y="7"/>
                </a:cubicBezTo>
                <a:cubicBezTo>
                  <a:pt x="135" y="6"/>
                  <a:pt x="133" y="9"/>
                  <a:pt x="130" y="8"/>
                </a:cubicBezTo>
                <a:cubicBezTo>
                  <a:pt x="128" y="8"/>
                  <a:pt x="127" y="7"/>
                  <a:pt x="125" y="6"/>
                </a:cubicBezTo>
                <a:cubicBezTo>
                  <a:pt x="124" y="5"/>
                  <a:pt x="122" y="5"/>
                  <a:pt x="120" y="5"/>
                </a:cubicBezTo>
                <a:cubicBezTo>
                  <a:pt x="117" y="4"/>
                  <a:pt x="114" y="0"/>
                  <a:pt x="111" y="2"/>
                </a:cubicBezTo>
                <a:cubicBezTo>
                  <a:pt x="110" y="1"/>
                  <a:pt x="108" y="1"/>
                  <a:pt x="107" y="2"/>
                </a:cubicBezTo>
                <a:cubicBezTo>
                  <a:pt x="106" y="2"/>
                  <a:pt x="106" y="4"/>
                  <a:pt x="106" y="5"/>
                </a:cubicBezTo>
                <a:cubicBezTo>
                  <a:pt x="105" y="7"/>
                  <a:pt x="105" y="7"/>
                  <a:pt x="104" y="8"/>
                </a:cubicBezTo>
                <a:cubicBezTo>
                  <a:pt x="103" y="9"/>
                  <a:pt x="102" y="11"/>
                  <a:pt x="101" y="12"/>
                </a:cubicBezTo>
                <a:cubicBezTo>
                  <a:pt x="99" y="13"/>
                  <a:pt x="99" y="12"/>
                  <a:pt x="97" y="12"/>
                </a:cubicBezTo>
                <a:cubicBezTo>
                  <a:pt x="96" y="12"/>
                  <a:pt x="94" y="13"/>
                  <a:pt x="92" y="13"/>
                </a:cubicBezTo>
                <a:cubicBezTo>
                  <a:pt x="89" y="14"/>
                  <a:pt x="87" y="10"/>
                  <a:pt x="83" y="9"/>
                </a:cubicBezTo>
                <a:cubicBezTo>
                  <a:pt x="84" y="11"/>
                  <a:pt x="84" y="14"/>
                  <a:pt x="82" y="14"/>
                </a:cubicBezTo>
                <a:cubicBezTo>
                  <a:pt x="80" y="14"/>
                  <a:pt x="79" y="13"/>
                  <a:pt x="78" y="14"/>
                </a:cubicBezTo>
                <a:cubicBezTo>
                  <a:pt x="76" y="15"/>
                  <a:pt x="76" y="16"/>
                  <a:pt x="76" y="18"/>
                </a:cubicBezTo>
                <a:cubicBezTo>
                  <a:pt x="74" y="22"/>
                  <a:pt x="72" y="22"/>
                  <a:pt x="68" y="23"/>
                </a:cubicBezTo>
                <a:cubicBezTo>
                  <a:pt x="67" y="24"/>
                  <a:pt x="63" y="25"/>
                  <a:pt x="63" y="28"/>
                </a:cubicBezTo>
                <a:cubicBezTo>
                  <a:pt x="63" y="29"/>
                  <a:pt x="64" y="30"/>
                  <a:pt x="65" y="30"/>
                </a:cubicBezTo>
                <a:cubicBezTo>
                  <a:pt x="66" y="32"/>
                  <a:pt x="67" y="33"/>
                  <a:pt x="67" y="35"/>
                </a:cubicBezTo>
                <a:cubicBezTo>
                  <a:pt x="67" y="36"/>
                  <a:pt x="66" y="37"/>
                  <a:pt x="67" y="39"/>
                </a:cubicBezTo>
                <a:cubicBezTo>
                  <a:pt x="68" y="40"/>
                  <a:pt x="69" y="40"/>
                  <a:pt x="69" y="42"/>
                </a:cubicBezTo>
                <a:cubicBezTo>
                  <a:pt x="69" y="44"/>
                  <a:pt x="67" y="46"/>
                  <a:pt x="65" y="44"/>
                </a:cubicBezTo>
                <a:cubicBezTo>
                  <a:pt x="64" y="42"/>
                  <a:pt x="64" y="40"/>
                  <a:pt x="61" y="40"/>
                </a:cubicBezTo>
                <a:cubicBezTo>
                  <a:pt x="60" y="43"/>
                  <a:pt x="57" y="40"/>
                  <a:pt x="55" y="39"/>
                </a:cubicBezTo>
                <a:cubicBezTo>
                  <a:pt x="53" y="39"/>
                  <a:pt x="53" y="40"/>
                  <a:pt x="52" y="41"/>
                </a:cubicBezTo>
                <a:cubicBezTo>
                  <a:pt x="50" y="42"/>
                  <a:pt x="48" y="42"/>
                  <a:pt x="47" y="42"/>
                </a:cubicBezTo>
                <a:cubicBezTo>
                  <a:pt x="44" y="42"/>
                  <a:pt x="40" y="43"/>
                  <a:pt x="38" y="45"/>
                </a:cubicBezTo>
                <a:cubicBezTo>
                  <a:pt x="36" y="46"/>
                  <a:pt x="35" y="47"/>
                  <a:pt x="33" y="47"/>
                </a:cubicBezTo>
                <a:cubicBezTo>
                  <a:pt x="31" y="47"/>
                  <a:pt x="29" y="47"/>
                  <a:pt x="28" y="47"/>
                </a:cubicBezTo>
                <a:cubicBezTo>
                  <a:pt x="26" y="44"/>
                  <a:pt x="25" y="43"/>
                  <a:pt x="22" y="43"/>
                </a:cubicBezTo>
                <a:cubicBezTo>
                  <a:pt x="21" y="43"/>
                  <a:pt x="18" y="43"/>
                  <a:pt x="17" y="43"/>
                </a:cubicBezTo>
                <a:cubicBezTo>
                  <a:pt x="16" y="44"/>
                  <a:pt x="18" y="46"/>
                  <a:pt x="18" y="47"/>
                </a:cubicBezTo>
                <a:cubicBezTo>
                  <a:pt x="17" y="48"/>
                  <a:pt x="16" y="50"/>
                  <a:pt x="15" y="50"/>
                </a:cubicBezTo>
                <a:cubicBezTo>
                  <a:pt x="13" y="51"/>
                  <a:pt x="13" y="49"/>
                  <a:pt x="12" y="48"/>
                </a:cubicBezTo>
                <a:cubicBezTo>
                  <a:pt x="11" y="47"/>
                  <a:pt x="10" y="45"/>
                  <a:pt x="8" y="45"/>
                </a:cubicBezTo>
                <a:cubicBezTo>
                  <a:pt x="6" y="43"/>
                  <a:pt x="3" y="44"/>
                  <a:pt x="0" y="43"/>
                </a:cubicBezTo>
                <a:cubicBezTo>
                  <a:pt x="1" y="45"/>
                  <a:pt x="2" y="45"/>
                  <a:pt x="2" y="47"/>
                </a:cubicBezTo>
                <a:cubicBezTo>
                  <a:pt x="2" y="49"/>
                  <a:pt x="1" y="50"/>
                  <a:pt x="0" y="51"/>
                </a:cubicBezTo>
                <a:cubicBezTo>
                  <a:pt x="1" y="52"/>
                  <a:pt x="1" y="54"/>
                  <a:pt x="2" y="55"/>
                </a:cubicBezTo>
                <a:cubicBezTo>
                  <a:pt x="3" y="57"/>
                  <a:pt x="2" y="57"/>
                  <a:pt x="3" y="58"/>
                </a:cubicBezTo>
                <a:cubicBezTo>
                  <a:pt x="5" y="58"/>
                  <a:pt x="6" y="58"/>
                  <a:pt x="7" y="60"/>
                </a:cubicBezTo>
                <a:cubicBezTo>
                  <a:pt x="8" y="61"/>
                  <a:pt x="8" y="61"/>
                  <a:pt x="9" y="62"/>
                </a:cubicBezTo>
                <a:cubicBezTo>
                  <a:pt x="12" y="64"/>
                  <a:pt x="14" y="62"/>
                  <a:pt x="15" y="61"/>
                </a:cubicBezTo>
                <a:cubicBezTo>
                  <a:pt x="17" y="58"/>
                  <a:pt x="19" y="60"/>
                  <a:pt x="19" y="63"/>
                </a:cubicBezTo>
                <a:cubicBezTo>
                  <a:pt x="21" y="62"/>
                  <a:pt x="22" y="62"/>
                  <a:pt x="24" y="64"/>
                </a:cubicBezTo>
                <a:cubicBezTo>
                  <a:pt x="26" y="65"/>
                  <a:pt x="28" y="67"/>
                  <a:pt x="30" y="65"/>
                </a:cubicBezTo>
                <a:cubicBezTo>
                  <a:pt x="30" y="63"/>
                  <a:pt x="31" y="61"/>
                  <a:pt x="32" y="60"/>
                </a:cubicBezTo>
                <a:cubicBezTo>
                  <a:pt x="34" y="59"/>
                  <a:pt x="37" y="60"/>
                  <a:pt x="39" y="60"/>
                </a:cubicBezTo>
                <a:cubicBezTo>
                  <a:pt x="41" y="59"/>
                  <a:pt x="43" y="60"/>
                  <a:pt x="45" y="59"/>
                </a:cubicBezTo>
                <a:cubicBezTo>
                  <a:pt x="48" y="59"/>
                  <a:pt x="49" y="57"/>
                  <a:pt x="52" y="57"/>
                </a:cubicBezTo>
                <a:cubicBezTo>
                  <a:pt x="52" y="58"/>
                  <a:pt x="51" y="59"/>
                  <a:pt x="51" y="60"/>
                </a:cubicBezTo>
                <a:cubicBezTo>
                  <a:pt x="51" y="62"/>
                  <a:pt x="52" y="62"/>
                  <a:pt x="53" y="63"/>
                </a:cubicBezTo>
                <a:cubicBezTo>
                  <a:pt x="55" y="65"/>
                  <a:pt x="54" y="66"/>
                  <a:pt x="56" y="67"/>
                </a:cubicBezTo>
                <a:cubicBezTo>
                  <a:pt x="57" y="68"/>
                  <a:pt x="59" y="69"/>
                  <a:pt x="60" y="69"/>
                </a:cubicBezTo>
                <a:cubicBezTo>
                  <a:pt x="62" y="69"/>
                  <a:pt x="64" y="69"/>
                  <a:pt x="65" y="69"/>
                </a:cubicBezTo>
                <a:cubicBezTo>
                  <a:pt x="66" y="70"/>
                  <a:pt x="66" y="70"/>
                  <a:pt x="67" y="71"/>
                </a:cubicBezTo>
                <a:cubicBezTo>
                  <a:pt x="68" y="71"/>
                  <a:pt x="69" y="71"/>
                  <a:pt x="70" y="71"/>
                </a:cubicBezTo>
                <a:cubicBezTo>
                  <a:pt x="73" y="71"/>
                  <a:pt x="77" y="72"/>
                  <a:pt x="81" y="73"/>
                </a:cubicBezTo>
                <a:cubicBezTo>
                  <a:pt x="83" y="73"/>
                  <a:pt x="86" y="73"/>
                  <a:pt x="88" y="7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0" name="Freeform 58">
            <a:extLst>
              <a:ext uri="{FF2B5EF4-FFF2-40B4-BE49-F238E27FC236}">
                <a16:creationId xmlns:a16="http://schemas.microsoft.com/office/drawing/2014/main" id="{6852E460-CDDE-F20E-0C02-CDC1BCFB94C7}"/>
              </a:ext>
            </a:extLst>
          </p:cNvPr>
          <p:cNvSpPr>
            <a:spLocks/>
          </p:cNvSpPr>
          <p:nvPr/>
        </p:nvSpPr>
        <p:spPr bwMode="auto">
          <a:xfrm>
            <a:off x="9137650" y="5294313"/>
            <a:ext cx="14288" cy="25400"/>
          </a:xfrm>
          <a:custGeom>
            <a:avLst/>
            <a:gdLst>
              <a:gd name="T0" fmla="*/ 4 w 4"/>
              <a:gd name="T1" fmla="*/ 5 h 7"/>
              <a:gd name="T2" fmla="*/ 2 w 4"/>
              <a:gd name="T3" fmla="*/ 0 h 7"/>
              <a:gd name="T4" fmla="*/ 1 w 4"/>
              <a:gd name="T5" fmla="*/ 6 h 7"/>
              <a:gd name="T6" fmla="*/ 4 w 4"/>
              <a:gd name="T7" fmla="*/ 7 h 7"/>
              <a:gd name="T8" fmla="*/ 4 w 4"/>
              <a:gd name="T9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7">
                <a:moveTo>
                  <a:pt x="4" y="5"/>
                </a:moveTo>
                <a:cubicBezTo>
                  <a:pt x="4" y="3"/>
                  <a:pt x="3" y="1"/>
                  <a:pt x="2" y="0"/>
                </a:cubicBezTo>
                <a:cubicBezTo>
                  <a:pt x="0" y="2"/>
                  <a:pt x="2" y="4"/>
                  <a:pt x="1" y="6"/>
                </a:cubicBezTo>
                <a:cubicBezTo>
                  <a:pt x="2" y="7"/>
                  <a:pt x="3" y="7"/>
                  <a:pt x="4" y="7"/>
                </a:cubicBezTo>
                <a:cubicBezTo>
                  <a:pt x="4" y="6"/>
                  <a:pt x="4" y="5"/>
                  <a:pt x="4" y="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938" cap="rnd">
            <a:solidFill>
              <a:srgbClr val="F5F5F5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1" name="Marker">
            <a:extLst>
              <a:ext uri="{FF2B5EF4-FFF2-40B4-BE49-F238E27FC236}">
                <a16:creationId xmlns:a16="http://schemas.microsoft.com/office/drawing/2014/main" id="{497F2F4C-B152-B2CC-335E-4B55BDCEDC2F}"/>
              </a:ext>
            </a:extLst>
          </p:cNvPr>
          <p:cNvSpPr>
            <a:spLocks noEditPoints="1"/>
          </p:cNvSpPr>
          <p:nvPr/>
        </p:nvSpPr>
        <p:spPr bwMode="auto">
          <a:xfrm>
            <a:off x="9337675" y="4478338"/>
            <a:ext cx="209550" cy="361950"/>
          </a:xfrm>
          <a:custGeom>
            <a:avLst/>
            <a:gdLst>
              <a:gd name="T0" fmla="*/ 2147483646 w 55"/>
              <a:gd name="T1" fmla="*/ 0 h 95"/>
              <a:gd name="T2" fmla="*/ 0 w 55"/>
              <a:gd name="T3" fmla="*/ 2147483646 h 95"/>
              <a:gd name="T4" fmla="*/ 2147483646 w 55"/>
              <a:gd name="T5" fmla="*/ 2147483646 h 95"/>
              <a:gd name="T6" fmla="*/ 2147483646 w 55"/>
              <a:gd name="T7" fmla="*/ 2147483646 h 95"/>
              <a:gd name="T8" fmla="*/ 2147483646 w 55"/>
              <a:gd name="T9" fmla="*/ 0 h 95"/>
              <a:gd name="T10" fmla="*/ 2147483646 w 55"/>
              <a:gd name="T11" fmla="*/ 2147483646 h 95"/>
              <a:gd name="T12" fmla="*/ 2147483646 w 55"/>
              <a:gd name="T13" fmla="*/ 2147483646 h 95"/>
              <a:gd name="T14" fmla="*/ 2147483646 w 55"/>
              <a:gd name="T15" fmla="*/ 2147483646 h 95"/>
              <a:gd name="T16" fmla="*/ 2147483646 w 55"/>
              <a:gd name="T17" fmla="*/ 2147483646 h 95"/>
              <a:gd name="T18" fmla="*/ 2147483646 w 55"/>
              <a:gd name="T19" fmla="*/ 2147483646 h 9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" h="95">
                <a:moveTo>
                  <a:pt x="27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3"/>
                  <a:pt x="27" y="95"/>
                  <a:pt x="27" y="95"/>
                </a:cubicBezTo>
                <a:cubicBezTo>
                  <a:pt x="27" y="95"/>
                  <a:pt x="55" y="43"/>
                  <a:pt x="55" y="27"/>
                </a:cubicBezTo>
                <a:cubicBezTo>
                  <a:pt x="55" y="12"/>
                  <a:pt x="42" y="0"/>
                  <a:pt x="27" y="0"/>
                </a:cubicBezTo>
                <a:close/>
                <a:moveTo>
                  <a:pt x="27" y="42"/>
                </a:moveTo>
                <a:cubicBezTo>
                  <a:pt x="19" y="42"/>
                  <a:pt x="13" y="35"/>
                  <a:pt x="13" y="27"/>
                </a:cubicBezTo>
                <a:cubicBezTo>
                  <a:pt x="13" y="20"/>
                  <a:pt x="19" y="13"/>
                  <a:pt x="27" y="13"/>
                </a:cubicBezTo>
                <a:cubicBezTo>
                  <a:pt x="35" y="13"/>
                  <a:pt x="42" y="20"/>
                  <a:pt x="42" y="27"/>
                </a:cubicBezTo>
                <a:cubicBezTo>
                  <a:pt x="42" y="35"/>
                  <a:pt x="35" y="42"/>
                  <a:pt x="27" y="4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92" name="Marker">
            <a:extLst>
              <a:ext uri="{FF2B5EF4-FFF2-40B4-BE49-F238E27FC236}">
                <a16:creationId xmlns:a16="http://schemas.microsoft.com/office/drawing/2014/main" id="{7604ACF6-D42B-886D-D55D-3C2722437495}"/>
              </a:ext>
            </a:extLst>
          </p:cNvPr>
          <p:cNvSpPr>
            <a:spLocks noEditPoints="1"/>
          </p:cNvSpPr>
          <p:nvPr/>
        </p:nvSpPr>
        <p:spPr bwMode="auto">
          <a:xfrm>
            <a:off x="9097963" y="4213225"/>
            <a:ext cx="209550" cy="361950"/>
          </a:xfrm>
          <a:custGeom>
            <a:avLst/>
            <a:gdLst>
              <a:gd name="T0" fmla="*/ 2147483646 w 55"/>
              <a:gd name="T1" fmla="*/ 0 h 95"/>
              <a:gd name="T2" fmla="*/ 0 w 55"/>
              <a:gd name="T3" fmla="*/ 2147483646 h 95"/>
              <a:gd name="T4" fmla="*/ 2147483646 w 55"/>
              <a:gd name="T5" fmla="*/ 2147483646 h 95"/>
              <a:gd name="T6" fmla="*/ 2147483646 w 55"/>
              <a:gd name="T7" fmla="*/ 2147483646 h 95"/>
              <a:gd name="T8" fmla="*/ 2147483646 w 55"/>
              <a:gd name="T9" fmla="*/ 0 h 95"/>
              <a:gd name="T10" fmla="*/ 2147483646 w 55"/>
              <a:gd name="T11" fmla="*/ 2147483646 h 95"/>
              <a:gd name="T12" fmla="*/ 2147483646 w 55"/>
              <a:gd name="T13" fmla="*/ 2147483646 h 95"/>
              <a:gd name="T14" fmla="*/ 2147483646 w 55"/>
              <a:gd name="T15" fmla="*/ 2147483646 h 95"/>
              <a:gd name="T16" fmla="*/ 2147483646 w 55"/>
              <a:gd name="T17" fmla="*/ 2147483646 h 95"/>
              <a:gd name="T18" fmla="*/ 2147483646 w 55"/>
              <a:gd name="T19" fmla="*/ 2147483646 h 9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" h="95">
                <a:moveTo>
                  <a:pt x="27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3"/>
                  <a:pt x="27" y="95"/>
                  <a:pt x="27" y="95"/>
                </a:cubicBezTo>
                <a:cubicBezTo>
                  <a:pt x="27" y="95"/>
                  <a:pt x="55" y="43"/>
                  <a:pt x="55" y="27"/>
                </a:cubicBezTo>
                <a:cubicBezTo>
                  <a:pt x="55" y="12"/>
                  <a:pt x="42" y="0"/>
                  <a:pt x="27" y="0"/>
                </a:cubicBezTo>
                <a:close/>
                <a:moveTo>
                  <a:pt x="27" y="42"/>
                </a:moveTo>
                <a:cubicBezTo>
                  <a:pt x="19" y="42"/>
                  <a:pt x="13" y="35"/>
                  <a:pt x="13" y="27"/>
                </a:cubicBezTo>
                <a:cubicBezTo>
                  <a:pt x="13" y="20"/>
                  <a:pt x="19" y="13"/>
                  <a:pt x="27" y="13"/>
                </a:cubicBezTo>
                <a:cubicBezTo>
                  <a:pt x="35" y="13"/>
                  <a:pt x="42" y="20"/>
                  <a:pt x="42" y="27"/>
                </a:cubicBezTo>
                <a:cubicBezTo>
                  <a:pt x="42" y="35"/>
                  <a:pt x="35" y="42"/>
                  <a:pt x="27" y="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93" name="Marker">
            <a:extLst>
              <a:ext uri="{FF2B5EF4-FFF2-40B4-BE49-F238E27FC236}">
                <a16:creationId xmlns:a16="http://schemas.microsoft.com/office/drawing/2014/main" id="{45AB257A-3143-F022-8FD1-1028B19737C5}"/>
              </a:ext>
            </a:extLst>
          </p:cNvPr>
          <p:cNvSpPr>
            <a:spLocks noEditPoints="1"/>
          </p:cNvSpPr>
          <p:nvPr/>
        </p:nvSpPr>
        <p:spPr bwMode="auto">
          <a:xfrm>
            <a:off x="9188450" y="5095875"/>
            <a:ext cx="209550" cy="361950"/>
          </a:xfrm>
          <a:custGeom>
            <a:avLst/>
            <a:gdLst>
              <a:gd name="T0" fmla="*/ 2147483646 w 55"/>
              <a:gd name="T1" fmla="*/ 0 h 95"/>
              <a:gd name="T2" fmla="*/ 0 w 55"/>
              <a:gd name="T3" fmla="*/ 2147483646 h 95"/>
              <a:gd name="T4" fmla="*/ 2147483646 w 55"/>
              <a:gd name="T5" fmla="*/ 2147483646 h 95"/>
              <a:gd name="T6" fmla="*/ 2147483646 w 55"/>
              <a:gd name="T7" fmla="*/ 2147483646 h 95"/>
              <a:gd name="T8" fmla="*/ 2147483646 w 55"/>
              <a:gd name="T9" fmla="*/ 0 h 95"/>
              <a:gd name="T10" fmla="*/ 2147483646 w 55"/>
              <a:gd name="T11" fmla="*/ 2147483646 h 95"/>
              <a:gd name="T12" fmla="*/ 2147483646 w 55"/>
              <a:gd name="T13" fmla="*/ 2147483646 h 95"/>
              <a:gd name="T14" fmla="*/ 2147483646 w 55"/>
              <a:gd name="T15" fmla="*/ 2147483646 h 95"/>
              <a:gd name="T16" fmla="*/ 2147483646 w 55"/>
              <a:gd name="T17" fmla="*/ 2147483646 h 95"/>
              <a:gd name="T18" fmla="*/ 2147483646 w 55"/>
              <a:gd name="T19" fmla="*/ 2147483646 h 9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" h="95">
                <a:moveTo>
                  <a:pt x="27" y="0"/>
                </a:moveTo>
                <a:cubicBezTo>
                  <a:pt x="12" y="0"/>
                  <a:pt x="0" y="12"/>
                  <a:pt x="0" y="27"/>
                </a:cubicBezTo>
                <a:cubicBezTo>
                  <a:pt x="0" y="43"/>
                  <a:pt x="27" y="95"/>
                  <a:pt x="27" y="95"/>
                </a:cubicBezTo>
                <a:cubicBezTo>
                  <a:pt x="27" y="95"/>
                  <a:pt x="55" y="43"/>
                  <a:pt x="55" y="27"/>
                </a:cubicBezTo>
                <a:cubicBezTo>
                  <a:pt x="55" y="12"/>
                  <a:pt x="42" y="0"/>
                  <a:pt x="27" y="0"/>
                </a:cubicBezTo>
                <a:close/>
                <a:moveTo>
                  <a:pt x="27" y="42"/>
                </a:moveTo>
                <a:cubicBezTo>
                  <a:pt x="19" y="42"/>
                  <a:pt x="13" y="35"/>
                  <a:pt x="13" y="27"/>
                </a:cubicBezTo>
                <a:cubicBezTo>
                  <a:pt x="13" y="20"/>
                  <a:pt x="19" y="13"/>
                  <a:pt x="27" y="13"/>
                </a:cubicBezTo>
                <a:cubicBezTo>
                  <a:pt x="35" y="13"/>
                  <a:pt x="42" y="20"/>
                  <a:pt x="42" y="27"/>
                </a:cubicBezTo>
                <a:cubicBezTo>
                  <a:pt x="42" y="35"/>
                  <a:pt x="35" y="42"/>
                  <a:pt x="27" y="42"/>
                </a:cubicBezTo>
                <a:close/>
              </a:path>
            </a:pathLst>
          </a:custGeom>
          <a:solidFill>
            <a:schemeClr val="accent4"/>
          </a:solidFill>
          <a:ln w="15875">
            <a:solidFill>
              <a:srgbClr val="F5F5F5"/>
            </a:solidFill>
          </a:ln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17" name="TextBox 157">
            <a:extLst>
              <a:ext uri="{FF2B5EF4-FFF2-40B4-BE49-F238E27FC236}">
                <a16:creationId xmlns:a16="http://schemas.microsoft.com/office/drawing/2014/main" id="{A203D887-CB3B-857A-0BCD-A8FF7D95D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6168" y="3119438"/>
            <a:ext cx="220800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3500" b="1" dirty="0">
                <a:solidFill>
                  <a:schemeClr val="accent1"/>
                </a:solidFill>
              </a:rPr>
              <a:t>120 EMP</a:t>
            </a:r>
            <a:endParaRPr lang="id-ID" altLang="de-DE" sz="3500" b="1" dirty="0">
              <a:solidFill>
                <a:schemeClr val="accent1"/>
              </a:solidFill>
            </a:endParaRPr>
          </a:p>
        </p:txBody>
      </p:sp>
      <p:grpSp>
        <p:nvGrpSpPr>
          <p:cNvPr id="318" name="Group 158">
            <a:extLst>
              <a:ext uri="{FF2B5EF4-FFF2-40B4-BE49-F238E27FC236}">
                <a16:creationId xmlns:a16="http://schemas.microsoft.com/office/drawing/2014/main" id="{0E4378AF-AC09-8371-EB46-A49032EBF17A}"/>
              </a:ext>
            </a:extLst>
          </p:cNvPr>
          <p:cNvGrpSpPr>
            <a:grpSpLocks/>
          </p:cNvGrpSpPr>
          <p:nvPr/>
        </p:nvGrpSpPr>
        <p:grpSpPr bwMode="auto">
          <a:xfrm>
            <a:off x="3468688" y="3203575"/>
            <a:ext cx="2214562" cy="379413"/>
            <a:chOff x="550122" y="5620256"/>
            <a:chExt cx="3613151" cy="619125"/>
          </a:xfrm>
        </p:grpSpPr>
        <p:sp>
          <p:nvSpPr>
            <p:cNvPr id="31853" name="Oval 5">
              <a:extLst>
                <a:ext uri="{FF2B5EF4-FFF2-40B4-BE49-F238E27FC236}">
                  <a16:creationId xmlns:a16="http://schemas.microsoft.com/office/drawing/2014/main" id="{7F2D0454-D800-9968-FF14-6B94FD712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735" y="5620256"/>
              <a:ext cx="112713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54" name="Freeform 6">
              <a:extLst>
                <a:ext uri="{FF2B5EF4-FFF2-40B4-BE49-F238E27FC236}">
                  <a16:creationId xmlns:a16="http://schemas.microsoft.com/office/drawing/2014/main" id="{FEC2056A-4C5D-7942-7E12-13DCD50AB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122" y="5740906"/>
              <a:ext cx="258763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55" name="Oval 7">
              <a:extLst>
                <a:ext uri="{FF2B5EF4-FFF2-40B4-BE49-F238E27FC236}">
                  <a16:creationId xmlns:a16="http://schemas.microsoft.com/office/drawing/2014/main" id="{A5242CBE-7256-F28D-6297-88E738674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972" y="5620256"/>
              <a:ext cx="109538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56" name="Freeform 8">
              <a:extLst>
                <a:ext uri="{FF2B5EF4-FFF2-40B4-BE49-F238E27FC236}">
                  <a16:creationId xmlns:a16="http://schemas.microsoft.com/office/drawing/2014/main" id="{7FCBB56C-1BC1-C536-BB54-C4B06DC52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597" y="5740906"/>
              <a:ext cx="260350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4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4" y="129"/>
                    <a:pt x="54" y="12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57" name="Oval 9">
              <a:extLst>
                <a:ext uri="{FF2B5EF4-FFF2-40B4-BE49-F238E27FC236}">
                  <a16:creationId xmlns:a16="http://schemas.microsoft.com/office/drawing/2014/main" id="{904B10BF-A3C8-6519-737E-7A1E0A11C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2447" y="5620256"/>
              <a:ext cx="109538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58" name="Freeform 10">
              <a:extLst>
                <a:ext uri="{FF2B5EF4-FFF2-40B4-BE49-F238E27FC236}">
                  <a16:creationId xmlns:a16="http://schemas.microsoft.com/office/drawing/2014/main" id="{45660F39-FD94-7667-AF2A-CD3C98007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660" y="5740906"/>
              <a:ext cx="263525" cy="498475"/>
            </a:xfrm>
            <a:custGeom>
              <a:avLst/>
              <a:gdLst>
                <a:gd name="T0" fmla="*/ 2147483646 w 70"/>
                <a:gd name="T1" fmla="*/ 2147483646 h 132"/>
                <a:gd name="T2" fmla="*/ 2147483646 w 70"/>
                <a:gd name="T3" fmla="*/ 0 h 132"/>
                <a:gd name="T4" fmla="*/ 2147483646 w 70"/>
                <a:gd name="T5" fmla="*/ 0 h 132"/>
                <a:gd name="T6" fmla="*/ 2147483646 w 70"/>
                <a:gd name="T7" fmla="*/ 0 h 132"/>
                <a:gd name="T8" fmla="*/ 2147483646 w 70"/>
                <a:gd name="T9" fmla="*/ 0 h 132"/>
                <a:gd name="T10" fmla="*/ 0 w 70"/>
                <a:gd name="T11" fmla="*/ 2147483646 h 132"/>
                <a:gd name="T12" fmla="*/ 0 w 70"/>
                <a:gd name="T13" fmla="*/ 2147483646 h 132"/>
                <a:gd name="T14" fmla="*/ 0 w 70"/>
                <a:gd name="T15" fmla="*/ 2147483646 h 132"/>
                <a:gd name="T16" fmla="*/ 2147483646 w 70"/>
                <a:gd name="T17" fmla="*/ 2147483646 h 132"/>
                <a:gd name="T18" fmla="*/ 2147483646 w 70"/>
                <a:gd name="T19" fmla="*/ 2147483646 h 132"/>
                <a:gd name="T20" fmla="*/ 2147483646 w 70"/>
                <a:gd name="T21" fmla="*/ 2147483646 h 132"/>
                <a:gd name="T22" fmla="*/ 2147483646 w 70"/>
                <a:gd name="T23" fmla="*/ 2147483646 h 132"/>
                <a:gd name="T24" fmla="*/ 2147483646 w 70"/>
                <a:gd name="T25" fmla="*/ 2147483646 h 132"/>
                <a:gd name="T26" fmla="*/ 2147483646 w 70"/>
                <a:gd name="T27" fmla="*/ 2147483646 h 132"/>
                <a:gd name="T28" fmla="*/ 2147483646 w 70"/>
                <a:gd name="T29" fmla="*/ 2147483646 h 132"/>
                <a:gd name="T30" fmla="*/ 2147483646 w 70"/>
                <a:gd name="T31" fmla="*/ 2147483646 h 132"/>
                <a:gd name="T32" fmla="*/ 2147483646 w 70"/>
                <a:gd name="T33" fmla="*/ 2147483646 h 132"/>
                <a:gd name="T34" fmla="*/ 2147483646 w 70"/>
                <a:gd name="T35" fmla="*/ 2147483646 h 132"/>
                <a:gd name="T36" fmla="*/ 2147483646 w 70"/>
                <a:gd name="T37" fmla="*/ 2147483646 h 132"/>
                <a:gd name="T38" fmla="*/ 2147483646 w 70"/>
                <a:gd name="T39" fmla="*/ 2147483646 h 132"/>
                <a:gd name="T40" fmla="*/ 2147483646 w 70"/>
                <a:gd name="T41" fmla="*/ 2147483646 h 132"/>
                <a:gd name="T42" fmla="*/ 2147483646 w 70"/>
                <a:gd name="T43" fmla="*/ 2147483646 h 132"/>
                <a:gd name="T44" fmla="*/ 2147483646 w 70"/>
                <a:gd name="T45" fmla="*/ 2147483646 h 132"/>
                <a:gd name="T46" fmla="*/ 2147483646 w 70"/>
                <a:gd name="T47" fmla="*/ 2147483646 h 132"/>
                <a:gd name="T48" fmla="*/ 2147483646 w 70"/>
                <a:gd name="T49" fmla="*/ 2147483646 h 132"/>
                <a:gd name="T50" fmla="*/ 2147483646 w 70"/>
                <a:gd name="T51" fmla="*/ 2147483646 h 132"/>
                <a:gd name="T52" fmla="*/ 2147483646 w 70"/>
                <a:gd name="T53" fmla="*/ 2147483646 h 132"/>
                <a:gd name="T54" fmla="*/ 2147483646 w 70"/>
                <a:gd name="T55" fmla="*/ 2147483646 h 132"/>
                <a:gd name="T56" fmla="*/ 2147483646 w 70"/>
                <a:gd name="T57" fmla="*/ 2147483646 h 132"/>
                <a:gd name="T58" fmla="*/ 2147483646 w 70"/>
                <a:gd name="T59" fmla="*/ 2147483646 h 132"/>
                <a:gd name="T60" fmla="*/ 2147483646 w 70"/>
                <a:gd name="T61" fmla="*/ 2147483646 h 132"/>
                <a:gd name="T62" fmla="*/ 2147483646 w 70"/>
                <a:gd name="T63" fmla="*/ 2147483646 h 132"/>
                <a:gd name="T64" fmla="*/ 2147483646 w 70"/>
                <a:gd name="T65" fmla="*/ 2147483646 h 132"/>
                <a:gd name="T66" fmla="*/ 2147483646 w 70"/>
                <a:gd name="T67" fmla="*/ 2147483646 h 132"/>
                <a:gd name="T68" fmla="*/ 2147483646 w 70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0" h="132">
                  <a:moveTo>
                    <a:pt x="70" y="19"/>
                  </a:moveTo>
                  <a:cubicBezTo>
                    <a:pt x="70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4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4" y="129"/>
                    <a:pt x="54" y="12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70" y="62"/>
                    <a:pt x="70" y="58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59" name="Oval 11">
              <a:extLst>
                <a:ext uri="{FF2B5EF4-FFF2-40B4-BE49-F238E27FC236}">
                  <a16:creationId xmlns:a16="http://schemas.microsoft.com/office/drawing/2014/main" id="{4DF0620E-5DD1-9AF7-B745-1325ECA42E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510" y="5620256"/>
              <a:ext cx="109538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60" name="Freeform 12">
              <a:extLst>
                <a:ext uri="{FF2B5EF4-FFF2-40B4-BE49-F238E27FC236}">
                  <a16:creationId xmlns:a16="http://schemas.microsoft.com/office/drawing/2014/main" id="{A490216F-3E26-532B-261F-CBFFBE263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0897" y="5740906"/>
              <a:ext cx="258763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5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2" y="62"/>
                    <a:pt x="12" y="58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5" y="129"/>
                    <a:pt x="19" y="132"/>
                    <a:pt x="24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39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8" y="64"/>
                    <a:pt x="62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61" name="Oval 13">
              <a:extLst>
                <a:ext uri="{FF2B5EF4-FFF2-40B4-BE49-F238E27FC236}">
                  <a16:creationId xmlns:a16="http://schemas.microsoft.com/office/drawing/2014/main" id="{62BBBC0F-67AD-2691-AA44-FF62A8A91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572" y="5620256"/>
              <a:ext cx="107950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62" name="Freeform 14">
              <a:extLst>
                <a:ext uri="{FF2B5EF4-FFF2-40B4-BE49-F238E27FC236}">
                  <a16:creationId xmlns:a16="http://schemas.microsoft.com/office/drawing/2014/main" id="{1CA70FB8-ED7B-CB01-523D-2FD12451D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372" y="5740906"/>
              <a:ext cx="260350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5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2" y="62"/>
                    <a:pt x="12" y="58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4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39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8" y="64"/>
                    <a:pt x="62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63" name="Oval 15">
              <a:extLst>
                <a:ext uri="{FF2B5EF4-FFF2-40B4-BE49-F238E27FC236}">
                  <a16:creationId xmlns:a16="http://schemas.microsoft.com/office/drawing/2014/main" id="{61E727EC-50E5-C1EB-0AEE-93D78A5A3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0047" y="5620256"/>
              <a:ext cx="109538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64" name="Freeform 16">
              <a:extLst>
                <a:ext uri="{FF2B5EF4-FFF2-40B4-BE49-F238E27FC236}">
                  <a16:creationId xmlns:a16="http://schemas.microsoft.com/office/drawing/2014/main" id="{9B21B3DD-632D-82E8-9D96-A42B9D645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5435" y="5740906"/>
              <a:ext cx="258763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5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4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40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65" name="Oval 17">
              <a:extLst>
                <a:ext uri="{FF2B5EF4-FFF2-40B4-BE49-F238E27FC236}">
                  <a16:creationId xmlns:a16="http://schemas.microsoft.com/office/drawing/2014/main" id="{62C67D9B-4654-1709-5200-80E71B567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110" y="5620256"/>
              <a:ext cx="107950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66" name="Freeform 18">
              <a:extLst>
                <a:ext uri="{FF2B5EF4-FFF2-40B4-BE49-F238E27FC236}">
                  <a16:creationId xmlns:a16="http://schemas.microsoft.com/office/drawing/2014/main" id="{FF8FF7A0-69B9-3921-7F03-CF069CBFD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910" y="5740906"/>
              <a:ext cx="260350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40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67" name="Oval 19">
              <a:extLst>
                <a:ext uri="{FF2B5EF4-FFF2-40B4-BE49-F238E27FC236}">
                  <a16:creationId xmlns:a16="http://schemas.microsoft.com/office/drawing/2014/main" id="{C2A5F28C-D0BF-FB70-62F8-E7EE5A52FD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585" y="5620256"/>
              <a:ext cx="109538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68" name="Freeform 20">
              <a:extLst>
                <a:ext uri="{FF2B5EF4-FFF2-40B4-BE49-F238E27FC236}">
                  <a16:creationId xmlns:a16="http://schemas.microsoft.com/office/drawing/2014/main" id="{7A3DBFA8-BC34-0152-A087-4E780A0B4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9972" y="5740906"/>
              <a:ext cx="258763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29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35" name="Oval 21">
              <a:extLst>
                <a:ext uri="{FF2B5EF4-FFF2-40B4-BE49-F238E27FC236}">
                  <a16:creationId xmlns:a16="http://schemas.microsoft.com/office/drawing/2014/main" id="{838C793B-0F32-166C-8272-7A9702F8D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6408" y="5620256"/>
              <a:ext cx="113963" cy="111391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36" name="Freeform 22">
              <a:extLst>
                <a:ext uri="{FF2B5EF4-FFF2-40B4-BE49-F238E27FC236}">
                  <a16:creationId xmlns:a16="http://schemas.microsoft.com/office/drawing/2014/main" id="{004146E9-954C-25ED-281A-CB1BB5EE4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1295" y="5742009"/>
              <a:ext cx="261598" cy="497372"/>
            </a:xfrm>
            <a:custGeom>
              <a:avLst/>
              <a:gdLst>
                <a:gd name="T0" fmla="*/ 69 w 69"/>
                <a:gd name="T1" fmla="*/ 19 h 132"/>
                <a:gd name="T2" fmla="*/ 49 w 69"/>
                <a:gd name="T3" fmla="*/ 0 h 132"/>
                <a:gd name="T4" fmla="*/ 30 w 69"/>
                <a:gd name="T5" fmla="*/ 0 h 132"/>
                <a:gd name="T6" fmla="*/ 28 w 69"/>
                <a:gd name="T7" fmla="*/ 0 h 132"/>
                <a:gd name="T8" fmla="*/ 20 w 69"/>
                <a:gd name="T9" fmla="*/ 0 h 132"/>
                <a:gd name="T10" fmla="*/ 0 w 69"/>
                <a:gd name="T11" fmla="*/ 19 h 132"/>
                <a:gd name="T12" fmla="*/ 0 w 69"/>
                <a:gd name="T13" fmla="*/ 19 h 132"/>
                <a:gd name="T14" fmla="*/ 0 w 69"/>
                <a:gd name="T15" fmla="*/ 58 h 132"/>
                <a:gd name="T16" fmla="*/ 6 w 69"/>
                <a:gd name="T17" fmla="*/ 64 h 132"/>
                <a:gd name="T18" fmla="*/ 13 w 69"/>
                <a:gd name="T19" fmla="*/ 58 h 132"/>
                <a:gd name="T20" fmla="*/ 13 w 69"/>
                <a:gd name="T21" fmla="*/ 35 h 132"/>
                <a:gd name="T22" fmla="*/ 13 w 69"/>
                <a:gd name="T23" fmla="*/ 22 h 132"/>
                <a:gd name="T24" fmla="*/ 16 w 69"/>
                <a:gd name="T25" fmla="*/ 22 h 132"/>
                <a:gd name="T26" fmla="*/ 16 w 69"/>
                <a:gd name="T27" fmla="*/ 37 h 132"/>
                <a:gd name="T28" fmla="*/ 16 w 69"/>
                <a:gd name="T29" fmla="*/ 61 h 132"/>
                <a:gd name="T30" fmla="*/ 16 w 69"/>
                <a:gd name="T31" fmla="*/ 64 h 132"/>
                <a:gd name="T32" fmla="*/ 16 w 69"/>
                <a:gd name="T33" fmla="*/ 124 h 132"/>
                <a:gd name="T34" fmla="*/ 25 w 69"/>
                <a:gd name="T35" fmla="*/ 132 h 132"/>
                <a:gd name="T36" fmla="*/ 33 w 69"/>
                <a:gd name="T37" fmla="*/ 124 h 132"/>
                <a:gd name="T38" fmla="*/ 33 w 69"/>
                <a:gd name="T39" fmla="*/ 64 h 132"/>
                <a:gd name="T40" fmla="*/ 37 w 69"/>
                <a:gd name="T41" fmla="*/ 64 h 132"/>
                <a:gd name="T42" fmla="*/ 37 w 69"/>
                <a:gd name="T43" fmla="*/ 124 h 132"/>
                <a:gd name="T44" fmla="*/ 45 w 69"/>
                <a:gd name="T45" fmla="*/ 132 h 132"/>
                <a:gd name="T46" fmla="*/ 53 w 69"/>
                <a:gd name="T47" fmla="*/ 124 h 132"/>
                <a:gd name="T48" fmla="*/ 53 w 69"/>
                <a:gd name="T49" fmla="*/ 64 h 132"/>
                <a:gd name="T50" fmla="*/ 53 w 69"/>
                <a:gd name="T51" fmla="*/ 61 h 132"/>
                <a:gd name="T52" fmla="*/ 53 w 69"/>
                <a:gd name="T53" fmla="*/ 37 h 132"/>
                <a:gd name="T54" fmla="*/ 53 w 69"/>
                <a:gd name="T55" fmla="*/ 22 h 132"/>
                <a:gd name="T56" fmla="*/ 57 w 69"/>
                <a:gd name="T57" fmla="*/ 22 h 132"/>
                <a:gd name="T58" fmla="*/ 57 w 69"/>
                <a:gd name="T59" fmla="*/ 35 h 132"/>
                <a:gd name="T60" fmla="*/ 57 w 69"/>
                <a:gd name="T61" fmla="*/ 58 h 132"/>
                <a:gd name="T62" fmla="*/ 63 w 69"/>
                <a:gd name="T63" fmla="*/ 64 h 132"/>
                <a:gd name="T64" fmla="*/ 69 w 69"/>
                <a:gd name="T65" fmla="*/ 58 h 132"/>
                <a:gd name="T66" fmla="*/ 69 w 69"/>
                <a:gd name="T67" fmla="*/ 19 h 132"/>
                <a:gd name="T68" fmla="*/ 69 w 69"/>
                <a:gd name="T69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4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37" name="Oval 23">
              <a:extLst>
                <a:ext uri="{FF2B5EF4-FFF2-40B4-BE49-F238E27FC236}">
                  <a16:creationId xmlns:a16="http://schemas.microsoft.com/office/drawing/2014/main" id="{2012D9C5-099B-E6C1-7816-0C40D0DB7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9379" y="5620256"/>
              <a:ext cx="111372" cy="111391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38" name="Freeform 24">
              <a:extLst>
                <a:ext uri="{FF2B5EF4-FFF2-40B4-BE49-F238E27FC236}">
                  <a16:creationId xmlns:a16="http://schemas.microsoft.com/office/drawing/2014/main" id="{A7543E88-7CE4-218B-1800-E1E3E60F5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4266" y="5742009"/>
              <a:ext cx="259007" cy="497372"/>
            </a:xfrm>
            <a:custGeom>
              <a:avLst/>
              <a:gdLst>
                <a:gd name="T0" fmla="*/ 69 w 69"/>
                <a:gd name="T1" fmla="*/ 19 h 132"/>
                <a:gd name="T2" fmla="*/ 50 w 69"/>
                <a:gd name="T3" fmla="*/ 0 h 132"/>
                <a:gd name="T4" fmla="*/ 30 w 69"/>
                <a:gd name="T5" fmla="*/ 0 h 132"/>
                <a:gd name="T6" fmla="*/ 28 w 69"/>
                <a:gd name="T7" fmla="*/ 0 h 132"/>
                <a:gd name="T8" fmla="*/ 20 w 69"/>
                <a:gd name="T9" fmla="*/ 0 h 132"/>
                <a:gd name="T10" fmla="*/ 0 w 69"/>
                <a:gd name="T11" fmla="*/ 19 h 132"/>
                <a:gd name="T12" fmla="*/ 0 w 69"/>
                <a:gd name="T13" fmla="*/ 19 h 132"/>
                <a:gd name="T14" fmla="*/ 0 w 69"/>
                <a:gd name="T15" fmla="*/ 58 h 132"/>
                <a:gd name="T16" fmla="*/ 7 w 69"/>
                <a:gd name="T17" fmla="*/ 64 h 132"/>
                <a:gd name="T18" fmla="*/ 13 w 69"/>
                <a:gd name="T19" fmla="*/ 58 h 132"/>
                <a:gd name="T20" fmla="*/ 13 w 69"/>
                <a:gd name="T21" fmla="*/ 35 h 132"/>
                <a:gd name="T22" fmla="*/ 13 w 69"/>
                <a:gd name="T23" fmla="*/ 22 h 132"/>
                <a:gd name="T24" fmla="*/ 16 w 69"/>
                <a:gd name="T25" fmla="*/ 22 h 132"/>
                <a:gd name="T26" fmla="*/ 16 w 69"/>
                <a:gd name="T27" fmla="*/ 37 h 132"/>
                <a:gd name="T28" fmla="*/ 16 w 69"/>
                <a:gd name="T29" fmla="*/ 61 h 132"/>
                <a:gd name="T30" fmla="*/ 16 w 69"/>
                <a:gd name="T31" fmla="*/ 64 h 132"/>
                <a:gd name="T32" fmla="*/ 16 w 69"/>
                <a:gd name="T33" fmla="*/ 124 h 132"/>
                <a:gd name="T34" fmla="*/ 25 w 69"/>
                <a:gd name="T35" fmla="*/ 132 h 132"/>
                <a:gd name="T36" fmla="*/ 33 w 69"/>
                <a:gd name="T37" fmla="*/ 124 h 132"/>
                <a:gd name="T38" fmla="*/ 33 w 69"/>
                <a:gd name="T39" fmla="*/ 64 h 132"/>
                <a:gd name="T40" fmla="*/ 37 w 69"/>
                <a:gd name="T41" fmla="*/ 64 h 132"/>
                <a:gd name="T42" fmla="*/ 37 w 69"/>
                <a:gd name="T43" fmla="*/ 124 h 132"/>
                <a:gd name="T44" fmla="*/ 45 w 69"/>
                <a:gd name="T45" fmla="*/ 132 h 132"/>
                <a:gd name="T46" fmla="*/ 53 w 69"/>
                <a:gd name="T47" fmla="*/ 124 h 132"/>
                <a:gd name="T48" fmla="*/ 53 w 69"/>
                <a:gd name="T49" fmla="*/ 64 h 132"/>
                <a:gd name="T50" fmla="*/ 53 w 69"/>
                <a:gd name="T51" fmla="*/ 61 h 132"/>
                <a:gd name="T52" fmla="*/ 53 w 69"/>
                <a:gd name="T53" fmla="*/ 37 h 132"/>
                <a:gd name="T54" fmla="*/ 53 w 69"/>
                <a:gd name="T55" fmla="*/ 22 h 132"/>
                <a:gd name="T56" fmla="*/ 57 w 69"/>
                <a:gd name="T57" fmla="*/ 22 h 132"/>
                <a:gd name="T58" fmla="*/ 57 w 69"/>
                <a:gd name="T59" fmla="*/ 35 h 132"/>
                <a:gd name="T60" fmla="*/ 57 w 69"/>
                <a:gd name="T61" fmla="*/ 58 h 132"/>
                <a:gd name="T62" fmla="*/ 63 w 69"/>
                <a:gd name="T63" fmla="*/ 64 h 132"/>
                <a:gd name="T64" fmla="*/ 69 w 69"/>
                <a:gd name="T65" fmla="*/ 58 h 132"/>
                <a:gd name="T66" fmla="*/ 69 w 69"/>
                <a:gd name="T67" fmla="*/ 19 h 132"/>
                <a:gd name="T68" fmla="*/ 69 w 69"/>
                <a:gd name="T69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361" name="TextBox 157">
            <a:extLst>
              <a:ext uri="{FF2B5EF4-FFF2-40B4-BE49-F238E27FC236}">
                <a16:creationId xmlns:a16="http://schemas.microsoft.com/office/drawing/2014/main" id="{1290CFE6-6612-B02C-6737-EC83D3D62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6168" y="4311650"/>
            <a:ext cx="220800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3500" b="1" dirty="0">
                <a:solidFill>
                  <a:schemeClr val="accent1"/>
                </a:solidFill>
              </a:rPr>
              <a:t>150 EMP</a:t>
            </a:r>
            <a:endParaRPr lang="id-ID" altLang="de-DE" sz="3500" b="1" dirty="0">
              <a:solidFill>
                <a:schemeClr val="accent1"/>
              </a:solidFill>
            </a:endParaRPr>
          </a:p>
        </p:txBody>
      </p:sp>
      <p:grpSp>
        <p:nvGrpSpPr>
          <p:cNvPr id="362" name="Group 158">
            <a:extLst>
              <a:ext uri="{FF2B5EF4-FFF2-40B4-BE49-F238E27FC236}">
                <a16:creationId xmlns:a16="http://schemas.microsoft.com/office/drawing/2014/main" id="{7D2CF42C-61B9-71A0-AEF1-1260B3A0911A}"/>
              </a:ext>
            </a:extLst>
          </p:cNvPr>
          <p:cNvGrpSpPr>
            <a:grpSpLocks/>
          </p:cNvGrpSpPr>
          <p:nvPr/>
        </p:nvGrpSpPr>
        <p:grpSpPr bwMode="auto">
          <a:xfrm>
            <a:off x="3473450" y="4395788"/>
            <a:ext cx="2212975" cy="379412"/>
            <a:chOff x="550122" y="5620256"/>
            <a:chExt cx="3613151" cy="619125"/>
          </a:xfrm>
        </p:grpSpPr>
        <p:sp>
          <p:nvSpPr>
            <p:cNvPr id="31833" name="Oval 5">
              <a:extLst>
                <a:ext uri="{FF2B5EF4-FFF2-40B4-BE49-F238E27FC236}">
                  <a16:creationId xmlns:a16="http://schemas.microsoft.com/office/drawing/2014/main" id="{0D285310-D092-E567-516B-1F710DBD1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735" y="5620256"/>
              <a:ext cx="112713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34" name="Freeform 6">
              <a:extLst>
                <a:ext uri="{FF2B5EF4-FFF2-40B4-BE49-F238E27FC236}">
                  <a16:creationId xmlns:a16="http://schemas.microsoft.com/office/drawing/2014/main" id="{8D37E567-50B9-B971-1909-C06F8B467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122" y="5740906"/>
              <a:ext cx="258763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35" name="Oval 7">
              <a:extLst>
                <a:ext uri="{FF2B5EF4-FFF2-40B4-BE49-F238E27FC236}">
                  <a16:creationId xmlns:a16="http://schemas.microsoft.com/office/drawing/2014/main" id="{2586BB6E-3625-F09D-66B1-1ABAF628A3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972" y="5620256"/>
              <a:ext cx="109538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36" name="Freeform 8">
              <a:extLst>
                <a:ext uri="{FF2B5EF4-FFF2-40B4-BE49-F238E27FC236}">
                  <a16:creationId xmlns:a16="http://schemas.microsoft.com/office/drawing/2014/main" id="{820A7C19-BBAC-948A-F2C3-56A164003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597" y="5740906"/>
              <a:ext cx="260350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4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4" y="129"/>
                    <a:pt x="54" y="12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37" name="Oval 9">
              <a:extLst>
                <a:ext uri="{FF2B5EF4-FFF2-40B4-BE49-F238E27FC236}">
                  <a16:creationId xmlns:a16="http://schemas.microsoft.com/office/drawing/2014/main" id="{45CEFCE0-F971-94B5-9508-61503E379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2447" y="5620256"/>
              <a:ext cx="109538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38" name="Freeform 10">
              <a:extLst>
                <a:ext uri="{FF2B5EF4-FFF2-40B4-BE49-F238E27FC236}">
                  <a16:creationId xmlns:a16="http://schemas.microsoft.com/office/drawing/2014/main" id="{FCB43C48-3A9A-9CA6-2772-EC79FFD07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660" y="5740906"/>
              <a:ext cx="263525" cy="498475"/>
            </a:xfrm>
            <a:custGeom>
              <a:avLst/>
              <a:gdLst>
                <a:gd name="T0" fmla="*/ 2147483646 w 70"/>
                <a:gd name="T1" fmla="*/ 2147483646 h 132"/>
                <a:gd name="T2" fmla="*/ 2147483646 w 70"/>
                <a:gd name="T3" fmla="*/ 0 h 132"/>
                <a:gd name="T4" fmla="*/ 2147483646 w 70"/>
                <a:gd name="T5" fmla="*/ 0 h 132"/>
                <a:gd name="T6" fmla="*/ 2147483646 w 70"/>
                <a:gd name="T7" fmla="*/ 0 h 132"/>
                <a:gd name="T8" fmla="*/ 2147483646 w 70"/>
                <a:gd name="T9" fmla="*/ 0 h 132"/>
                <a:gd name="T10" fmla="*/ 0 w 70"/>
                <a:gd name="T11" fmla="*/ 2147483646 h 132"/>
                <a:gd name="T12" fmla="*/ 0 w 70"/>
                <a:gd name="T13" fmla="*/ 2147483646 h 132"/>
                <a:gd name="T14" fmla="*/ 0 w 70"/>
                <a:gd name="T15" fmla="*/ 2147483646 h 132"/>
                <a:gd name="T16" fmla="*/ 2147483646 w 70"/>
                <a:gd name="T17" fmla="*/ 2147483646 h 132"/>
                <a:gd name="T18" fmla="*/ 2147483646 w 70"/>
                <a:gd name="T19" fmla="*/ 2147483646 h 132"/>
                <a:gd name="T20" fmla="*/ 2147483646 w 70"/>
                <a:gd name="T21" fmla="*/ 2147483646 h 132"/>
                <a:gd name="T22" fmla="*/ 2147483646 w 70"/>
                <a:gd name="T23" fmla="*/ 2147483646 h 132"/>
                <a:gd name="T24" fmla="*/ 2147483646 w 70"/>
                <a:gd name="T25" fmla="*/ 2147483646 h 132"/>
                <a:gd name="T26" fmla="*/ 2147483646 w 70"/>
                <a:gd name="T27" fmla="*/ 2147483646 h 132"/>
                <a:gd name="T28" fmla="*/ 2147483646 w 70"/>
                <a:gd name="T29" fmla="*/ 2147483646 h 132"/>
                <a:gd name="T30" fmla="*/ 2147483646 w 70"/>
                <a:gd name="T31" fmla="*/ 2147483646 h 132"/>
                <a:gd name="T32" fmla="*/ 2147483646 w 70"/>
                <a:gd name="T33" fmla="*/ 2147483646 h 132"/>
                <a:gd name="T34" fmla="*/ 2147483646 w 70"/>
                <a:gd name="T35" fmla="*/ 2147483646 h 132"/>
                <a:gd name="T36" fmla="*/ 2147483646 w 70"/>
                <a:gd name="T37" fmla="*/ 2147483646 h 132"/>
                <a:gd name="T38" fmla="*/ 2147483646 w 70"/>
                <a:gd name="T39" fmla="*/ 2147483646 h 132"/>
                <a:gd name="T40" fmla="*/ 2147483646 w 70"/>
                <a:gd name="T41" fmla="*/ 2147483646 h 132"/>
                <a:gd name="T42" fmla="*/ 2147483646 w 70"/>
                <a:gd name="T43" fmla="*/ 2147483646 h 132"/>
                <a:gd name="T44" fmla="*/ 2147483646 w 70"/>
                <a:gd name="T45" fmla="*/ 2147483646 h 132"/>
                <a:gd name="T46" fmla="*/ 2147483646 w 70"/>
                <a:gd name="T47" fmla="*/ 2147483646 h 132"/>
                <a:gd name="T48" fmla="*/ 2147483646 w 70"/>
                <a:gd name="T49" fmla="*/ 2147483646 h 132"/>
                <a:gd name="T50" fmla="*/ 2147483646 w 70"/>
                <a:gd name="T51" fmla="*/ 2147483646 h 132"/>
                <a:gd name="T52" fmla="*/ 2147483646 w 70"/>
                <a:gd name="T53" fmla="*/ 2147483646 h 132"/>
                <a:gd name="T54" fmla="*/ 2147483646 w 70"/>
                <a:gd name="T55" fmla="*/ 2147483646 h 132"/>
                <a:gd name="T56" fmla="*/ 2147483646 w 70"/>
                <a:gd name="T57" fmla="*/ 2147483646 h 132"/>
                <a:gd name="T58" fmla="*/ 2147483646 w 70"/>
                <a:gd name="T59" fmla="*/ 2147483646 h 132"/>
                <a:gd name="T60" fmla="*/ 2147483646 w 70"/>
                <a:gd name="T61" fmla="*/ 2147483646 h 132"/>
                <a:gd name="T62" fmla="*/ 2147483646 w 70"/>
                <a:gd name="T63" fmla="*/ 2147483646 h 132"/>
                <a:gd name="T64" fmla="*/ 2147483646 w 70"/>
                <a:gd name="T65" fmla="*/ 2147483646 h 132"/>
                <a:gd name="T66" fmla="*/ 2147483646 w 70"/>
                <a:gd name="T67" fmla="*/ 2147483646 h 132"/>
                <a:gd name="T68" fmla="*/ 2147483646 w 70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0" h="132">
                  <a:moveTo>
                    <a:pt x="70" y="19"/>
                  </a:moveTo>
                  <a:cubicBezTo>
                    <a:pt x="70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4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4" y="129"/>
                    <a:pt x="54" y="12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70" y="62"/>
                    <a:pt x="70" y="58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39" name="Oval 11">
              <a:extLst>
                <a:ext uri="{FF2B5EF4-FFF2-40B4-BE49-F238E27FC236}">
                  <a16:creationId xmlns:a16="http://schemas.microsoft.com/office/drawing/2014/main" id="{418ECA6B-EE46-902A-D96A-31E77C26F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510" y="5620256"/>
              <a:ext cx="109538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40" name="Freeform 12">
              <a:extLst>
                <a:ext uri="{FF2B5EF4-FFF2-40B4-BE49-F238E27FC236}">
                  <a16:creationId xmlns:a16="http://schemas.microsoft.com/office/drawing/2014/main" id="{C30EECD8-1AC7-069B-6D39-84152DE7A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0897" y="5740906"/>
              <a:ext cx="258763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5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2" y="62"/>
                    <a:pt x="12" y="58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5" y="129"/>
                    <a:pt x="19" y="132"/>
                    <a:pt x="24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39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8" y="64"/>
                    <a:pt x="62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41" name="Oval 13">
              <a:extLst>
                <a:ext uri="{FF2B5EF4-FFF2-40B4-BE49-F238E27FC236}">
                  <a16:creationId xmlns:a16="http://schemas.microsoft.com/office/drawing/2014/main" id="{84E9FA98-C9FF-95D6-8336-692BAC4EE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572" y="5620256"/>
              <a:ext cx="107950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42" name="Freeform 14">
              <a:extLst>
                <a:ext uri="{FF2B5EF4-FFF2-40B4-BE49-F238E27FC236}">
                  <a16:creationId xmlns:a16="http://schemas.microsoft.com/office/drawing/2014/main" id="{B317E841-8EDB-7820-7891-CA47EED24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2372" y="5740906"/>
              <a:ext cx="260350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5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2" y="62"/>
                    <a:pt x="12" y="58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4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39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8" y="64"/>
                    <a:pt x="62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43" name="Oval 15">
              <a:extLst>
                <a:ext uri="{FF2B5EF4-FFF2-40B4-BE49-F238E27FC236}">
                  <a16:creationId xmlns:a16="http://schemas.microsoft.com/office/drawing/2014/main" id="{32EC7A7B-F729-C822-35DC-2F91B5C0A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0047" y="5620256"/>
              <a:ext cx="109538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44" name="Freeform 16">
              <a:extLst>
                <a:ext uri="{FF2B5EF4-FFF2-40B4-BE49-F238E27FC236}">
                  <a16:creationId xmlns:a16="http://schemas.microsoft.com/office/drawing/2014/main" id="{89955170-9788-F6DC-E2C5-3EB2A916F3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5435" y="5740906"/>
              <a:ext cx="258763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5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4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40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45" name="Oval 17">
              <a:extLst>
                <a:ext uri="{FF2B5EF4-FFF2-40B4-BE49-F238E27FC236}">
                  <a16:creationId xmlns:a16="http://schemas.microsoft.com/office/drawing/2014/main" id="{F449BCA4-3E1A-2D53-9E7D-69949DE740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3110" y="5620256"/>
              <a:ext cx="107950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46" name="Freeform 18">
              <a:extLst>
                <a:ext uri="{FF2B5EF4-FFF2-40B4-BE49-F238E27FC236}">
                  <a16:creationId xmlns:a16="http://schemas.microsoft.com/office/drawing/2014/main" id="{75C848F2-7623-6D11-7F4A-835E34F84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910" y="5740906"/>
              <a:ext cx="260350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40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1847" name="Oval 19">
              <a:extLst>
                <a:ext uri="{FF2B5EF4-FFF2-40B4-BE49-F238E27FC236}">
                  <a16:creationId xmlns:a16="http://schemas.microsoft.com/office/drawing/2014/main" id="{B3DD048F-6FD7-0047-8178-9A494B6B7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4585" y="5620256"/>
              <a:ext cx="109538" cy="1127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id-ID" altLang="de-DE" sz="1800"/>
            </a:p>
          </p:txBody>
        </p:sp>
        <p:sp>
          <p:nvSpPr>
            <p:cNvPr id="31848" name="Freeform 20">
              <a:extLst>
                <a:ext uri="{FF2B5EF4-FFF2-40B4-BE49-F238E27FC236}">
                  <a16:creationId xmlns:a16="http://schemas.microsoft.com/office/drawing/2014/main" id="{59960A62-217F-3933-BAFA-8CF09E1B4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9972" y="5740906"/>
              <a:ext cx="258763" cy="498475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29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379" name="Oval 21">
              <a:extLst>
                <a:ext uri="{FF2B5EF4-FFF2-40B4-BE49-F238E27FC236}">
                  <a16:creationId xmlns:a16="http://schemas.microsoft.com/office/drawing/2014/main" id="{603444CF-9F0D-AB92-E0DC-BC0F7CB53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8600" y="5620256"/>
              <a:ext cx="111454" cy="111390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0" name="Freeform 22">
              <a:extLst>
                <a:ext uri="{FF2B5EF4-FFF2-40B4-BE49-F238E27FC236}">
                  <a16:creationId xmlns:a16="http://schemas.microsoft.com/office/drawing/2014/main" id="{B99E71A8-11A8-D4F2-5752-F28A70DB9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842" y="5742008"/>
              <a:ext cx="261786" cy="497373"/>
            </a:xfrm>
            <a:custGeom>
              <a:avLst/>
              <a:gdLst>
                <a:gd name="T0" fmla="*/ 69 w 69"/>
                <a:gd name="T1" fmla="*/ 19 h 132"/>
                <a:gd name="T2" fmla="*/ 49 w 69"/>
                <a:gd name="T3" fmla="*/ 0 h 132"/>
                <a:gd name="T4" fmla="*/ 30 w 69"/>
                <a:gd name="T5" fmla="*/ 0 h 132"/>
                <a:gd name="T6" fmla="*/ 28 w 69"/>
                <a:gd name="T7" fmla="*/ 0 h 132"/>
                <a:gd name="T8" fmla="*/ 20 w 69"/>
                <a:gd name="T9" fmla="*/ 0 h 132"/>
                <a:gd name="T10" fmla="*/ 0 w 69"/>
                <a:gd name="T11" fmla="*/ 19 h 132"/>
                <a:gd name="T12" fmla="*/ 0 w 69"/>
                <a:gd name="T13" fmla="*/ 19 h 132"/>
                <a:gd name="T14" fmla="*/ 0 w 69"/>
                <a:gd name="T15" fmla="*/ 58 h 132"/>
                <a:gd name="T16" fmla="*/ 6 w 69"/>
                <a:gd name="T17" fmla="*/ 64 h 132"/>
                <a:gd name="T18" fmla="*/ 13 w 69"/>
                <a:gd name="T19" fmla="*/ 58 h 132"/>
                <a:gd name="T20" fmla="*/ 13 w 69"/>
                <a:gd name="T21" fmla="*/ 35 h 132"/>
                <a:gd name="T22" fmla="*/ 13 w 69"/>
                <a:gd name="T23" fmla="*/ 22 h 132"/>
                <a:gd name="T24" fmla="*/ 16 w 69"/>
                <a:gd name="T25" fmla="*/ 22 h 132"/>
                <a:gd name="T26" fmla="*/ 16 w 69"/>
                <a:gd name="T27" fmla="*/ 37 h 132"/>
                <a:gd name="T28" fmla="*/ 16 w 69"/>
                <a:gd name="T29" fmla="*/ 61 h 132"/>
                <a:gd name="T30" fmla="*/ 16 w 69"/>
                <a:gd name="T31" fmla="*/ 64 h 132"/>
                <a:gd name="T32" fmla="*/ 16 w 69"/>
                <a:gd name="T33" fmla="*/ 124 h 132"/>
                <a:gd name="T34" fmla="*/ 25 w 69"/>
                <a:gd name="T35" fmla="*/ 132 h 132"/>
                <a:gd name="T36" fmla="*/ 33 w 69"/>
                <a:gd name="T37" fmla="*/ 124 h 132"/>
                <a:gd name="T38" fmla="*/ 33 w 69"/>
                <a:gd name="T39" fmla="*/ 64 h 132"/>
                <a:gd name="T40" fmla="*/ 37 w 69"/>
                <a:gd name="T41" fmla="*/ 64 h 132"/>
                <a:gd name="T42" fmla="*/ 37 w 69"/>
                <a:gd name="T43" fmla="*/ 124 h 132"/>
                <a:gd name="T44" fmla="*/ 45 w 69"/>
                <a:gd name="T45" fmla="*/ 132 h 132"/>
                <a:gd name="T46" fmla="*/ 53 w 69"/>
                <a:gd name="T47" fmla="*/ 124 h 132"/>
                <a:gd name="T48" fmla="*/ 53 w 69"/>
                <a:gd name="T49" fmla="*/ 64 h 132"/>
                <a:gd name="T50" fmla="*/ 53 w 69"/>
                <a:gd name="T51" fmla="*/ 61 h 132"/>
                <a:gd name="T52" fmla="*/ 53 w 69"/>
                <a:gd name="T53" fmla="*/ 37 h 132"/>
                <a:gd name="T54" fmla="*/ 53 w 69"/>
                <a:gd name="T55" fmla="*/ 22 h 132"/>
                <a:gd name="T56" fmla="*/ 57 w 69"/>
                <a:gd name="T57" fmla="*/ 22 h 132"/>
                <a:gd name="T58" fmla="*/ 57 w 69"/>
                <a:gd name="T59" fmla="*/ 35 h 132"/>
                <a:gd name="T60" fmla="*/ 57 w 69"/>
                <a:gd name="T61" fmla="*/ 58 h 132"/>
                <a:gd name="T62" fmla="*/ 63 w 69"/>
                <a:gd name="T63" fmla="*/ 64 h 132"/>
                <a:gd name="T64" fmla="*/ 69 w 69"/>
                <a:gd name="T65" fmla="*/ 58 h 132"/>
                <a:gd name="T66" fmla="*/ 69 w 69"/>
                <a:gd name="T67" fmla="*/ 19 h 132"/>
                <a:gd name="T68" fmla="*/ 69 w 69"/>
                <a:gd name="T69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4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1" name="Oval 23">
              <a:extLst>
                <a:ext uri="{FF2B5EF4-FFF2-40B4-BE49-F238E27FC236}">
                  <a16:creationId xmlns:a16="http://schemas.microsoft.com/office/drawing/2014/main" id="{7D33F52C-45F7-0E16-6397-EFA13E3B2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9247" y="5620256"/>
              <a:ext cx="111452" cy="111390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2" name="Freeform 24">
              <a:extLst>
                <a:ext uri="{FF2B5EF4-FFF2-40B4-BE49-F238E27FC236}">
                  <a16:creationId xmlns:a16="http://schemas.microsoft.com/office/drawing/2014/main" id="{9290AFDE-B942-B15B-E960-6102B6FD5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4080" y="5742008"/>
              <a:ext cx="259193" cy="497373"/>
            </a:xfrm>
            <a:custGeom>
              <a:avLst/>
              <a:gdLst>
                <a:gd name="T0" fmla="*/ 69 w 69"/>
                <a:gd name="T1" fmla="*/ 19 h 132"/>
                <a:gd name="T2" fmla="*/ 50 w 69"/>
                <a:gd name="T3" fmla="*/ 0 h 132"/>
                <a:gd name="T4" fmla="*/ 30 w 69"/>
                <a:gd name="T5" fmla="*/ 0 h 132"/>
                <a:gd name="T6" fmla="*/ 28 w 69"/>
                <a:gd name="T7" fmla="*/ 0 h 132"/>
                <a:gd name="T8" fmla="*/ 20 w 69"/>
                <a:gd name="T9" fmla="*/ 0 h 132"/>
                <a:gd name="T10" fmla="*/ 0 w 69"/>
                <a:gd name="T11" fmla="*/ 19 h 132"/>
                <a:gd name="T12" fmla="*/ 0 w 69"/>
                <a:gd name="T13" fmla="*/ 19 h 132"/>
                <a:gd name="T14" fmla="*/ 0 w 69"/>
                <a:gd name="T15" fmla="*/ 58 h 132"/>
                <a:gd name="T16" fmla="*/ 7 w 69"/>
                <a:gd name="T17" fmla="*/ 64 h 132"/>
                <a:gd name="T18" fmla="*/ 13 w 69"/>
                <a:gd name="T19" fmla="*/ 58 h 132"/>
                <a:gd name="T20" fmla="*/ 13 w 69"/>
                <a:gd name="T21" fmla="*/ 35 h 132"/>
                <a:gd name="T22" fmla="*/ 13 w 69"/>
                <a:gd name="T23" fmla="*/ 22 h 132"/>
                <a:gd name="T24" fmla="*/ 16 w 69"/>
                <a:gd name="T25" fmla="*/ 22 h 132"/>
                <a:gd name="T26" fmla="*/ 16 w 69"/>
                <a:gd name="T27" fmla="*/ 37 h 132"/>
                <a:gd name="T28" fmla="*/ 16 w 69"/>
                <a:gd name="T29" fmla="*/ 61 h 132"/>
                <a:gd name="T30" fmla="*/ 16 w 69"/>
                <a:gd name="T31" fmla="*/ 64 h 132"/>
                <a:gd name="T32" fmla="*/ 16 w 69"/>
                <a:gd name="T33" fmla="*/ 124 h 132"/>
                <a:gd name="T34" fmla="*/ 25 w 69"/>
                <a:gd name="T35" fmla="*/ 132 h 132"/>
                <a:gd name="T36" fmla="*/ 33 w 69"/>
                <a:gd name="T37" fmla="*/ 124 h 132"/>
                <a:gd name="T38" fmla="*/ 33 w 69"/>
                <a:gd name="T39" fmla="*/ 64 h 132"/>
                <a:gd name="T40" fmla="*/ 37 w 69"/>
                <a:gd name="T41" fmla="*/ 64 h 132"/>
                <a:gd name="T42" fmla="*/ 37 w 69"/>
                <a:gd name="T43" fmla="*/ 124 h 132"/>
                <a:gd name="T44" fmla="*/ 45 w 69"/>
                <a:gd name="T45" fmla="*/ 132 h 132"/>
                <a:gd name="T46" fmla="*/ 53 w 69"/>
                <a:gd name="T47" fmla="*/ 124 h 132"/>
                <a:gd name="T48" fmla="*/ 53 w 69"/>
                <a:gd name="T49" fmla="*/ 64 h 132"/>
                <a:gd name="T50" fmla="*/ 53 w 69"/>
                <a:gd name="T51" fmla="*/ 61 h 132"/>
                <a:gd name="T52" fmla="*/ 53 w 69"/>
                <a:gd name="T53" fmla="*/ 37 h 132"/>
                <a:gd name="T54" fmla="*/ 53 w 69"/>
                <a:gd name="T55" fmla="*/ 22 h 132"/>
                <a:gd name="T56" fmla="*/ 57 w 69"/>
                <a:gd name="T57" fmla="*/ 22 h 132"/>
                <a:gd name="T58" fmla="*/ 57 w 69"/>
                <a:gd name="T59" fmla="*/ 35 h 132"/>
                <a:gd name="T60" fmla="*/ 57 w 69"/>
                <a:gd name="T61" fmla="*/ 58 h 132"/>
                <a:gd name="T62" fmla="*/ 63 w 69"/>
                <a:gd name="T63" fmla="*/ 64 h 132"/>
                <a:gd name="T64" fmla="*/ 69 w 69"/>
                <a:gd name="T65" fmla="*/ 58 h 132"/>
                <a:gd name="T66" fmla="*/ 69 w 69"/>
                <a:gd name="T67" fmla="*/ 19 h 132"/>
                <a:gd name="T68" fmla="*/ 69 w 69"/>
                <a:gd name="T69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383" name="TextBox 157">
            <a:extLst>
              <a:ext uri="{FF2B5EF4-FFF2-40B4-BE49-F238E27FC236}">
                <a16:creationId xmlns:a16="http://schemas.microsoft.com/office/drawing/2014/main" id="{0E28663D-49C6-3E19-C333-42AEE8590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7155" y="5538788"/>
            <a:ext cx="1924118" cy="6309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de-DE" sz="3500" b="1" dirty="0">
                <a:solidFill>
                  <a:schemeClr val="accent4"/>
                </a:solidFill>
              </a:rPr>
              <a:t>7</a:t>
            </a:r>
            <a:r>
              <a:rPr lang="de-DE" altLang="de-DE" sz="3500" b="1" dirty="0">
                <a:solidFill>
                  <a:schemeClr val="accent4"/>
                </a:solidFill>
              </a:rPr>
              <a:t>5 EMP</a:t>
            </a:r>
            <a:endParaRPr lang="id-ID" altLang="de-DE" sz="3500" b="1" dirty="0">
              <a:solidFill>
                <a:schemeClr val="accent4"/>
              </a:solidFill>
            </a:endParaRPr>
          </a:p>
        </p:txBody>
      </p:sp>
      <p:grpSp>
        <p:nvGrpSpPr>
          <p:cNvPr id="384" name="Group 158">
            <a:extLst>
              <a:ext uri="{FF2B5EF4-FFF2-40B4-BE49-F238E27FC236}">
                <a16:creationId xmlns:a16="http://schemas.microsoft.com/office/drawing/2014/main" id="{642ABD06-8534-EE02-AE73-79167E662EA0}"/>
              </a:ext>
            </a:extLst>
          </p:cNvPr>
          <p:cNvGrpSpPr>
            <a:grpSpLocks/>
          </p:cNvGrpSpPr>
          <p:nvPr/>
        </p:nvGrpSpPr>
        <p:grpSpPr bwMode="auto">
          <a:xfrm>
            <a:off x="3470275" y="5621338"/>
            <a:ext cx="2212975" cy="379412"/>
            <a:chOff x="550122" y="5620256"/>
            <a:chExt cx="3613151" cy="619125"/>
          </a:xfrm>
        </p:grpSpPr>
        <p:sp>
          <p:nvSpPr>
            <p:cNvPr id="385" name="Oval 5">
              <a:extLst>
                <a:ext uri="{FF2B5EF4-FFF2-40B4-BE49-F238E27FC236}">
                  <a16:creationId xmlns:a16="http://schemas.microsoft.com/office/drawing/2014/main" id="{13C9F4A0-D644-B97B-9A0E-224F155E04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289" y="5620256"/>
              <a:ext cx="111452" cy="1139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id-ID" altLang="de-DE" sz="1800"/>
            </a:p>
          </p:txBody>
        </p:sp>
        <p:sp>
          <p:nvSpPr>
            <p:cNvPr id="386" name="Freeform 6">
              <a:extLst>
                <a:ext uri="{FF2B5EF4-FFF2-40B4-BE49-F238E27FC236}">
                  <a16:creationId xmlns:a16="http://schemas.microsoft.com/office/drawing/2014/main" id="{5E54BEAF-DD97-B982-EC0C-E059ABCCE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122" y="5742008"/>
              <a:ext cx="259193" cy="497373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387" name="Oval 7">
              <a:extLst>
                <a:ext uri="{FF2B5EF4-FFF2-40B4-BE49-F238E27FC236}">
                  <a16:creationId xmlns:a16="http://schemas.microsoft.com/office/drawing/2014/main" id="{F2A7214C-BBCA-F61E-8420-6229BB0E24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1118" y="5620256"/>
              <a:ext cx="108861" cy="1139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id-ID" altLang="de-DE" sz="1800"/>
            </a:p>
          </p:txBody>
        </p:sp>
        <p:sp>
          <p:nvSpPr>
            <p:cNvPr id="388" name="Freeform 8">
              <a:extLst>
                <a:ext uri="{FF2B5EF4-FFF2-40B4-BE49-F238E27FC236}">
                  <a16:creationId xmlns:a16="http://schemas.microsoft.com/office/drawing/2014/main" id="{83975C72-D271-7C08-BCB9-3624DC258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0769" y="5742008"/>
              <a:ext cx="261784" cy="497373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4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4" y="129"/>
                    <a:pt x="54" y="12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389" name="Oval 9">
              <a:extLst>
                <a:ext uri="{FF2B5EF4-FFF2-40B4-BE49-F238E27FC236}">
                  <a16:creationId xmlns:a16="http://schemas.microsoft.com/office/drawing/2014/main" id="{1DDDB2B8-34DB-ADCE-7C4A-6354AB457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765" y="5620256"/>
              <a:ext cx="111452" cy="1139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id-ID" altLang="de-DE" sz="1800"/>
            </a:p>
          </p:txBody>
        </p:sp>
        <p:sp>
          <p:nvSpPr>
            <p:cNvPr id="390" name="Freeform 10">
              <a:extLst>
                <a:ext uri="{FF2B5EF4-FFF2-40B4-BE49-F238E27FC236}">
                  <a16:creationId xmlns:a16="http://schemas.microsoft.com/office/drawing/2014/main" id="{8526D050-748C-E51D-23DA-4876F1029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007" y="5742008"/>
              <a:ext cx="264377" cy="497373"/>
            </a:xfrm>
            <a:custGeom>
              <a:avLst/>
              <a:gdLst>
                <a:gd name="T0" fmla="*/ 2147483646 w 70"/>
                <a:gd name="T1" fmla="*/ 2147483646 h 132"/>
                <a:gd name="T2" fmla="*/ 2147483646 w 70"/>
                <a:gd name="T3" fmla="*/ 0 h 132"/>
                <a:gd name="T4" fmla="*/ 2147483646 w 70"/>
                <a:gd name="T5" fmla="*/ 0 h 132"/>
                <a:gd name="T6" fmla="*/ 2147483646 w 70"/>
                <a:gd name="T7" fmla="*/ 0 h 132"/>
                <a:gd name="T8" fmla="*/ 2147483646 w 70"/>
                <a:gd name="T9" fmla="*/ 0 h 132"/>
                <a:gd name="T10" fmla="*/ 0 w 70"/>
                <a:gd name="T11" fmla="*/ 2147483646 h 132"/>
                <a:gd name="T12" fmla="*/ 0 w 70"/>
                <a:gd name="T13" fmla="*/ 2147483646 h 132"/>
                <a:gd name="T14" fmla="*/ 0 w 70"/>
                <a:gd name="T15" fmla="*/ 2147483646 h 132"/>
                <a:gd name="T16" fmla="*/ 2147483646 w 70"/>
                <a:gd name="T17" fmla="*/ 2147483646 h 132"/>
                <a:gd name="T18" fmla="*/ 2147483646 w 70"/>
                <a:gd name="T19" fmla="*/ 2147483646 h 132"/>
                <a:gd name="T20" fmla="*/ 2147483646 w 70"/>
                <a:gd name="T21" fmla="*/ 2147483646 h 132"/>
                <a:gd name="T22" fmla="*/ 2147483646 w 70"/>
                <a:gd name="T23" fmla="*/ 2147483646 h 132"/>
                <a:gd name="T24" fmla="*/ 2147483646 w 70"/>
                <a:gd name="T25" fmla="*/ 2147483646 h 132"/>
                <a:gd name="T26" fmla="*/ 2147483646 w 70"/>
                <a:gd name="T27" fmla="*/ 2147483646 h 132"/>
                <a:gd name="T28" fmla="*/ 2147483646 w 70"/>
                <a:gd name="T29" fmla="*/ 2147483646 h 132"/>
                <a:gd name="T30" fmla="*/ 2147483646 w 70"/>
                <a:gd name="T31" fmla="*/ 2147483646 h 132"/>
                <a:gd name="T32" fmla="*/ 2147483646 w 70"/>
                <a:gd name="T33" fmla="*/ 2147483646 h 132"/>
                <a:gd name="T34" fmla="*/ 2147483646 w 70"/>
                <a:gd name="T35" fmla="*/ 2147483646 h 132"/>
                <a:gd name="T36" fmla="*/ 2147483646 w 70"/>
                <a:gd name="T37" fmla="*/ 2147483646 h 132"/>
                <a:gd name="T38" fmla="*/ 2147483646 w 70"/>
                <a:gd name="T39" fmla="*/ 2147483646 h 132"/>
                <a:gd name="T40" fmla="*/ 2147483646 w 70"/>
                <a:gd name="T41" fmla="*/ 2147483646 h 132"/>
                <a:gd name="T42" fmla="*/ 2147483646 w 70"/>
                <a:gd name="T43" fmla="*/ 2147483646 h 132"/>
                <a:gd name="T44" fmla="*/ 2147483646 w 70"/>
                <a:gd name="T45" fmla="*/ 2147483646 h 132"/>
                <a:gd name="T46" fmla="*/ 2147483646 w 70"/>
                <a:gd name="T47" fmla="*/ 2147483646 h 132"/>
                <a:gd name="T48" fmla="*/ 2147483646 w 70"/>
                <a:gd name="T49" fmla="*/ 2147483646 h 132"/>
                <a:gd name="T50" fmla="*/ 2147483646 w 70"/>
                <a:gd name="T51" fmla="*/ 2147483646 h 132"/>
                <a:gd name="T52" fmla="*/ 2147483646 w 70"/>
                <a:gd name="T53" fmla="*/ 2147483646 h 132"/>
                <a:gd name="T54" fmla="*/ 2147483646 w 70"/>
                <a:gd name="T55" fmla="*/ 2147483646 h 132"/>
                <a:gd name="T56" fmla="*/ 2147483646 w 70"/>
                <a:gd name="T57" fmla="*/ 2147483646 h 132"/>
                <a:gd name="T58" fmla="*/ 2147483646 w 70"/>
                <a:gd name="T59" fmla="*/ 2147483646 h 132"/>
                <a:gd name="T60" fmla="*/ 2147483646 w 70"/>
                <a:gd name="T61" fmla="*/ 2147483646 h 132"/>
                <a:gd name="T62" fmla="*/ 2147483646 w 70"/>
                <a:gd name="T63" fmla="*/ 2147483646 h 132"/>
                <a:gd name="T64" fmla="*/ 2147483646 w 70"/>
                <a:gd name="T65" fmla="*/ 2147483646 h 132"/>
                <a:gd name="T66" fmla="*/ 2147483646 w 70"/>
                <a:gd name="T67" fmla="*/ 2147483646 h 132"/>
                <a:gd name="T68" fmla="*/ 2147483646 w 70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0" h="132">
                  <a:moveTo>
                    <a:pt x="70" y="19"/>
                  </a:moveTo>
                  <a:cubicBezTo>
                    <a:pt x="70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4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4" y="129"/>
                    <a:pt x="54" y="12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70" y="62"/>
                    <a:pt x="70" y="58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391" name="Oval 11">
              <a:extLst>
                <a:ext uri="{FF2B5EF4-FFF2-40B4-BE49-F238E27FC236}">
                  <a16:creationId xmlns:a16="http://schemas.microsoft.com/office/drawing/2014/main" id="{01BE3136-16E7-87EF-3879-9FF9C83BD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003" y="5620256"/>
              <a:ext cx="108861" cy="1139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id-ID" altLang="de-DE" sz="1800"/>
            </a:p>
          </p:txBody>
        </p:sp>
        <p:sp>
          <p:nvSpPr>
            <p:cNvPr id="392" name="Freeform 12">
              <a:extLst>
                <a:ext uri="{FF2B5EF4-FFF2-40B4-BE49-F238E27FC236}">
                  <a16:creationId xmlns:a16="http://schemas.microsoft.com/office/drawing/2014/main" id="{3880AE1C-F65E-AFD6-C759-F92E21591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9836" y="5742008"/>
              <a:ext cx="259193" cy="497373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5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2" y="62"/>
                    <a:pt x="12" y="58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5" y="129"/>
                    <a:pt x="19" y="132"/>
                    <a:pt x="24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39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8" y="64"/>
                    <a:pt x="62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393" name="Oval 13">
              <a:extLst>
                <a:ext uri="{FF2B5EF4-FFF2-40B4-BE49-F238E27FC236}">
                  <a16:creationId xmlns:a16="http://schemas.microsoft.com/office/drawing/2014/main" id="{DD120769-286E-4CF3-1BF3-3D3446DE9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241" y="5620256"/>
              <a:ext cx="108861" cy="1139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id-ID" altLang="de-DE" sz="1800"/>
            </a:p>
          </p:txBody>
        </p:sp>
        <p:sp>
          <p:nvSpPr>
            <p:cNvPr id="394" name="Freeform 14">
              <a:extLst>
                <a:ext uri="{FF2B5EF4-FFF2-40B4-BE49-F238E27FC236}">
                  <a16:creationId xmlns:a16="http://schemas.microsoft.com/office/drawing/2014/main" id="{38B714E5-73A5-C67F-AEA2-AA73A7760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3074" y="5742008"/>
              <a:ext cx="259193" cy="497373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5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2" y="62"/>
                    <a:pt x="12" y="58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4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39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8" y="64"/>
                    <a:pt x="62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395" name="Oval 15">
              <a:extLst>
                <a:ext uri="{FF2B5EF4-FFF2-40B4-BE49-F238E27FC236}">
                  <a16:creationId xmlns:a16="http://schemas.microsoft.com/office/drawing/2014/main" id="{1BBFD813-E1B8-8230-4101-3AE69E046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8886" y="5620256"/>
              <a:ext cx="111454" cy="1139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id-ID" altLang="de-DE" sz="1800"/>
            </a:p>
          </p:txBody>
        </p:sp>
        <p:sp>
          <p:nvSpPr>
            <p:cNvPr id="396" name="Freeform 16">
              <a:extLst>
                <a:ext uri="{FF2B5EF4-FFF2-40B4-BE49-F238E27FC236}">
                  <a16:creationId xmlns:a16="http://schemas.microsoft.com/office/drawing/2014/main" id="{BCC87B7D-5817-E1DA-1840-27926D133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312" y="5742008"/>
              <a:ext cx="256602" cy="497373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5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4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40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397" name="Oval 17">
              <a:extLst>
                <a:ext uri="{FF2B5EF4-FFF2-40B4-BE49-F238E27FC236}">
                  <a16:creationId xmlns:a16="http://schemas.microsoft.com/office/drawing/2014/main" id="{49789E0D-4316-5F59-A8D1-8CE05849A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2124" y="5620256"/>
              <a:ext cx="108861" cy="1139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id-ID" altLang="de-DE" sz="1800"/>
            </a:p>
          </p:txBody>
        </p:sp>
        <p:sp>
          <p:nvSpPr>
            <p:cNvPr id="398" name="Freeform 18">
              <a:extLst>
                <a:ext uri="{FF2B5EF4-FFF2-40B4-BE49-F238E27FC236}">
                  <a16:creationId xmlns:a16="http://schemas.microsoft.com/office/drawing/2014/main" id="{F7028C52-F062-F502-CB3F-F5F119241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6959" y="5742008"/>
              <a:ext cx="259193" cy="497373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29" y="132"/>
                    <a:pt x="32" y="129"/>
                    <a:pt x="32" y="124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6" y="129"/>
                    <a:pt x="40" y="132"/>
                    <a:pt x="44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399" name="Oval 19">
              <a:extLst>
                <a:ext uri="{FF2B5EF4-FFF2-40B4-BE49-F238E27FC236}">
                  <a16:creationId xmlns:a16="http://schemas.microsoft.com/office/drawing/2014/main" id="{0EB06511-556E-C0DC-34C7-06AD35A9DF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5362" y="5620256"/>
              <a:ext cx="108861" cy="1139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ROBOTO" panose="02000000000000000000" pitchFamily="2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ROBOTO" panose="02000000000000000000" pitchFamily="2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ROBOTO" panose="02000000000000000000" pitchFamily="2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ROBOTO" panose="02000000000000000000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id-ID" altLang="de-DE" sz="1800"/>
            </a:p>
          </p:txBody>
        </p:sp>
        <p:sp>
          <p:nvSpPr>
            <p:cNvPr id="400" name="Freeform 20">
              <a:extLst>
                <a:ext uri="{FF2B5EF4-FFF2-40B4-BE49-F238E27FC236}">
                  <a16:creationId xmlns:a16="http://schemas.microsoft.com/office/drawing/2014/main" id="{132604BA-FAB7-BB83-359B-E2265CFEA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197" y="5742008"/>
              <a:ext cx="259193" cy="497373"/>
            </a:xfrm>
            <a:custGeom>
              <a:avLst/>
              <a:gdLst>
                <a:gd name="T0" fmla="*/ 2147483646 w 69"/>
                <a:gd name="T1" fmla="*/ 2147483646 h 132"/>
                <a:gd name="T2" fmla="*/ 2147483646 w 69"/>
                <a:gd name="T3" fmla="*/ 0 h 132"/>
                <a:gd name="T4" fmla="*/ 2147483646 w 69"/>
                <a:gd name="T5" fmla="*/ 0 h 132"/>
                <a:gd name="T6" fmla="*/ 2147483646 w 69"/>
                <a:gd name="T7" fmla="*/ 0 h 132"/>
                <a:gd name="T8" fmla="*/ 2147483646 w 69"/>
                <a:gd name="T9" fmla="*/ 0 h 132"/>
                <a:gd name="T10" fmla="*/ 0 w 69"/>
                <a:gd name="T11" fmla="*/ 2147483646 h 132"/>
                <a:gd name="T12" fmla="*/ 0 w 69"/>
                <a:gd name="T13" fmla="*/ 2147483646 h 132"/>
                <a:gd name="T14" fmla="*/ 0 w 69"/>
                <a:gd name="T15" fmla="*/ 2147483646 h 132"/>
                <a:gd name="T16" fmla="*/ 2147483646 w 69"/>
                <a:gd name="T17" fmla="*/ 2147483646 h 132"/>
                <a:gd name="T18" fmla="*/ 2147483646 w 69"/>
                <a:gd name="T19" fmla="*/ 2147483646 h 132"/>
                <a:gd name="T20" fmla="*/ 2147483646 w 69"/>
                <a:gd name="T21" fmla="*/ 2147483646 h 132"/>
                <a:gd name="T22" fmla="*/ 2147483646 w 69"/>
                <a:gd name="T23" fmla="*/ 2147483646 h 132"/>
                <a:gd name="T24" fmla="*/ 2147483646 w 69"/>
                <a:gd name="T25" fmla="*/ 2147483646 h 132"/>
                <a:gd name="T26" fmla="*/ 2147483646 w 69"/>
                <a:gd name="T27" fmla="*/ 2147483646 h 132"/>
                <a:gd name="T28" fmla="*/ 2147483646 w 69"/>
                <a:gd name="T29" fmla="*/ 2147483646 h 132"/>
                <a:gd name="T30" fmla="*/ 2147483646 w 69"/>
                <a:gd name="T31" fmla="*/ 2147483646 h 132"/>
                <a:gd name="T32" fmla="*/ 2147483646 w 69"/>
                <a:gd name="T33" fmla="*/ 2147483646 h 132"/>
                <a:gd name="T34" fmla="*/ 2147483646 w 69"/>
                <a:gd name="T35" fmla="*/ 2147483646 h 132"/>
                <a:gd name="T36" fmla="*/ 2147483646 w 69"/>
                <a:gd name="T37" fmla="*/ 2147483646 h 132"/>
                <a:gd name="T38" fmla="*/ 2147483646 w 69"/>
                <a:gd name="T39" fmla="*/ 2147483646 h 132"/>
                <a:gd name="T40" fmla="*/ 2147483646 w 69"/>
                <a:gd name="T41" fmla="*/ 2147483646 h 132"/>
                <a:gd name="T42" fmla="*/ 2147483646 w 69"/>
                <a:gd name="T43" fmla="*/ 2147483646 h 132"/>
                <a:gd name="T44" fmla="*/ 2147483646 w 69"/>
                <a:gd name="T45" fmla="*/ 2147483646 h 132"/>
                <a:gd name="T46" fmla="*/ 2147483646 w 69"/>
                <a:gd name="T47" fmla="*/ 2147483646 h 132"/>
                <a:gd name="T48" fmla="*/ 2147483646 w 69"/>
                <a:gd name="T49" fmla="*/ 2147483646 h 132"/>
                <a:gd name="T50" fmla="*/ 2147483646 w 69"/>
                <a:gd name="T51" fmla="*/ 2147483646 h 132"/>
                <a:gd name="T52" fmla="*/ 2147483646 w 69"/>
                <a:gd name="T53" fmla="*/ 2147483646 h 132"/>
                <a:gd name="T54" fmla="*/ 2147483646 w 69"/>
                <a:gd name="T55" fmla="*/ 2147483646 h 132"/>
                <a:gd name="T56" fmla="*/ 2147483646 w 69"/>
                <a:gd name="T57" fmla="*/ 2147483646 h 132"/>
                <a:gd name="T58" fmla="*/ 2147483646 w 69"/>
                <a:gd name="T59" fmla="*/ 2147483646 h 132"/>
                <a:gd name="T60" fmla="*/ 2147483646 w 69"/>
                <a:gd name="T61" fmla="*/ 2147483646 h 132"/>
                <a:gd name="T62" fmla="*/ 2147483646 w 69"/>
                <a:gd name="T63" fmla="*/ 2147483646 h 132"/>
                <a:gd name="T64" fmla="*/ 2147483646 w 69"/>
                <a:gd name="T65" fmla="*/ 2147483646 h 132"/>
                <a:gd name="T66" fmla="*/ 2147483646 w 69"/>
                <a:gd name="T67" fmla="*/ 2147483646 h 132"/>
                <a:gd name="T68" fmla="*/ 2147483646 w 69"/>
                <a:gd name="T69" fmla="*/ 2147483646 h 1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29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01" name="Oval 21">
              <a:extLst>
                <a:ext uri="{FF2B5EF4-FFF2-40B4-BE49-F238E27FC236}">
                  <a16:creationId xmlns:a16="http://schemas.microsoft.com/office/drawing/2014/main" id="{1FCC8DF6-4649-2CDE-A17B-4FDB184D7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8600" y="5620256"/>
              <a:ext cx="111454" cy="111390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2" name="Freeform 22">
              <a:extLst>
                <a:ext uri="{FF2B5EF4-FFF2-40B4-BE49-F238E27FC236}">
                  <a16:creationId xmlns:a16="http://schemas.microsoft.com/office/drawing/2014/main" id="{D38D047F-8126-01A6-9364-7961184554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842" y="5742008"/>
              <a:ext cx="261786" cy="497373"/>
            </a:xfrm>
            <a:custGeom>
              <a:avLst/>
              <a:gdLst>
                <a:gd name="T0" fmla="*/ 69 w 69"/>
                <a:gd name="T1" fmla="*/ 19 h 132"/>
                <a:gd name="T2" fmla="*/ 49 w 69"/>
                <a:gd name="T3" fmla="*/ 0 h 132"/>
                <a:gd name="T4" fmla="*/ 30 w 69"/>
                <a:gd name="T5" fmla="*/ 0 h 132"/>
                <a:gd name="T6" fmla="*/ 28 w 69"/>
                <a:gd name="T7" fmla="*/ 0 h 132"/>
                <a:gd name="T8" fmla="*/ 20 w 69"/>
                <a:gd name="T9" fmla="*/ 0 h 132"/>
                <a:gd name="T10" fmla="*/ 0 w 69"/>
                <a:gd name="T11" fmla="*/ 19 h 132"/>
                <a:gd name="T12" fmla="*/ 0 w 69"/>
                <a:gd name="T13" fmla="*/ 19 h 132"/>
                <a:gd name="T14" fmla="*/ 0 w 69"/>
                <a:gd name="T15" fmla="*/ 58 h 132"/>
                <a:gd name="T16" fmla="*/ 6 w 69"/>
                <a:gd name="T17" fmla="*/ 64 h 132"/>
                <a:gd name="T18" fmla="*/ 13 w 69"/>
                <a:gd name="T19" fmla="*/ 58 h 132"/>
                <a:gd name="T20" fmla="*/ 13 w 69"/>
                <a:gd name="T21" fmla="*/ 35 h 132"/>
                <a:gd name="T22" fmla="*/ 13 w 69"/>
                <a:gd name="T23" fmla="*/ 22 h 132"/>
                <a:gd name="T24" fmla="*/ 16 w 69"/>
                <a:gd name="T25" fmla="*/ 22 h 132"/>
                <a:gd name="T26" fmla="*/ 16 w 69"/>
                <a:gd name="T27" fmla="*/ 37 h 132"/>
                <a:gd name="T28" fmla="*/ 16 w 69"/>
                <a:gd name="T29" fmla="*/ 61 h 132"/>
                <a:gd name="T30" fmla="*/ 16 w 69"/>
                <a:gd name="T31" fmla="*/ 64 h 132"/>
                <a:gd name="T32" fmla="*/ 16 w 69"/>
                <a:gd name="T33" fmla="*/ 124 h 132"/>
                <a:gd name="T34" fmla="*/ 25 w 69"/>
                <a:gd name="T35" fmla="*/ 132 h 132"/>
                <a:gd name="T36" fmla="*/ 33 w 69"/>
                <a:gd name="T37" fmla="*/ 124 h 132"/>
                <a:gd name="T38" fmla="*/ 33 w 69"/>
                <a:gd name="T39" fmla="*/ 64 h 132"/>
                <a:gd name="T40" fmla="*/ 37 w 69"/>
                <a:gd name="T41" fmla="*/ 64 h 132"/>
                <a:gd name="T42" fmla="*/ 37 w 69"/>
                <a:gd name="T43" fmla="*/ 124 h 132"/>
                <a:gd name="T44" fmla="*/ 45 w 69"/>
                <a:gd name="T45" fmla="*/ 132 h 132"/>
                <a:gd name="T46" fmla="*/ 53 w 69"/>
                <a:gd name="T47" fmla="*/ 124 h 132"/>
                <a:gd name="T48" fmla="*/ 53 w 69"/>
                <a:gd name="T49" fmla="*/ 64 h 132"/>
                <a:gd name="T50" fmla="*/ 53 w 69"/>
                <a:gd name="T51" fmla="*/ 61 h 132"/>
                <a:gd name="T52" fmla="*/ 53 w 69"/>
                <a:gd name="T53" fmla="*/ 37 h 132"/>
                <a:gd name="T54" fmla="*/ 53 w 69"/>
                <a:gd name="T55" fmla="*/ 22 h 132"/>
                <a:gd name="T56" fmla="*/ 57 w 69"/>
                <a:gd name="T57" fmla="*/ 22 h 132"/>
                <a:gd name="T58" fmla="*/ 57 w 69"/>
                <a:gd name="T59" fmla="*/ 35 h 132"/>
                <a:gd name="T60" fmla="*/ 57 w 69"/>
                <a:gd name="T61" fmla="*/ 58 h 132"/>
                <a:gd name="T62" fmla="*/ 63 w 69"/>
                <a:gd name="T63" fmla="*/ 64 h 132"/>
                <a:gd name="T64" fmla="*/ 69 w 69"/>
                <a:gd name="T65" fmla="*/ 58 h 132"/>
                <a:gd name="T66" fmla="*/ 69 w 69"/>
                <a:gd name="T67" fmla="*/ 19 h 132"/>
                <a:gd name="T68" fmla="*/ 69 w 69"/>
                <a:gd name="T69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49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6" y="64"/>
                  </a:cubicBezTo>
                  <a:cubicBezTo>
                    <a:pt x="10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49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3" name="Oval 23">
              <a:extLst>
                <a:ext uri="{FF2B5EF4-FFF2-40B4-BE49-F238E27FC236}">
                  <a16:creationId xmlns:a16="http://schemas.microsoft.com/office/drawing/2014/main" id="{47A4DDAC-E49D-F1B0-148D-5140F72191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9247" y="5620256"/>
              <a:ext cx="111452" cy="111390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4" name="Freeform 24">
              <a:extLst>
                <a:ext uri="{FF2B5EF4-FFF2-40B4-BE49-F238E27FC236}">
                  <a16:creationId xmlns:a16="http://schemas.microsoft.com/office/drawing/2014/main" id="{AEA928D0-2D65-79C7-4A2B-A29EFACFFC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4080" y="5742008"/>
              <a:ext cx="259193" cy="497373"/>
            </a:xfrm>
            <a:custGeom>
              <a:avLst/>
              <a:gdLst>
                <a:gd name="T0" fmla="*/ 69 w 69"/>
                <a:gd name="T1" fmla="*/ 19 h 132"/>
                <a:gd name="T2" fmla="*/ 50 w 69"/>
                <a:gd name="T3" fmla="*/ 0 h 132"/>
                <a:gd name="T4" fmla="*/ 30 w 69"/>
                <a:gd name="T5" fmla="*/ 0 h 132"/>
                <a:gd name="T6" fmla="*/ 28 w 69"/>
                <a:gd name="T7" fmla="*/ 0 h 132"/>
                <a:gd name="T8" fmla="*/ 20 w 69"/>
                <a:gd name="T9" fmla="*/ 0 h 132"/>
                <a:gd name="T10" fmla="*/ 0 w 69"/>
                <a:gd name="T11" fmla="*/ 19 h 132"/>
                <a:gd name="T12" fmla="*/ 0 w 69"/>
                <a:gd name="T13" fmla="*/ 19 h 132"/>
                <a:gd name="T14" fmla="*/ 0 w 69"/>
                <a:gd name="T15" fmla="*/ 58 h 132"/>
                <a:gd name="T16" fmla="*/ 7 w 69"/>
                <a:gd name="T17" fmla="*/ 64 h 132"/>
                <a:gd name="T18" fmla="*/ 13 w 69"/>
                <a:gd name="T19" fmla="*/ 58 h 132"/>
                <a:gd name="T20" fmla="*/ 13 w 69"/>
                <a:gd name="T21" fmla="*/ 35 h 132"/>
                <a:gd name="T22" fmla="*/ 13 w 69"/>
                <a:gd name="T23" fmla="*/ 22 h 132"/>
                <a:gd name="T24" fmla="*/ 16 w 69"/>
                <a:gd name="T25" fmla="*/ 22 h 132"/>
                <a:gd name="T26" fmla="*/ 16 w 69"/>
                <a:gd name="T27" fmla="*/ 37 h 132"/>
                <a:gd name="T28" fmla="*/ 16 w 69"/>
                <a:gd name="T29" fmla="*/ 61 h 132"/>
                <a:gd name="T30" fmla="*/ 16 w 69"/>
                <a:gd name="T31" fmla="*/ 64 h 132"/>
                <a:gd name="T32" fmla="*/ 16 w 69"/>
                <a:gd name="T33" fmla="*/ 124 h 132"/>
                <a:gd name="T34" fmla="*/ 25 w 69"/>
                <a:gd name="T35" fmla="*/ 132 h 132"/>
                <a:gd name="T36" fmla="*/ 33 w 69"/>
                <a:gd name="T37" fmla="*/ 124 h 132"/>
                <a:gd name="T38" fmla="*/ 33 w 69"/>
                <a:gd name="T39" fmla="*/ 64 h 132"/>
                <a:gd name="T40" fmla="*/ 37 w 69"/>
                <a:gd name="T41" fmla="*/ 64 h 132"/>
                <a:gd name="T42" fmla="*/ 37 w 69"/>
                <a:gd name="T43" fmla="*/ 124 h 132"/>
                <a:gd name="T44" fmla="*/ 45 w 69"/>
                <a:gd name="T45" fmla="*/ 132 h 132"/>
                <a:gd name="T46" fmla="*/ 53 w 69"/>
                <a:gd name="T47" fmla="*/ 124 h 132"/>
                <a:gd name="T48" fmla="*/ 53 w 69"/>
                <a:gd name="T49" fmla="*/ 64 h 132"/>
                <a:gd name="T50" fmla="*/ 53 w 69"/>
                <a:gd name="T51" fmla="*/ 61 h 132"/>
                <a:gd name="T52" fmla="*/ 53 w 69"/>
                <a:gd name="T53" fmla="*/ 37 h 132"/>
                <a:gd name="T54" fmla="*/ 53 w 69"/>
                <a:gd name="T55" fmla="*/ 22 h 132"/>
                <a:gd name="T56" fmla="*/ 57 w 69"/>
                <a:gd name="T57" fmla="*/ 22 h 132"/>
                <a:gd name="T58" fmla="*/ 57 w 69"/>
                <a:gd name="T59" fmla="*/ 35 h 132"/>
                <a:gd name="T60" fmla="*/ 57 w 69"/>
                <a:gd name="T61" fmla="*/ 58 h 132"/>
                <a:gd name="T62" fmla="*/ 63 w 69"/>
                <a:gd name="T63" fmla="*/ 64 h 132"/>
                <a:gd name="T64" fmla="*/ 69 w 69"/>
                <a:gd name="T65" fmla="*/ 58 h 132"/>
                <a:gd name="T66" fmla="*/ 69 w 69"/>
                <a:gd name="T67" fmla="*/ 19 h 132"/>
                <a:gd name="T68" fmla="*/ 69 w 69"/>
                <a:gd name="T69" fmla="*/ 1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132">
                  <a:moveTo>
                    <a:pt x="69" y="19"/>
                  </a:moveTo>
                  <a:cubicBezTo>
                    <a:pt x="69" y="9"/>
                    <a:pt x="60" y="0"/>
                    <a:pt x="5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0" y="0"/>
                    <a:pt x="0" y="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2"/>
                    <a:pt x="3" y="64"/>
                    <a:pt x="7" y="64"/>
                  </a:cubicBezTo>
                  <a:cubicBezTo>
                    <a:pt x="11" y="64"/>
                    <a:pt x="13" y="62"/>
                    <a:pt x="13" y="58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6" y="129"/>
                    <a:pt x="20" y="132"/>
                    <a:pt x="25" y="132"/>
                  </a:cubicBezTo>
                  <a:cubicBezTo>
                    <a:pt x="30" y="132"/>
                    <a:pt x="33" y="129"/>
                    <a:pt x="33" y="12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9"/>
                    <a:pt x="40" y="132"/>
                    <a:pt x="45" y="132"/>
                  </a:cubicBezTo>
                  <a:cubicBezTo>
                    <a:pt x="50" y="132"/>
                    <a:pt x="53" y="129"/>
                    <a:pt x="53" y="12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62"/>
                    <a:pt x="59" y="64"/>
                    <a:pt x="63" y="64"/>
                  </a:cubicBezTo>
                  <a:cubicBezTo>
                    <a:pt x="66" y="64"/>
                    <a:pt x="69" y="62"/>
                    <a:pt x="69" y="58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</p:spTree>
  </p:cSld>
  <p:clrMapOvr>
    <a:masterClrMapping/>
  </p:clrMapOvr>
  <p:transition spd="slow" advTm="11286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 nodeType="afterGroup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nodeType="withEffect" p14:presetBounceEnd="7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4" dur="10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5" dur="10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 p14:presetBounceEnd="7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8" dur="10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9" dur="10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nodeType="withEffect" p14:presetBounceEnd="7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2" dur="1000" fill="hold"/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3" dur="1000" fill="hold"/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 p14:presetBounceEnd="7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6" dur="10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7" dur="10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 p14:presetBounceEnd="7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0" dur="10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1" dur="10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 p14:presetBounceEnd="7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4" dur="10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5" dur="10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nodeType="withEffect" p14:presetBounceEnd="7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8" dur="1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9" dur="1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nodeType="withEffect" p14:presetBounceEnd="7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2" dur="10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3" dur="10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nodeType="withEffect" p14:presetBounceEnd="7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6" dur="10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7" dur="10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nodeType="withEffect" p14:presetBounceEnd="7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50" dur="10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51" dur="10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nodeType="withEffect" p14:presetBounceEnd="7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54" dur="10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55" dur="10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nodeType="withEffect" p14:presetBounceEnd="7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58" dur="10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59" dur="10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nodeType="withEffect" p14:presetBounceEnd="7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2" dur="100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3" dur="100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nodeType="withEffect" p14:presetBounceEnd="7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6" dur="10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7" dur="10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nodeType="withEffect" p14:presetBounceEnd="7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0" dur="10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1" dur="10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nodeType="withEffect" p14:presetBounceEnd="7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4" dur="10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5" dur="10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nodeType="withEffect" p14:presetBounceEnd="7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8" dur="1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79" dur="1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nodeType="withEffect" p14:presetBounceEnd="7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82" dur="10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3" dur="10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2" fill="hold" nodeType="withEffect" p14:presetBounceEnd="7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86" dur="10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7" dur="10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nodeType="withEffect" p14:presetBounceEnd="7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90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91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nodeType="withEffect" p14:presetBounceEnd="7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94" dur="1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95" dur="1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98" dur="1000" fill="hold"/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99" dur="1000" fill="hold"/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nodeType="withEffect" p14:presetBounceEnd="7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02" dur="100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03" dur="100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nodeType="withEffect" p14:presetBounceEnd="7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06" dur="1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07" dur="1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nodeType="withEffect" p14:presetBounceEnd="7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10" dur="1000" fill="hold"/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11" dur="1000" fill="hold"/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2" fill="hold" nodeType="withEffect" p14:presetBounceEnd="7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14" dur="10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15" dur="10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2" fill="hold" nodeType="withEffect" p14:presetBounceEnd="7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18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19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2" fill="hold" nodeType="withEffect" p14:presetBounceEnd="7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22" dur="10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23" dur="10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2" fill="hold" nodeType="withEffect" p14:presetBounceEnd="7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26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27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2" fill="hold" nodeType="withEffect" p14:presetBounceEnd="7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30" dur="10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31" dur="10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2" fill="hold" nodeType="withEffect" p14:presetBounceEnd="7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34" dur="10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35" dur="10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6" presetID="2" presetClass="entr" presetSubtype="2" fill="hold" nodeType="withEffect" p14:presetBounceEnd="7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38" dur="10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39" dur="10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2" presetClass="entr" presetSubtype="2" fill="hold" nodeType="withEffect" p14:presetBounceEnd="7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42" dur="1000" fill="hold"/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43" dur="1000" fill="hold"/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2" presetClass="entr" presetSubtype="2" fill="hold" nodeType="withEffect" p14:presetBounceEnd="7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46" dur="1000" fill="hold"/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47" dur="1000" fill="hold"/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2" presetClass="entr" presetSubtype="2" fill="hold" nodeType="withEffect" p14:presetBounceEnd="7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50" dur="10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51" dur="10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2" presetClass="entr" presetSubtype="2" fill="hold" nodeType="withEffect" p14:presetBounceEnd="7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54" dur="10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55" dur="10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6" presetID="2" presetClass="entr" presetSubtype="2" fill="hold" nodeType="withEffect" p14:presetBounceEnd="7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58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59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0" presetID="2" presetClass="entr" presetSubtype="2" fill="hold" nodeType="withEffect" p14:presetBounceEnd="7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62" dur="1000" fill="hold"/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63" dur="1000" fill="hold"/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4" presetID="2" presetClass="entr" presetSubtype="2" fill="hold" nodeType="withEffect" p14:presetBounceEnd="7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66" dur="1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67" dur="1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8" presetID="2" presetClass="entr" presetSubtype="2" fill="hold" nodeType="withEffect" p14:presetBounceEnd="7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70" dur="10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71" dur="10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2" presetID="2" presetClass="entr" presetSubtype="2" fill="hold" nodeType="withEffect" p14:presetBounceEnd="7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74" dur="10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75" dur="10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6" presetID="2" presetClass="entr" presetSubtype="4" fill="hold" nodeType="withEffect" p14:presetBounceEnd="7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78" dur="10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79" dur="10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 nodeType="afterGroup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81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 nodeType="afterGroup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8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6" fill="hold" nodeType="afterGroup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8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9" dur="10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0" dur="10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1" fill="hold" nodeType="afterGroup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19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4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7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8" fill="hold" nodeType="afterGroup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19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1" dur="50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2" fill="hold" nodeType="afterGroup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20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500"/>
                                            <p:tgtEl>
                                              <p:spTgt spid="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8" fill="hold" nodeType="afterGroup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20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1" dur="500"/>
                                            <p:tgtEl>
                                              <p:spTgt spid="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2" fill="hold" nodeType="afterGroup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2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5" dur="500" fill="hold"/>
                                            <p:tgtEl>
                                              <p:spTgt spid="3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6" dur="500" fill="hold"/>
                                            <p:tgtEl>
                                              <p:spTgt spid="3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7" dur="500"/>
                                            <p:tgtEl>
                                              <p:spTgt spid="3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8" fill="hold" nodeType="afterGroup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2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1" dur="500"/>
                                            <p:tgtEl>
                                              <p:spTgt spid="3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2" fill="hold" nodeType="afterGroup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2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50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50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50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build="p"/>
          <p:bldP spid="201" grpId="0"/>
          <p:bldP spid="244" grpId="0"/>
          <p:bldP spid="245" grpId="0"/>
          <p:bldP spid="246" grpId="0"/>
          <p:bldP spid="269" grpId="0"/>
          <p:bldP spid="270" grpId="0"/>
          <p:bldP spid="136" grpId="0"/>
          <p:bldP spid="136" grpId="1"/>
          <p:bldP spid="137" grpId="0"/>
          <p:bldP spid="137" grpId="1"/>
          <p:bldP spid="317" grpId="0"/>
          <p:bldP spid="361" grpId="0"/>
          <p:bldP spid="38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 nodeType="clickPar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 nodeType="withGroup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 nodeType="afterGroup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2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2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2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1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2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10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2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2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1000" fill="hold"/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2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100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2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1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2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1000" fill="hold"/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1000" fill="hold"/>
                                            <p:tgtEl>
                                              <p:spTgt spid="2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10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10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1000" fill="hold"/>
                                            <p:tgtEl>
                                              <p:spTgt spid="2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10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10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1000" fill="hold"/>
                                            <p:tgtEl>
                                              <p:spTgt spid="2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10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1" dur="1000" fill="hold"/>
                                            <p:tgtEl>
                                              <p:spTgt spid="2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2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10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5" dur="1000" fill="hold"/>
                                            <p:tgtEl>
                                              <p:spTgt spid="2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6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10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9" dur="1000" fill="hold"/>
                                            <p:tgtEl>
                                              <p:spTgt spid="2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0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1000" fill="hold"/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3" dur="1000" fill="hold"/>
                                            <p:tgtEl>
                                              <p:spTgt spid="2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4" presetID="2" presetClass="entr" presetSubtype="2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1000" fill="hold"/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7" dur="1000" fill="hold"/>
                                            <p:tgtEl>
                                              <p:spTgt spid="2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10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1" dur="1000" fill="hold"/>
                                            <p:tgtEl>
                                              <p:spTgt spid="2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2" presetClass="entr" presetSubtype="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10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5" dur="1000" fill="hold"/>
                                            <p:tgtEl>
                                              <p:spTgt spid="2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6" presetID="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8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9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0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1000" fill="hold"/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3" dur="1000" fill="hold"/>
                                            <p:tgtEl>
                                              <p:spTgt spid="2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4" presetID="2" presetClass="entr" presetSubtype="2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6" dur="1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7" dur="1000" fill="hold"/>
                                            <p:tgtEl>
                                              <p:spTgt spid="2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8" presetID="2" presetClass="entr" presetSubtype="2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0" dur="10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1" dur="1000" fill="hold"/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2" presetID="2" presetClass="entr" presetSubtype="2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10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5" dur="1000" fill="hold"/>
                                            <p:tgtEl>
                                              <p:spTgt spid="2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6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10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9" dur="1000" fill="hold"/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 nodeType="afterGroup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81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 nodeType="afterGroup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84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6" fill="hold" nodeType="afterGroup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18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9" dur="10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0" dur="1000" fill="hold"/>
                                            <p:tgtEl>
                                              <p:spTgt spid="2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1" fill="hold" nodeType="afterGroup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19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4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7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8" fill="hold" nodeType="afterGroup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19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1" dur="500"/>
                                            <p:tgtEl>
                                              <p:spTgt spid="3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2" fill="hold" nodeType="afterGroup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20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5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6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7" dur="500"/>
                                            <p:tgtEl>
                                              <p:spTgt spid="3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8" fill="hold" nodeType="afterGroup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20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1" dur="500"/>
                                            <p:tgtEl>
                                              <p:spTgt spid="3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2" fill="hold" nodeType="afterGroup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21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5" dur="500" fill="hold"/>
                                            <p:tgtEl>
                                              <p:spTgt spid="3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6" dur="500" fill="hold"/>
                                            <p:tgtEl>
                                              <p:spTgt spid="3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7" dur="500"/>
                                            <p:tgtEl>
                                              <p:spTgt spid="3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8" fill="hold" nodeType="afterGroup">
                                <p:stCondLst>
                                  <p:cond delay="7100"/>
                                </p:stCondLst>
                                <p:childTnLst>
                                  <p:par>
                                    <p:cTn id="2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1" dur="500"/>
                                            <p:tgtEl>
                                              <p:spTgt spid="3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2" fill="hold" nodeType="afterGroup">
                                <p:stCondLst>
                                  <p:cond delay="7600"/>
                                </p:stCondLst>
                                <p:childTnLst>
                                  <p:par>
                                    <p:cTn id="2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50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500" fill="hold"/>
                                            <p:tgtEl>
                                              <p:spTgt spid="3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7" dur="500"/>
                                            <p:tgtEl>
                                              <p:spTgt spid="3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 build="p"/>
          <p:bldP spid="201" grpId="0"/>
          <p:bldP spid="244" grpId="0"/>
          <p:bldP spid="245" grpId="0"/>
          <p:bldP spid="246" grpId="0"/>
          <p:bldP spid="269" grpId="0"/>
          <p:bldP spid="270" grpId="0"/>
          <p:bldP spid="136" grpId="0"/>
          <p:bldP spid="136" grpId="1"/>
          <p:bldP spid="137" grpId="0"/>
          <p:bldP spid="137" grpId="1"/>
          <p:bldP spid="317" grpId="0"/>
          <p:bldP spid="361" grpId="0"/>
          <p:bldP spid="383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E975D6-61CA-8911-86D7-BEB9F2A6CB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Company</a:t>
            </a:r>
          </a:p>
        </p:txBody>
      </p:sp>
      <p:pic>
        <p:nvPicPr>
          <p:cNvPr id="32784" name="Bildplatzhalter 12" descr="Ein Bild, das Schaltung enthält.&#10;&#10;Automatisch generierte Beschreibung">
            <a:extLst>
              <a:ext uri="{FF2B5EF4-FFF2-40B4-BE49-F238E27FC236}">
                <a16:creationId xmlns:a16="http://schemas.microsoft.com/office/drawing/2014/main" id="{BAAA0686-58AB-BE4F-9578-25E7EFF9178D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14525" y="1071563"/>
            <a:ext cx="8369300" cy="608965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5F6618-C735-A39A-CB57-C8E6E3507647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HEADQUARTER IN AMMERSBEK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1EC7234-C5FC-4C41-51D0-58BBC031A552}"/>
              </a:ext>
            </a:extLst>
          </p:cNvPr>
          <p:cNvSpPr txBox="1"/>
          <p:nvPr/>
        </p:nvSpPr>
        <p:spPr>
          <a:xfrm>
            <a:off x="6856413" y="1814513"/>
            <a:ext cx="52578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  <a:ea typeface="Roboto" pitchFamily="2" charset="0"/>
              </a:rPr>
              <a:t>PTFE Production</a:t>
            </a:r>
          </a:p>
        </p:txBody>
      </p:sp>
      <p:sp>
        <p:nvSpPr>
          <p:cNvPr id="2" name="TextBox 43">
            <a:extLst>
              <a:ext uri="{FF2B5EF4-FFF2-40B4-BE49-F238E27FC236}">
                <a16:creationId xmlns:a16="http://schemas.microsoft.com/office/drawing/2014/main" id="{F837E135-D9D2-5AE8-3930-532194FE5A40}"/>
              </a:ext>
            </a:extLst>
          </p:cNvPr>
          <p:cNvSpPr txBox="1"/>
          <p:nvPr/>
        </p:nvSpPr>
        <p:spPr>
          <a:xfrm>
            <a:off x="6856413" y="2347913"/>
            <a:ext cx="54292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  <a:ea typeface="Roboto" pitchFamily="2" charset="0"/>
              </a:rPr>
              <a:t>Gasket set assembly</a:t>
            </a:r>
          </a:p>
        </p:txBody>
      </p:sp>
      <p:sp>
        <p:nvSpPr>
          <p:cNvPr id="3" name="TextBox 43">
            <a:extLst>
              <a:ext uri="{FF2B5EF4-FFF2-40B4-BE49-F238E27FC236}">
                <a16:creationId xmlns:a16="http://schemas.microsoft.com/office/drawing/2014/main" id="{EC94B57E-5477-61C1-D2D8-7041C19B02DF}"/>
              </a:ext>
            </a:extLst>
          </p:cNvPr>
          <p:cNvSpPr txBox="1"/>
          <p:nvPr/>
        </p:nvSpPr>
        <p:spPr>
          <a:xfrm>
            <a:off x="6856413" y="2862263"/>
            <a:ext cx="5429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Warehouse – Automotive/Truck, Industry, Maritime</a:t>
            </a:r>
          </a:p>
        </p:txBody>
      </p:sp>
      <p:sp>
        <p:nvSpPr>
          <p:cNvPr id="8" name="TextBox 43">
            <a:extLst>
              <a:ext uri="{FF2B5EF4-FFF2-40B4-BE49-F238E27FC236}">
                <a16:creationId xmlns:a16="http://schemas.microsoft.com/office/drawing/2014/main" id="{D644E34A-C7CA-AD1B-1765-3A74EABEA2A1}"/>
              </a:ext>
            </a:extLst>
          </p:cNvPr>
          <p:cNvSpPr txBox="1"/>
          <p:nvPr/>
        </p:nvSpPr>
        <p:spPr>
          <a:xfrm>
            <a:off x="6856413" y="3357563"/>
            <a:ext cx="54292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  <a:ea typeface="Roboto" pitchFamily="2" charset="0"/>
              </a:rPr>
              <a:t>Administration</a:t>
            </a:r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86A1D274-5E2D-54E9-5D22-C452B0A368CA}"/>
              </a:ext>
            </a:extLst>
          </p:cNvPr>
          <p:cNvSpPr txBox="1"/>
          <p:nvPr/>
        </p:nvSpPr>
        <p:spPr>
          <a:xfrm>
            <a:off x="6856413" y="3892550"/>
            <a:ext cx="54292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  <a:ea typeface="Roboto" pitchFamily="2" charset="0"/>
              </a:rPr>
              <a:t>Warehouse: O-Rings &amp; Elastomer parts</a:t>
            </a:r>
          </a:p>
        </p:txBody>
      </p:sp>
      <p:sp>
        <p:nvSpPr>
          <p:cNvPr id="12" name="TextBox 43">
            <a:extLst>
              <a:ext uri="{FF2B5EF4-FFF2-40B4-BE49-F238E27FC236}">
                <a16:creationId xmlns:a16="http://schemas.microsoft.com/office/drawing/2014/main" id="{AAC72484-CCB1-54A1-DE1A-A6028170CC3C}"/>
              </a:ext>
            </a:extLst>
          </p:cNvPr>
          <p:cNvSpPr txBox="1"/>
          <p:nvPr/>
        </p:nvSpPr>
        <p:spPr>
          <a:xfrm>
            <a:off x="6856413" y="4377254"/>
            <a:ext cx="542925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/>
            <a:r>
              <a:rPr lang="en-GB" dirty="0"/>
              <a:t>Production: O-Rings &amp; Elastomer parts</a:t>
            </a:r>
            <a:endParaRPr lang="de-DE" dirty="0"/>
          </a:p>
        </p:txBody>
      </p:sp>
      <p:sp>
        <p:nvSpPr>
          <p:cNvPr id="13" name="TextBox 43">
            <a:extLst>
              <a:ext uri="{FF2B5EF4-FFF2-40B4-BE49-F238E27FC236}">
                <a16:creationId xmlns:a16="http://schemas.microsoft.com/office/drawing/2014/main" id="{2A919407-A548-1DD0-7479-5EEB03E869B0}"/>
              </a:ext>
            </a:extLst>
          </p:cNvPr>
          <p:cNvSpPr txBox="1"/>
          <p:nvPr/>
        </p:nvSpPr>
        <p:spPr>
          <a:xfrm>
            <a:off x="6856413" y="4891604"/>
            <a:ext cx="542925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  <a:ea typeface="Roboto" pitchFamily="2" charset="0"/>
              </a:rPr>
              <a:t>Toolmaking, Laboratory, Final inspection</a:t>
            </a:r>
          </a:p>
        </p:txBody>
      </p:sp>
      <p:cxnSp>
        <p:nvCxnSpPr>
          <p:cNvPr id="21" name="Verbinder: gewinkelt 20">
            <a:extLst>
              <a:ext uri="{FF2B5EF4-FFF2-40B4-BE49-F238E27FC236}">
                <a16:creationId xmlns:a16="http://schemas.microsoft.com/office/drawing/2014/main" id="{1F486A93-B6D3-44B0-D369-7A46CB5FB2D6}"/>
              </a:ext>
            </a:extLst>
          </p:cNvPr>
          <p:cNvCxnSpPr>
            <a:cxnSpLocks/>
          </p:cNvCxnSpPr>
          <p:nvPr/>
        </p:nvCxnSpPr>
        <p:spPr>
          <a:xfrm flipV="1">
            <a:off x="479425" y="1982972"/>
            <a:ext cx="6309463" cy="1901641"/>
          </a:xfrm>
          <a:prstGeom prst="bentConnector3">
            <a:avLst>
              <a:gd name="adj1" fmla="val -12"/>
            </a:avLst>
          </a:prstGeom>
          <a:ln w="12700">
            <a:solidFill>
              <a:schemeClr val="tx2">
                <a:lumMod val="50000"/>
              </a:schemeClr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Verbinder: gewinkelt 25">
            <a:extLst>
              <a:ext uri="{FF2B5EF4-FFF2-40B4-BE49-F238E27FC236}">
                <a16:creationId xmlns:a16="http://schemas.microsoft.com/office/drawing/2014/main" id="{0B22B094-96E4-AE48-A036-2621D11CF9E0}"/>
              </a:ext>
            </a:extLst>
          </p:cNvPr>
          <p:cNvCxnSpPr>
            <a:cxnSpLocks/>
          </p:cNvCxnSpPr>
          <p:nvPr/>
        </p:nvCxnSpPr>
        <p:spPr>
          <a:xfrm flipV="1">
            <a:off x="1973263" y="2535865"/>
            <a:ext cx="4815625" cy="667710"/>
          </a:xfrm>
          <a:prstGeom prst="bentConnector3">
            <a:avLst>
              <a:gd name="adj1" fmla="val 450"/>
            </a:avLst>
          </a:prstGeom>
          <a:ln w="12700">
            <a:solidFill>
              <a:schemeClr val="tx1">
                <a:lumMod val="95000"/>
                <a:lumOff val="5000"/>
              </a:schemeClr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Verbinder: gewinkelt 28">
            <a:extLst>
              <a:ext uri="{FF2B5EF4-FFF2-40B4-BE49-F238E27FC236}">
                <a16:creationId xmlns:a16="http://schemas.microsoft.com/office/drawing/2014/main" id="{DCD39212-FCDF-5B93-97FC-F4DE863AB2C2}"/>
              </a:ext>
            </a:extLst>
          </p:cNvPr>
          <p:cNvCxnSpPr>
            <a:cxnSpLocks/>
          </p:cNvCxnSpPr>
          <p:nvPr/>
        </p:nvCxnSpPr>
        <p:spPr>
          <a:xfrm flipV="1">
            <a:off x="2875547" y="3056860"/>
            <a:ext cx="3913341" cy="669003"/>
          </a:xfrm>
          <a:prstGeom prst="bentConnector3">
            <a:avLst>
              <a:gd name="adj1" fmla="val 375"/>
            </a:avLst>
          </a:prstGeom>
          <a:ln w="12700">
            <a:solidFill>
              <a:schemeClr val="tx2">
                <a:lumMod val="50000"/>
              </a:schemeClr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Verbinder: gewinkelt 31">
            <a:extLst>
              <a:ext uri="{FF2B5EF4-FFF2-40B4-BE49-F238E27FC236}">
                <a16:creationId xmlns:a16="http://schemas.microsoft.com/office/drawing/2014/main" id="{EEBBE47B-9B06-3CA8-B6EA-407D17F293B2}"/>
              </a:ext>
            </a:extLst>
          </p:cNvPr>
          <p:cNvCxnSpPr>
            <a:cxnSpLocks/>
          </p:cNvCxnSpPr>
          <p:nvPr/>
        </p:nvCxnSpPr>
        <p:spPr>
          <a:xfrm>
            <a:off x="5653082" y="3553342"/>
            <a:ext cx="1135806" cy="12700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50000"/>
              </a:schemeClr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Verbinder: gewinkelt 34">
            <a:extLst>
              <a:ext uri="{FF2B5EF4-FFF2-40B4-BE49-F238E27FC236}">
                <a16:creationId xmlns:a16="http://schemas.microsoft.com/office/drawing/2014/main" id="{3A70C82B-944D-3207-C479-03D46A607C9A}"/>
              </a:ext>
            </a:extLst>
          </p:cNvPr>
          <p:cNvCxnSpPr>
            <a:cxnSpLocks/>
          </p:cNvCxnSpPr>
          <p:nvPr/>
        </p:nvCxnSpPr>
        <p:spPr>
          <a:xfrm>
            <a:off x="4415246" y="4082902"/>
            <a:ext cx="2373642" cy="12700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50000"/>
              </a:schemeClr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Verbinder: gewinkelt 36">
            <a:extLst>
              <a:ext uri="{FF2B5EF4-FFF2-40B4-BE49-F238E27FC236}">
                <a16:creationId xmlns:a16="http://schemas.microsoft.com/office/drawing/2014/main" id="{D516A349-5548-D902-7ECC-1AC571B259BD}"/>
              </a:ext>
            </a:extLst>
          </p:cNvPr>
          <p:cNvCxnSpPr>
            <a:cxnSpLocks/>
          </p:cNvCxnSpPr>
          <p:nvPr/>
        </p:nvCxnSpPr>
        <p:spPr>
          <a:xfrm flipV="1">
            <a:off x="2717074" y="4572516"/>
            <a:ext cx="4071814" cy="246432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50000"/>
              </a:schemeClr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Verbinder: gewinkelt 40">
            <a:extLst>
              <a:ext uri="{FF2B5EF4-FFF2-40B4-BE49-F238E27FC236}">
                <a16:creationId xmlns:a16="http://schemas.microsoft.com/office/drawing/2014/main" id="{AA8995A0-02E7-685E-13F6-B56589EC1F41}"/>
              </a:ext>
            </a:extLst>
          </p:cNvPr>
          <p:cNvCxnSpPr>
            <a:cxnSpLocks/>
          </p:cNvCxnSpPr>
          <p:nvPr/>
        </p:nvCxnSpPr>
        <p:spPr>
          <a:xfrm>
            <a:off x="1689463" y="5078079"/>
            <a:ext cx="5099425" cy="12700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50000"/>
              </a:schemeClr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3">
            <a:extLst>
              <a:ext uri="{FF2B5EF4-FFF2-40B4-BE49-F238E27FC236}">
                <a16:creationId xmlns:a16="http://schemas.microsoft.com/office/drawing/2014/main" id="{EC64C96E-A3D0-53EB-7671-4ECAB61C3344}"/>
              </a:ext>
            </a:extLst>
          </p:cNvPr>
          <p:cNvSpPr txBox="1"/>
          <p:nvPr/>
        </p:nvSpPr>
        <p:spPr>
          <a:xfrm>
            <a:off x="6856413" y="5457825"/>
            <a:ext cx="54292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j-lt"/>
                <a:ea typeface="Roboto" pitchFamily="2" charset="0"/>
              </a:rPr>
              <a:t>PTFE </a:t>
            </a:r>
            <a:r>
              <a:rPr lang="en-GB" dirty="0"/>
              <a:t>Warehouse</a:t>
            </a:r>
            <a:endParaRPr lang="en-US" dirty="0">
              <a:latin typeface="+mj-lt"/>
              <a:ea typeface="Roboto" pitchFamily="2" charset="0"/>
            </a:endParaRPr>
          </a:p>
        </p:txBody>
      </p:sp>
      <p:cxnSp>
        <p:nvCxnSpPr>
          <p:cNvPr id="17" name="Verbinder: gewinkelt 16">
            <a:extLst>
              <a:ext uri="{FF2B5EF4-FFF2-40B4-BE49-F238E27FC236}">
                <a16:creationId xmlns:a16="http://schemas.microsoft.com/office/drawing/2014/main" id="{6500B4D0-C0BB-F452-2810-2AC5EC1EA5F6}"/>
              </a:ext>
            </a:extLst>
          </p:cNvPr>
          <p:cNvCxnSpPr>
            <a:cxnSpLocks/>
          </p:cNvCxnSpPr>
          <p:nvPr/>
        </p:nvCxnSpPr>
        <p:spPr>
          <a:xfrm>
            <a:off x="844550" y="4572516"/>
            <a:ext cx="5944338" cy="1066432"/>
          </a:xfrm>
          <a:prstGeom prst="bentConnector3">
            <a:avLst>
              <a:gd name="adj1" fmla="val 482"/>
            </a:avLst>
          </a:prstGeom>
          <a:ln w="12700">
            <a:solidFill>
              <a:schemeClr val="tx2">
                <a:lumMod val="50000"/>
              </a:schemeClr>
            </a:solidFill>
            <a:prstDash val="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Tm="2465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mph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2784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7 -1.48148E-6 L -0.25 -1.48148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6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6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8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44" grpId="0"/>
      <p:bldP spid="2" grpId="0"/>
      <p:bldP spid="3" grpId="0"/>
      <p:bldP spid="8" grpId="0"/>
      <p:bldP spid="11" grpId="0"/>
      <p:bldP spid="12" grpId="0"/>
      <p:bldP spid="13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CA53FA5-BCAB-82AB-BD02-B4B24A4823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production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545803-0690-67E9-61A7-4A499B331914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/>
              <a:t>ELASTOMER</a:t>
            </a:r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73E8D794-23AE-15B9-2C9C-BD72B1C7C30D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1749425"/>
            <a:ext cx="2339975" cy="4927600"/>
            <a:chOff x="8680425" y="1748866"/>
            <a:chExt cx="2340000" cy="4928099"/>
          </a:xfrm>
        </p:grpSpPr>
        <p:pic>
          <p:nvPicPr>
            <p:cNvPr id="34833" name="Grafik 2" descr="Ein Bild, das Maschine, Fabrik, Industrie, Bautechnik enthält.&#10;&#10;Automatisch generierte Beschreibung">
              <a:extLst>
                <a:ext uri="{FF2B5EF4-FFF2-40B4-BE49-F238E27FC236}">
                  <a16:creationId xmlns:a16="http://schemas.microsoft.com/office/drawing/2014/main" id="{1C6D6C71-E1A0-FCE1-7C19-CAA5208222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174886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4" name="Grafik 8" descr="Ein Bild, das Stahl, Im Haus, Laden, Kunst enthält.&#10;&#10;Automatisch generierte Beschreibung">
              <a:extLst>
                <a:ext uri="{FF2B5EF4-FFF2-40B4-BE49-F238E27FC236}">
                  <a16:creationId xmlns:a16="http://schemas.microsoft.com/office/drawing/2014/main" id="{4DFD4FCB-CB9B-FEA6-818F-59D09CB2E5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5117354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5" name="Grafik 12">
              <a:extLst>
                <a:ext uri="{FF2B5EF4-FFF2-40B4-BE49-F238E27FC236}">
                  <a16:creationId xmlns:a16="http://schemas.microsoft.com/office/drawing/2014/main" id="{0B098CD3-C160-723F-F576-66B2B9A61C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0166A538-A535-DAEB-8AC8-25B5A84A5828}"/>
              </a:ext>
            </a:extLst>
          </p:cNvPr>
          <p:cNvGrpSpPr>
            <a:grpSpLocks/>
          </p:cNvGrpSpPr>
          <p:nvPr/>
        </p:nvGrpSpPr>
        <p:grpSpPr bwMode="auto">
          <a:xfrm>
            <a:off x="3675063" y="1749425"/>
            <a:ext cx="2339975" cy="4927600"/>
            <a:chOff x="3674525" y="1748866"/>
            <a:chExt cx="2340000" cy="4928099"/>
          </a:xfrm>
        </p:grpSpPr>
        <p:pic>
          <p:nvPicPr>
            <p:cNvPr id="34830" name="Grafik 10" descr="Ein Bild, das Person, Elektronik, Im Haus, Gerät enthält.&#10;&#10;Automatisch generierte Beschreibung">
              <a:extLst>
                <a:ext uri="{FF2B5EF4-FFF2-40B4-BE49-F238E27FC236}">
                  <a16:creationId xmlns:a16="http://schemas.microsoft.com/office/drawing/2014/main" id="{83A49BD7-543C-EB75-B391-F27E16D520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525" y="3433516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1" name="Grafik 15" descr="Ein Bild, das Person, Mann, Kleidung, draußen enthält.&#10;&#10;Automatisch generierte Beschreibung">
              <a:extLst>
                <a:ext uri="{FF2B5EF4-FFF2-40B4-BE49-F238E27FC236}">
                  <a16:creationId xmlns:a16="http://schemas.microsoft.com/office/drawing/2014/main" id="{DC1E8BDB-796C-D29A-822A-A3D5DEE556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525" y="5117354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2" name="Grafik 17" descr="Ein Bild, das Kleidung, Im Haus, Bautechnik, Maschine enthält.&#10;&#10;Automatisch generierte Beschreibung">
              <a:extLst>
                <a:ext uri="{FF2B5EF4-FFF2-40B4-BE49-F238E27FC236}">
                  <a16:creationId xmlns:a16="http://schemas.microsoft.com/office/drawing/2014/main" id="{5794EE22-4E8B-83DB-B87F-61787DEBC1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525" y="1748866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878FFF8E-E84B-CC86-33B7-8FE24273955A}"/>
              </a:ext>
            </a:extLst>
          </p:cNvPr>
          <p:cNvGrpSpPr>
            <a:grpSpLocks/>
          </p:cNvGrpSpPr>
          <p:nvPr/>
        </p:nvGrpSpPr>
        <p:grpSpPr bwMode="auto">
          <a:xfrm>
            <a:off x="1171575" y="1749425"/>
            <a:ext cx="2339975" cy="4926013"/>
            <a:chOff x="1171574" y="1748866"/>
            <a:chExt cx="2340001" cy="4927288"/>
          </a:xfrm>
        </p:grpSpPr>
        <p:pic>
          <p:nvPicPr>
            <p:cNvPr id="34827" name="Grafik 6" descr="Ein Bild, das Person, Kleidung, Im Haus, Techniker enthält.&#10;&#10;Automatisch generierte Beschreibung">
              <a:extLst>
                <a:ext uri="{FF2B5EF4-FFF2-40B4-BE49-F238E27FC236}">
                  <a16:creationId xmlns:a16="http://schemas.microsoft.com/office/drawing/2014/main" id="{1D5CBF05-3975-1762-3A81-5433BC988C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1748866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8" name="Grafik 23" descr="Ein Bild, das Im Haus, Wand, Waschbecken, Gebäude enthält.&#10;&#10;Automatisch generierte Beschreibung">
              <a:extLst>
                <a:ext uri="{FF2B5EF4-FFF2-40B4-BE49-F238E27FC236}">
                  <a16:creationId xmlns:a16="http://schemas.microsoft.com/office/drawing/2014/main" id="{7C496886-185D-BB95-BDCC-CA6C601A5B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9" name="Grafik 31">
              <a:extLst>
                <a:ext uri="{FF2B5EF4-FFF2-40B4-BE49-F238E27FC236}">
                  <a16:creationId xmlns:a16="http://schemas.microsoft.com/office/drawing/2014/main" id="{4495D961-BF42-2471-BB38-A06035F210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4" y="5117353"/>
              <a:ext cx="2340000" cy="1558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556A9A6F-6632-0539-318F-892F29316480}"/>
              </a:ext>
            </a:extLst>
          </p:cNvPr>
          <p:cNvGrpSpPr>
            <a:grpSpLocks/>
          </p:cNvGrpSpPr>
          <p:nvPr/>
        </p:nvGrpSpPr>
        <p:grpSpPr bwMode="auto">
          <a:xfrm>
            <a:off x="6176963" y="1749425"/>
            <a:ext cx="2339975" cy="4927600"/>
            <a:chOff x="6177475" y="1748867"/>
            <a:chExt cx="2340000" cy="4928098"/>
          </a:xfrm>
        </p:grpSpPr>
        <p:pic>
          <p:nvPicPr>
            <p:cNvPr id="34824" name="Grafik 19" descr="Ein Bild, das Maschine, Metall, Stahl, Bautechnik enthält.&#10;&#10;Automatisch generierte Beschreibung">
              <a:extLst>
                <a:ext uri="{FF2B5EF4-FFF2-40B4-BE49-F238E27FC236}">
                  <a16:creationId xmlns:a16="http://schemas.microsoft.com/office/drawing/2014/main" id="{C738F8D5-AC47-3EDE-784B-11C638392B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475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5" name="Grafik 21" descr="Ein Bild, das Person, Kleidung, Werkzeug, draußen enthält.&#10;&#10;Automatisch generierte Beschreibung">
              <a:extLst>
                <a:ext uri="{FF2B5EF4-FFF2-40B4-BE49-F238E27FC236}">
                  <a16:creationId xmlns:a16="http://schemas.microsoft.com/office/drawing/2014/main" id="{28F02AC1-E355-71D4-64A6-590648FEEC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475" y="1748867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6" name="Grafik 33" descr="Ein Bild, das Maschine, Industrie, Im Haus, Bautechnik enthält.&#10;&#10;Automatisch generierte Beschreibung">
              <a:extLst>
                <a:ext uri="{FF2B5EF4-FFF2-40B4-BE49-F238E27FC236}">
                  <a16:creationId xmlns:a16="http://schemas.microsoft.com/office/drawing/2014/main" id="{44A7513C-4397-D221-8B0F-44646CD9BB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475" y="5118165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 advTm="733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27AB1-A36F-B9AF-8397-A34A9E035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production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9EE86-2949-F202-8749-6C0114A7D1D9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ELASTOMER / </a:t>
            </a:r>
            <a:r>
              <a:rPr lang="en-GB" dirty="0"/>
              <a:t>THE MACHINERY</a:t>
            </a:r>
            <a:endParaRPr lang="en-US" altLang="de-DE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8E21B9-EF12-39F8-BB47-64EC33A87C1F}"/>
              </a:ext>
            </a:extLst>
          </p:cNvPr>
          <p:cNvSpPr txBox="1"/>
          <p:nvPr/>
        </p:nvSpPr>
        <p:spPr>
          <a:xfrm>
            <a:off x="5019419" y="2074863"/>
            <a:ext cx="130676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j-lt"/>
              </a:rPr>
              <a:t>Extruders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49851B8-8B7A-3EA1-ACE2-78C73FC89136}"/>
              </a:ext>
            </a:extLst>
          </p:cNvPr>
          <p:cNvSpPr txBox="1"/>
          <p:nvPr/>
        </p:nvSpPr>
        <p:spPr>
          <a:xfrm>
            <a:off x="4135973" y="2562027"/>
            <a:ext cx="219021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Moulding presses</a:t>
            </a:r>
            <a:endParaRPr lang="en-US" b="1" dirty="0"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47E7328-AC34-C486-39B9-2761E244D957}"/>
              </a:ext>
            </a:extLst>
          </p:cNvPr>
          <p:cNvSpPr txBox="1"/>
          <p:nvPr/>
        </p:nvSpPr>
        <p:spPr>
          <a:xfrm>
            <a:off x="3047534" y="3049191"/>
            <a:ext cx="327865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Injection moulding presses</a:t>
            </a:r>
            <a:endParaRPr lang="en-US" b="1" dirty="0">
              <a:latin typeface="+mj-lt"/>
            </a:endParaRPr>
          </a:p>
        </p:txBody>
      </p:sp>
      <p:sp>
        <p:nvSpPr>
          <p:cNvPr id="42" name="Rounded Rectangle 17">
            <a:extLst>
              <a:ext uri="{FF2B5EF4-FFF2-40B4-BE49-F238E27FC236}">
                <a16:creationId xmlns:a16="http://schemas.microsoft.com/office/drawing/2014/main" id="{7AE16889-EA49-459F-41E8-CFA04922E1DD}"/>
              </a:ext>
            </a:extLst>
          </p:cNvPr>
          <p:cNvSpPr/>
          <p:nvPr/>
        </p:nvSpPr>
        <p:spPr>
          <a:xfrm rot="5400000">
            <a:off x="8491538" y="188913"/>
            <a:ext cx="166687" cy="4160837"/>
          </a:xfrm>
          <a:prstGeom prst="roundRect">
            <a:avLst>
              <a:gd name="adj" fmla="val 50000"/>
            </a:avLst>
          </a:prstGeom>
          <a:solidFill>
            <a:srgbClr val="C7C7C7"/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3" name="Rounded Rectangle 18">
            <a:extLst>
              <a:ext uri="{FF2B5EF4-FFF2-40B4-BE49-F238E27FC236}">
                <a16:creationId xmlns:a16="http://schemas.microsoft.com/office/drawing/2014/main" id="{7E357741-4458-3367-1078-7AE2469B30B4}"/>
              </a:ext>
            </a:extLst>
          </p:cNvPr>
          <p:cNvSpPr/>
          <p:nvPr/>
        </p:nvSpPr>
        <p:spPr>
          <a:xfrm>
            <a:off x="6494463" y="2185988"/>
            <a:ext cx="1739900" cy="16668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7C8E6D-7EE8-9BCF-4C7C-7DBDBD86E8D8}"/>
              </a:ext>
            </a:extLst>
          </p:cNvPr>
          <p:cNvSpPr txBox="1"/>
          <p:nvPr/>
        </p:nvSpPr>
        <p:spPr>
          <a:xfrm>
            <a:off x="11242675" y="2112963"/>
            <a:ext cx="3016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9</a:t>
            </a:r>
          </a:p>
        </p:txBody>
      </p:sp>
      <p:sp>
        <p:nvSpPr>
          <p:cNvPr id="54" name="Rounded Rectangle 17">
            <a:extLst>
              <a:ext uri="{FF2B5EF4-FFF2-40B4-BE49-F238E27FC236}">
                <a16:creationId xmlns:a16="http://schemas.microsoft.com/office/drawing/2014/main" id="{D737A98F-15D2-0424-80C3-F71B798955CE}"/>
              </a:ext>
            </a:extLst>
          </p:cNvPr>
          <p:cNvSpPr/>
          <p:nvPr/>
        </p:nvSpPr>
        <p:spPr>
          <a:xfrm rot="5400000">
            <a:off x="8491538" y="661988"/>
            <a:ext cx="166687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55" name="Rounded Rectangle 18">
            <a:extLst>
              <a:ext uri="{FF2B5EF4-FFF2-40B4-BE49-F238E27FC236}">
                <a16:creationId xmlns:a16="http://schemas.microsoft.com/office/drawing/2014/main" id="{403B2C1A-E4B0-17FA-69F1-51B45708FF5C}"/>
              </a:ext>
            </a:extLst>
          </p:cNvPr>
          <p:cNvSpPr/>
          <p:nvPr/>
        </p:nvSpPr>
        <p:spPr>
          <a:xfrm>
            <a:off x="6494463" y="2659063"/>
            <a:ext cx="3856037" cy="1666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F222DEE-64F4-FAB2-42DC-D91561929F1F}"/>
              </a:ext>
            </a:extLst>
          </p:cNvPr>
          <p:cNvSpPr txBox="1"/>
          <p:nvPr/>
        </p:nvSpPr>
        <p:spPr>
          <a:xfrm>
            <a:off x="11125200" y="2581077"/>
            <a:ext cx="41910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76</a:t>
            </a:r>
          </a:p>
        </p:txBody>
      </p:sp>
      <p:sp>
        <p:nvSpPr>
          <p:cNvPr id="59" name="Rounded Rectangle 17">
            <a:extLst>
              <a:ext uri="{FF2B5EF4-FFF2-40B4-BE49-F238E27FC236}">
                <a16:creationId xmlns:a16="http://schemas.microsoft.com/office/drawing/2014/main" id="{479ABFDE-AC1F-0332-D81B-26B6C54DCE6F}"/>
              </a:ext>
            </a:extLst>
          </p:cNvPr>
          <p:cNvSpPr/>
          <p:nvPr/>
        </p:nvSpPr>
        <p:spPr>
          <a:xfrm rot="5400000">
            <a:off x="8488363" y="1154113"/>
            <a:ext cx="166687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60" name="Rounded Rectangle 18">
            <a:extLst>
              <a:ext uri="{FF2B5EF4-FFF2-40B4-BE49-F238E27FC236}">
                <a16:creationId xmlns:a16="http://schemas.microsoft.com/office/drawing/2014/main" id="{50062984-7F89-BD89-9F4B-C12AEE110B9F}"/>
              </a:ext>
            </a:extLst>
          </p:cNvPr>
          <p:cNvSpPr/>
          <p:nvPr/>
        </p:nvSpPr>
        <p:spPr>
          <a:xfrm>
            <a:off x="6491288" y="3151188"/>
            <a:ext cx="3514725" cy="1666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8209929-79C9-809A-D1D1-B30E395B3C6E}"/>
              </a:ext>
            </a:extLst>
          </p:cNvPr>
          <p:cNvSpPr txBox="1"/>
          <p:nvPr/>
        </p:nvSpPr>
        <p:spPr>
          <a:xfrm>
            <a:off x="11122025" y="3077766"/>
            <a:ext cx="41910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24</a:t>
            </a:r>
          </a:p>
        </p:txBody>
      </p:sp>
      <p:pic>
        <p:nvPicPr>
          <p:cNvPr id="8" name="Bildplatzhalter 7" descr="Ein Bild, das Kleidung, Person, Im Haus, Sauberkeit enthält.&#10;&#10;Automatisch generierte Beschreibung">
            <a:extLst>
              <a:ext uri="{FF2B5EF4-FFF2-40B4-BE49-F238E27FC236}">
                <a16:creationId xmlns:a16="http://schemas.microsoft.com/office/drawing/2014/main" id="{17D5E0E2-43C9-D837-526F-03A66C2EF0E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692274" y="1830072"/>
            <a:ext cx="4751387" cy="4756782"/>
          </a:xfrm>
        </p:spPr>
      </p:pic>
      <p:sp>
        <p:nvSpPr>
          <p:cNvPr id="5" name="TextBox 24">
            <a:extLst>
              <a:ext uri="{FF2B5EF4-FFF2-40B4-BE49-F238E27FC236}">
                <a16:creationId xmlns:a16="http://schemas.microsoft.com/office/drawing/2014/main" id="{AB615DC0-2AB3-747A-C72A-22F7DC7DF533}"/>
              </a:ext>
            </a:extLst>
          </p:cNvPr>
          <p:cNvSpPr txBox="1"/>
          <p:nvPr/>
        </p:nvSpPr>
        <p:spPr>
          <a:xfrm>
            <a:off x="4190539" y="3536355"/>
            <a:ext cx="213564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Tempering ovens</a:t>
            </a:r>
            <a:endParaRPr lang="en-US" b="1" dirty="0">
              <a:latin typeface="+mj-lt"/>
            </a:endParaRPr>
          </a:p>
        </p:txBody>
      </p:sp>
      <p:sp>
        <p:nvSpPr>
          <p:cNvPr id="6" name="TextBox 25">
            <a:extLst>
              <a:ext uri="{FF2B5EF4-FFF2-40B4-BE49-F238E27FC236}">
                <a16:creationId xmlns:a16="http://schemas.microsoft.com/office/drawing/2014/main" id="{FFA732BC-A606-4ECF-5CE6-773FDA16D197}"/>
              </a:ext>
            </a:extLst>
          </p:cNvPr>
          <p:cNvSpPr txBox="1"/>
          <p:nvPr/>
        </p:nvSpPr>
        <p:spPr>
          <a:xfrm>
            <a:off x="4365202" y="4023519"/>
            <a:ext cx="19609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Sintering ovens</a:t>
            </a:r>
            <a:endParaRPr lang="en-US" b="1" dirty="0">
              <a:latin typeface="+mj-lt"/>
            </a:endParaRPr>
          </a:p>
        </p:txBody>
      </p:sp>
      <p:sp>
        <p:nvSpPr>
          <p:cNvPr id="7" name="TextBox 26">
            <a:extLst>
              <a:ext uri="{FF2B5EF4-FFF2-40B4-BE49-F238E27FC236}">
                <a16:creationId xmlns:a16="http://schemas.microsoft.com/office/drawing/2014/main" id="{0F75176B-6C35-F764-8B9D-05C376618D55}"/>
              </a:ext>
            </a:extLst>
          </p:cNvPr>
          <p:cNvSpPr txBox="1"/>
          <p:nvPr/>
        </p:nvSpPr>
        <p:spPr>
          <a:xfrm>
            <a:off x="3817938" y="4510683"/>
            <a:ext cx="2508250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Deburring machines</a:t>
            </a:r>
            <a:endParaRPr lang="en-US" b="1" dirty="0">
              <a:latin typeface="+mj-lt"/>
            </a:endParaRPr>
          </a:p>
        </p:txBody>
      </p:sp>
      <p:sp>
        <p:nvSpPr>
          <p:cNvPr id="10" name="Rounded Rectangle 17">
            <a:extLst>
              <a:ext uri="{FF2B5EF4-FFF2-40B4-BE49-F238E27FC236}">
                <a16:creationId xmlns:a16="http://schemas.microsoft.com/office/drawing/2014/main" id="{484944F4-BA2D-0674-D4E9-CB7C0F0CBDD4}"/>
              </a:ext>
            </a:extLst>
          </p:cNvPr>
          <p:cNvSpPr/>
          <p:nvPr/>
        </p:nvSpPr>
        <p:spPr>
          <a:xfrm rot="5400000">
            <a:off x="8488363" y="1636713"/>
            <a:ext cx="166687" cy="4160837"/>
          </a:xfrm>
          <a:prstGeom prst="roundRect">
            <a:avLst>
              <a:gd name="adj" fmla="val 50000"/>
            </a:avLst>
          </a:prstGeom>
          <a:solidFill>
            <a:srgbClr val="C7C7C7"/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4" name="Rounded Rectangle 18">
            <a:extLst>
              <a:ext uri="{FF2B5EF4-FFF2-40B4-BE49-F238E27FC236}">
                <a16:creationId xmlns:a16="http://schemas.microsoft.com/office/drawing/2014/main" id="{3054B2C4-8EF4-78FA-DAB5-9BACE597669C}"/>
              </a:ext>
            </a:extLst>
          </p:cNvPr>
          <p:cNvSpPr/>
          <p:nvPr/>
        </p:nvSpPr>
        <p:spPr>
          <a:xfrm>
            <a:off x="6491288" y="3633788"/>
            <a:ext cx="3113087" cy="16668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15" name="TextBox 43">
            <a:extLst>
              <a:ext uri="{FF2B5EF4-FFF2-40B4-BE49-F238E27FC236}">
                <a16:creationId xmlns:a16="http://schemas.microsoft.com/office/drawing/2014/main" id="{0C666403-7AF3-7CB3-FBAB-F4F58E1F6530}"/>
              </a:ext>
            </a:extLst>
          </p:cNvPr>
          <p:cNvSpPr txBox="1"/>
          <p:nvPr/>
        </p:nvSpPr>
        <p:spPr>
          <a:xfrm>
            <a:off x="11122025" y="3555405"/>
            <a:ext cx="41910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18</a:t>
            </a:r>
          </a:p>
        </p:txBody>
      </p:sp>
      <p:sp>
        <p:nvSpPr>
          <p:cNvPr id="17" name="Rounded Rectangle 17">
            <a:extLst>
              <a:ext uri="{FF2B5EF4-FFF2-40B4-BE49-F238E27FC236}">
                <a16:creationId xmlns:a16="http://schemas.microsoft.com/office/drawing/2014/main" id="{195E85BF-9DF1-125A-703A-BC91852E111C}"/>
              </a:ext>
            </a:extLst>
          </p:cNvPr>
          <p:cNvSpPr/>
          <p:nvPr/>
        </p:nvSpPr>
        <p:spPr>
          <a:xfrm rot="5400000">
            <a:off x="8488363" y="2119313"/>
            <a:ext cx="166687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8" name="Rounded Rectangle 18">
            <a:extLst>
              <a:ext uri="{FF2B5EF4-FFF2-40B4-BE49-F238E27FC236}">
                <a16:creationId xmlns:a16="http://schemas.microsoft.com/office/drawing/2014/main" id="{4A5C0428-D04E-7503-8677-4E54E16E0378}"/>
              </a:ext>
            </a:extLst>
          </p:cNvPr>
          <p:cNvSpPr/>
          <p:nvPr/>
        </p:nvSpPr>
        <p:spPr>
          <a:xfrm>
            <a:off x="6491288" y="4116388"/>
            <a:ext cx="579437" cy="16668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19" name="TextBox 52">
            <a:extLst>
              <a:ext uri="{FF2B5EF4-FFF2-40B4-BE49-F238E27FC236}">
                <a16:creationId xmlns:a16="http://schemas.microsoft.com/office/drawing/2014/main" id="{E9787909-296C-BF76-D53B-C92E732FEE16}"/>
              </a:ext>
            </a:extLst>
          </p:cNvPr>
          <p:cNvSpPr txBox="1"/>
          <p:nvPr/>
        </p:nvSpPr>
        <p:spPr>
          <a:xfrm>
            <a:off x="11239500" y="4042569"/>
            <a:ext cx="3016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3</a:t>
            </a:r>
          </a:p>
        </p:txBody>
      </p:sp>
      <p:sp>
        <p:nvSpPr>
          <p:cNvPr id="20" name="Rounded Rectangle 17">
            <a:extLst>
              <a:ext uri="{FF2B5EF4-FFF2-40B4-BE49-F238E27FC236}">
                <a16:creationId xmlns:a16="http://schemas.microsoft.com/office/drawing/2014/main" id="{DCF48849-49DB-8131-8BBC-352B8F65B2DE}"/>
              </a:ext>
            </a:extLst>
          </p:cNvPr>
          <p:cNvSpPr/>
          <p:nvPr/>
        </p:nvSpPr>
        <p:spPr>
          <a:xfrm rot="5400000">
            <a:off x="8485188" y="2620963"/>
            <a:ext cx="166687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1" name="Rounded Rectangle 18">
            <a:extLst>
              <a:ext uri="{FF2B5EF4-FFF2-40B4-BE49-F238E27FC236}">
                <a16:creationId xmlns:a16="http://schemas.microsoft.com/office/drawing/2014/main" id="{439F48D1-6789-A84E-66D8-BF688D96B484}"/>
              </a:ext>
            </a:extLst>
          </p:cNvPr>
          <p:cNvSpPr/>
          <p:nvPr/>
        </p:nvSpPr>
        <p:spPr>
          <a:xfrm>
            <a:off x="6488113" y="4618038"/>
            <a:ext cx="2801937" cy="16668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22" name="TextBox 57">
            <a:extLst>
              <a:ext uri="{FF2B5EF4-FFF2-40B4-BE49-F238E27FC236}">
                <a16:creationId xmlns:a16="http://schemas.microsoft.com/office/drawing/2014/main" id="{5B2093A9-6890-FCF8-E6D5-00608C5E026F}"/>
              </a:ext>
            </a:extLst>
          </p:cNvPr>
          <p:cNvSpPr txBox="1"/>
          <p:nvPr/>
        </p:nvSpPr>
        <p:spPr>
          <a:xfrm>
            <a:off x="11118850" y="4539258"/>
            <a:ext cx="41910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17</a:t>
            </a:r>
          </a:p>
        </p:txBody>
      </p:sp>
      <p:sp>
        <p:nvSpPr>
          <p:cNvPr id="30" name="TextBox 25">
            <a:extLst>
              <a:ext uri="{FF2B5EF4-FFF2-40B4-BE49-F238E27FC236}">
                <a16:creationId xmlns:a16="http://schemas.microsoft.com/office/drawing/2014/main" id="{0D8DF08E-149B-D08E-C0A3-3ADE33B0F29A}"/>
              </a:ext>
            </a:extLst>
          </p:cNvPr>
          <p:cNvSpPr txBox="1"/>
          <p:nvPr/>
        </p:nvSpPr>
        <p:spPr>
          <a:xfrm>
            <a:off x="3030093" y="4997847"/>
            <a:ext cx="329609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00" dirty="0" err="1">
                <a:latin typeface="+mj-lt"/>
              </a:rPr>
              <a:t>Mould</a:t>
            </a:r>
            <a:r>
              <a:rPr lang="en-US" b="1" spc="-100" dirty="0">
                <a:latin typeface="+mj-lt"/>
              </a:rPr>
              <a:t> construction plant CNC</a:t>
            </a:r>
          </a:p>
        </p:txBody>
      </p:sp>
      <p:sp>
        <p:nvSpPr>
          <p:cNvPr id="31" name="TextBox 26">
            <a:extLst>
              <a:ext uri="{FF2B5EF4-FFF2-40B4-BE49-F238E27FC236}">
                <a16:creationId xmlns:a16="http://schemas.microsoft.com/office/drawing/2014/main" id="{0AF959F3-6C2B-97B4-99B5-AACE69BD4343}"/>
              </a:ext>
            </a:extLst>
          </p:cNvPr>
          <p:cNvSpPr txBox="1"/>
          <p:nvPr/>
        </p:nvSpPr>
        <p:spPr>
          <a:xfrm>
            <a:off x="3557545" y="5486599"/>
            <a:ext cx="276864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j-lt"/>
              </a:rPr>
              <a:t>Testing and inspection</a:t>
            </a:r>
          </a:p>
        </p:txBody>
      </p:sp>
      <p:sp>
        <p:nvSpPr>
          <p:cNvPr id="35" name="TextBox 44">
            <a:extLst>
              <a:ext uri="{FF2B5EF4-FFF2-40B4-BE49-F238E27FC236}">
                <a16:creationId xmlns:a16="http://schemas.microsoft.com/office/drawing/2014/main" id="{6E02FEEE-6896-881D-A515-02272433DD17}"/>
              </a:ext>
            </a:extLst>
          </p:cNvPr>
          <p:cNvSpPr txBox="1"/>
          <p:nvPr/>
        </p:nvSpPr>
        <p:spPr>
          <a:xfrm>
            <a:off x="5553284" y="5975350"/>
            <a:ext cx="7729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Tools</a:t>
            </a:r>
            <a:endParaRPr lang="en-US" b="1" dirty="0">
              <a:latin typeface="+mj-lt"/>
            </a:endParaRPr>
          </a:p>
        </p:txBody>
      </p:sp>
      <p:sp>
        <p:nvSpPr>
          <p:cNvPr id="37" name="Rounded Rectangle 17">
            <a:extLst>
              <a:ext uri="{FF2B5EF4-FFF2-40B4-BE49-F238E27FC236}">
                <a16:creationId xmlns:a16="http://schemas.microsoft.com/office/drawing/2014/main" id="{37F2E7B5-A74E-9303-35CE-2220041C48EF}"/>
              </a:ext>
            </a:extLst>
          </p:cNvPr>
          <p:cNvSpPr/>
          <p:nvPr/>
        </p:nvSpPr>
        <p:spPr>
          <a:xfrm rot="5400000">
            <a:off x="8485188" y="3086100"/>
            <a:ext cx="166688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8" name="Rounded Rectangle 18">
            <a:extLst>
              <a:ext uri="{FF2B5EF4-FFF2-40B4-BE49-F238E27FC236}">
                <a16:creationId xmlns:a16="http://schemas.microsoft.com/office/drawing/2014/main" id="{4ED6C516-8E51-72E5-F150-0DFFBC6EBDF6}"/>
              </a:ext>
            </a:extLst>
          </p:cNvPr>
          <p:cNvSpPr/>
          <p:nvPr/>
        </p:nvSpPr>
        <p:spPr>
          <a:xfrm>
            <a:off x="6488113" y="5083175"/>
            <a:ext cx="1158875" cy="16668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39" name="TextBox 52">
            <a:extLst>
              <a:ext uri="{FF2B5EF4-FFF2-40B4-BE49-F238E27FC236}">
                <a16:creationId xmlns:a16="http://schemas.microsoft.com/office/drawing/2014/main" id="{EF648214-644A-0D25-8C01-2A0C455D46E1}"/>
              </a:ext>
            </a:extLst>
          </p:cNvPr>
          <p:cNvSpPr txBox="1"/>
          <p:nvPr/>
        </p:nvSpPr>
        <p:spPr>
          <a:xfrm>
            <a:off x="11236325" y="4988322"/>
            <a:ext cx="301625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5</a:t>
            </a:r>
          </a:p>
        </p:txBody>
      </p:sp>
      <p:sp>
        <p:nvSpPr>
          <p:cNvPr id="40" name="Rounded Rectangle 17">
            <a:extLst>
              <a:ext uri="{FF2B5EF4-FFF2-40B4-BE49-F238E27FC236}">
                <a16:creationId xmlns:a16="http://schemas.microsoft.com/office/drawing/2014/main" id="{B291037D-DA49-BCFA-C21A-F0A6887C719F}"/>
              </a:ext>
            </a:extLst>
          </p:cNvPr>
          <p:cNvSpPr/>
          <p:nvPr/>
        </p:nvSpPr>
        <p:spPr>
          <a:xfrm rot="5400000">
            <a:off x="8482013" y="3578225"/>
            <a:ext cx="166688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1" name="Rounded Rectangle 18">
            <a:extLst>
              <a:ext uri="{FF2B5EF4-FFF2-40B4-BE49-F238E27FC236}">
                <a16:creationId xmlns:a16="http://schemas.microsoft.com/office/drawing/2014/main" id="{166C96F5-AD14-1F71-257B-5814E19BFBF1}"/>
              </a:ext>
            </a:extLst>
          </p:cNvPr>
          <p:cNvSpPr/>
          <p:nvPr/>
        </p:nvSpPr>
        <p:spPr>
          <a:xfrm>
            <a:off x="6484938" y="5575300"/>
            <a:ext cx="3424237" cy="16668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46" name="TextBox 57">
            <a:extLst>
              <a:ext uri="{FF2B5EF4-FFF2-40B4-BE49-F238E27FC236}">
                <a16:creationId xmlns:a16="http://schemas.microsoft.com/office/drawing/2014/main" id="{A5E05C67-E197-02B2-F355-C78CF6A016E9}"/>
              </a:ext>
            </a:extLst>
          </p:cNvPr>
          <p:cNvSpPr txBox="1"/>
          <p:nvPr/>
        </p:nvSpPr>
        <p:spPr>
          <a:xfrm>
            <a:off x="11115675" y="5486599"/>
            <a:ext cx="419100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22</a:t>
            </a:r>
          </a:p>
        </p:txBody>
      </p:sp>
      <p:sp>
        <p:nvSpPr>
          <p:cNvPr id="47" name="Rounded Rectangle 17">
            <a:extLst>
              <a:ext uri="{FF2B5EF4-FFF2-40B4-BE49-F238E27FC236}">
                <a16:creationId xmlns:a16="http://schemas.microsoft.com/office/drawing/2014/main" id="{E8AC183F-28E5-1C4D-0A15-8CC2C0C49EF1}"/>
              </a:ext>
            </a:extLst>
          </p:cNvPr>
          <p:cNvSpPr/>
          <p:nvPr/>
        </p:nvSpPr>
        <p:spPr>
          <a:xfrm rot="5400000">
            <a:off x="8482013" y="4084638"/>
            <a:ext cx="166687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48" name="Rounded Rectangle 18">
            <a:extLst>
              <a:ext uri="{FF2B5EF4-FFF2-40B4-BE49-F238E27FC236}">
                <a16:creationId xmlns:a16="http://schemas.microsoft.com/office/drawing/2014/main" id="{A26EEEEF-88FE-88F9-87E5-DCE357B577D7}"/>
              </a:ext>
            </a:extLst>
          </p:cNvPr>
          <p:cNvSpPr/>
          <p:nvPr/>
        </p:nvSpPr>
        <p:spPr>
          <a:xfrm>
            <a:off x="6484938" y="6081713"/>
            <a:ext cx="4140200" cy="1666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49" name="TextBox 62">
            <a:extLst>
              <a:ext uri="{FF2B5EF4-FFF2-40B4-BE49-F238E27FC236}">
                <a16:creationId xmlns:a16="http://schemas.microsoft.com/office/drawing/2014/main" id="{1ACF4E58-73A9-BA1D-BA0D-713FDD66DA03}"/>
              </a:ext>
            </a:extLst>
          </p:cNvPr>
          <p:cNvSpPr txBox="1"/>
          <p:nvPr/>
        </p:nvSpPr>
        <p:spPr>
          <a:xfrm>
            <a:off x="10821988" y="5988050"/>
            <a:ext cx="712787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2.500</a:t>
            </a:r>
          </a:p>
        </p:txBody>
      </p:sp>
    </p:spTree>
  </p:cSld>
  <p:clrMapOvr>
    <a:masterClrMapping/>
  </p:clrMapOvr>
  <p:transition spd="slow" advTm="1439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71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1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81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1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25" grpId="0"/>
      <p:bldP spid="26" grpId="0"/>
      <p:bldP spid="27" grpId="0"/>
      <p:bldP spid="42" grpId="0" animBg="1"/>
      <p:bldP spid="43" grpId="0" animBg="1"/>
      <p:bldP spid="44" grpId="0"/>
      <p:bldP spid="54" grpId="0" animBg="1"/>
      <p:bldP spid="55" grpId="0" animBg="1"/>
      <p:bldP spid="53" grpId="0"/>
      <p:bldP spid="59" grpId="0" animBg="1"/>
      <p:bldP spid="60" grpId="0" animBg="1"/>
      <p:bldP spid="58" grpId="0"/>
      <p:bldP spid="5" grpId="0"/>
      <p:bldP spid="6" grpId="0"/>
      <p:bldP spid="7" grpId="0"/>
      <p:bldP spid="10" grpId="0" animBg="1"/>
      <p:bldP spid="14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  <p:bldP spid="30" grpId="0"/>
      <p:bldP spid="31" grpId="0"/>
      <p:bldP spid="35" grpId="0"/>
      <p:bldP spid="37" grpId="0" animBg="1"/>
      <p:bldP spid="38" grpId="0" animBg="1"/>
      <p:bldP spid="39" grpId="0"/>
      <p:bldP spid="40" grpId="0" animBg="1"/>
      <p:bldP spid="41" grpId="0" animBg="1"/>
      <p:bldP spid="46" grpId="0"/>
      <p:bldP spid="47" grpId="0" animBg="1"/>
      <p:bldP spid="48" grpId="0" animBg="1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C5B0AF-A1FF-801B-FCAB-37A53339ED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production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40094A-770F-AFA3-212B-8F11D3500FFF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/>
              <a:t>PTFE</a:t>
            </a:r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6A58179F-4D52-EA73-4AB6-BA8FB71D0923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1749425"/>
            <a:ext cx="2339975" cy="4927600"/>
            <a:chOff x="8680425" y="1748866"/>
            <a:chExt cx="2340000" cy="4928100"/>
          </a:xfrm>
        </p:grpSpPr>
        <p:pic>
          <p:nvPicPr>
            <p:cNvPr id="37905" name="Grafik 2">
              <a:extLst>
                <a:ext uri="{FF2B5EF4-FFF2-40B4-BE49-F238E27FC236}">
                  <a16:creationId xmlns:a16="http://schemas.microsoft.com/office/drawing/2014/main" id="{BCB3E3BE-D41F-D887-97EB-B4584396FB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174886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6" name="Grafik 8">
              <a:extLst>
                <a:ext uri="{FF2B5EF4-FFF2-40B4-BE49-F238E27FC236}">
                  <a16:creationId xmlns:a16="http://schemas.microsoft.com/office/drawing/2014/main" id="{3060939B-709B-473D-5969-31E3CE4189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5117354"/>
              <a:ext cx="2340000" cy="155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7" name="Grafik 12">
              <a:extLst>
                <a:ext uri="{FF2B5EF4-FFF2-40B4-BE49-F238E27FC236}">
                  <a16:creationId xmlns:a16="http://schemas.microsoft.com/office/drawing/2014/main" id="{81B361E0-635F-B4B1-3D68-8ED0442567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FB7E6C7D-0D71-7EA2-5183-EF9C2053B37C}"/>
              </a:ext>
            </a:extLst>
          </p:cNvPr>
          <p:cNvGrpSpPr>
            <a:grpSpLocks/>
          </p:cNvGrpSpPr>
          <p:nvPr/>
        </p:nvGrpSpPr>
        <p:grpSpPr bwMode="auto">
          <a:xfrm>
            <a:off x="3675063" y="1749425"/>
            <a:ext cx="2339975" cy="4927600"/>
            <a:chOff x="3674525" y="1748866"/>
            <a:chExt cx="2340000" cy="4928100"/>
          </a:xfrm>
        </p:grpSpPr>
        <p:pic>
          <p:nvPicPr>
            <p:cNvPr id="37902" name="Grafik 10">
              <a:extLst>
                <a:ext uri="{FF2B5EF4-FFF2-40B4-BE49-F238E27FC236}">
                  <a16:creationId xmlns:a16="http://schemas.microsoft.com/office/drawing/2014/main" id="{C38061E6-AD7E-70C2-F68F-911F0EED05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525" y="3433516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3" name="Grafik 15">
              <a:extLst>
                <a:ext uri="{FF2B5EF4-FFF2-40B4-BE49-F238E27FC236}">
                  <a16:creationId xmlns:a16="http://schemas.microsoft.com/office/drawing/2014/main" id="{B1F1EBB6-7DA9-B10D-1DF9-8528596115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525" y="5117354"/>
              <a:ext cx="2340000" cy="155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4" name="Grafik 17">
              <a:extLst>
                <a:ext uri="{FF2B5EF4-FFF2-40B4-BE49-F238E27FC236}">
                  <a16:creationId xmlns:a16="http://schemas.microsoft.com/office/drawing/2014/main" id="{5E50884F-8AC9-06A9-0F7F-4AB4EACF6E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525" y="1748866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0D8F7656-9248-FB52-B4A1-E4EE03755BAC}"/>
              </a:ext>
            </a:extLst>
          </p:cNvPr>
          <p:cNvGrpSpPr>
            <a:grpSpLocks/>
          </p:cNvGrpSpPr>
          <p:nvPr/>
        </p:nvGrpSpPr>
        <p:grpSpPr bwMode="auto">
          <a:xfrm>
            <a:off x="1171575" y="1749425"/>
            <a:ext cx="2339975" cy="4927600"/>
            <a:chOff x="1171575" y="1748866"/>
            <a:chExt cx="2340000" cy="4928099"/>
          </a:xfrm>
        </p:grpSpPr>
        <p:pic>
          <p:nvPicPr>
            <p:cNvPr id="37899" name="Grafik 6">
              <a:extLst>
                <a:ext uri="{FF2B5EF4-FFF2-40B4-BE49-F238E27FC236}">
                  <a16:creationId xmlns:a16="http://schemas.microsoft.com/office/drawing/2014/main" id="{1102411D-BA3A-3010-796B-4E673267F4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5279" y="1748866"/>
              <a:ext cx="2312592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0" name="Grafik 23">
              <a:extLst>
                <a:ext uri="{FF2B5EF4-FFF2-40B4-BE49-F238E27FC236}">
                  <a16:creationId xmlns:a16="http://schemas.microsoft.com/office/drawing/2014/main" id="{CA43AD08-D5EE-87A2-3142-30B00E55F6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1" name="Grafik 31">
              <a:extLst>
                <a:ext uri="{FF2B5EF4-FFF2-40B4-BE49-F238E27FC236}">
                  <a16:creationId xmlns:a16="http://schemas.microsoft.com/office/drawing/2014/main" id="{2AB08B25-67F9-BB04-CCBC-D2868DED3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5117354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20C47FFB-9EAC-C9E7-AF33-5131A433C223}"/>
              </a:ext>
            </a:extLst>
          </p:cNvPr>
          <p:cNvGrpSpPr>
            <a:grpSpLocks/>
          </p:cNvGrpSpPr>
          <p:nvPr/>
        </p:nvGrpSpPr>
        <p:grpSpPr bwMode="auto">
          <a:xfrm>
            <a:off x="6176963" y="1747838"/>
            <a:ext cx="2339975" cy="4929187"/>
            <a:chOff x="6177475" y="1748056"/>
            <a:chExt cx="2340000" cy="4928909"/>
          </a:xfrm>
        </p:grpSpPr>
        <p:pic>
          <p:nvPicPr>
            <p:cNvPr id="37896" name="Grafik 19">
              <a:extLst>
                <a:ext uri="{FF2B5EF4-FFF2-40B4-BE49-F238E27FC236}">
                  <a16:creationId xmlns:a16="http://schemas.microsoft.com/office/drawing/2014/main" id="{543CE966-5B58-DF8C-CF98-065C0B926A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475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7" name="Grafik 21">
              <a:extLst>
                <a:ext uri="{FF2B5EF4-FFF2-40B4-BE49-F238E27FC236}">
                  <a16:creationId xmlns:a16="http://schemas.microsoft.com/office/drawing/2014/main" id="{CB598DB6-F9E1-0AD2-6B56-B7EF142733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2"/>
            <a:stretch>
              <a:fillRect/>
            </a:stretch>
          </p:blipFill>
          <p:spPr bwMode="auto">
            <a:xfrm>
              <a:off x="6192768" y="1748056"/>
              <a:ext cx="2312592" cy="1559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8" name="Grafik 33">
              <a:extLst>
                <a:ext uri="{FF2B5EF4-FFF2-40B4-BE49-F238E27FC236}">
                  <a16:creationId xmlns:a16="http://schemas.microsoft.com/office/drawing/2014/main" id="{7BAB6171-B5DA-3CEE-18DB-9214A1C892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475" y="5118165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 advTm="856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CA1A7-14F6-2E46-3DA7-0CE3230D90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production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31C096-E4EA-4A86-41B7-AEA46271F40E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PTFE / </a:t>
            </a:r>
            <a:r>
              <a:rPr lang="en-GB" dirty="0"/>
              <a:t>THE MACHINERY</a:t>
            </a:r>
            <a:endParaRPr lang="en-US" altLang="de-DE" dirty="0"/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0963828E-DFB7-AF41-D70E-825669FBF19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50987" y="1830072"/>
            <a:ext cx="4751387" cy="4756782"/>
          </a:xfrm>
        </p:spPr>
      </p:pic>
      <p:sp>
        <p:nvSpPr>
          <p:cNvPr id="4" name="TextBox 24">
            <a:extLst>
              <a:ext uri="{FF2B5EF4-FFF2-40B4-BE49-F238E27FC236}">
                <a16:creationId xmlns:a16="http://schemas.microsoft.com/office/drawing/2014/main" id="{046BD53A-0B9D-2A34-71B3-8ABF40EC8DB1}"/>
              </a:ext>
            </a:extLst>
          </p:cNvPr>
          <p:cNvSpPr txBox="1"/>
          <p:nvPr/>
        </p:nvSpPr>
        <p:spPr>
          <a:xfrm>
            <a:off x="3725411" y="2362249"/>
            <a:ext cx="260077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Lower piston presses</a:t>
            </a:r>
            <a:endParaRPr lang="en-US" b="1" dirty="0">
              <a:latin typeface="+mj-lt"/>
            </a:endParaRPr>
          </a:p>
        </p:txBody>
      </p:sp>
      <p:sp>
        <p:nvSpPr>
          <p:cNvPr id="9" name="TextBox 25">
            <a:extLst>
              <a:ext uri="{FF2B5EF4-FFF2-40B4-BE49-F238E27FC236}">
                <a16:creationId xmlns:a16="http://schemas.microsoft.com/office/drawing/2014/main" id="{0EDE1FE8-7A28-19D6-E354-7B7F5E6330A1}"/>
              </a:ext>
            </a:extLst>
          </p:cNvPr>
          <p:cNvSpPr txBox="1"/>
          <p:nvPr/>
        </p:nvSpPr>
        <p:spPr>
          <a:xfrm>
            <a:off x="3756061" y="2849413"/>
            <a:ext cx="257012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Four-column presses</a:t>
            </a:r>
            <a:endParaRPr lang="en-US" b="1" dirty="0">
              <a:latin typeface="+mj-lt"/>
            </a:endParaRPr>
          </a:p>
        </p:txBody>
      </p:sp>
      <p:sp>
        <p:nvSpPr>
          <p:cNvPr id="11" name="TextBox 26">
            <a:extLst>
              <a:ext uri="{FF2B5EF4-FFF2-40B4-BE49-F238E27FC236}">
                <a16:creationId xmlns:a16="http://schemas.microsoft.com/office/drawing/2014/main" id="{D13F5C30-A70F-D166-F188-4FFF929DC25E}"/>
              </a:ext>
            </a:extLst>
          </p:cNvPr>
          <p:cNvSpPr txBox="1"/>
          <p:nvPr/>
        </p:nvSpPr>
        <p:spPr>
          <a:xfrm>
            <a:off x="5056097" y="3336577"/>
            <a:ext cx="127009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j-lt"/>
              </a:rPr>
              <a:t>C-presses</a:t>
            </a: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435197DF-0B6B-9559-C1D4-C9C39E5C14F7}"/>
              </a:ext>
            </a:extLst>
          </p:cNvPr>
          <p:cNvSpPr/>
          <p:nvPr/>
        </p:nvSpPr>
        <p:spPr>
          <a:xfrm rot="5400000">
            <a:off x="8491538" y="476299"/>
            <a:ext cx="166687" cy="4160837"/>
          </a:xfrm>
          <a:prstGeom prst="roundRect">
            <a:avLst>
              <a:gd name="adj" fmla="val 50000"/>
            </a:avLst>
          </a:prstGeom>
          <a:solidFill>
            <a:srgbClr val="C7C7C7"/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46A7FB69-790A-E4B8-15C2-B579D7F19639}"/>
              </a:ext>
            </a:extLst>
          </p:cNvPr>
          <p:cNvSpPr/>
          <p:nvPr/>
        </p:nvSpPr>
        <p:spPr>
          <a:xfrm>
            <a:off x="6494463" y="2473374"/>
            <a:ext cx="1739900" cy="16668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36" name="TextBox 43">
            <a:extLst>
              <a:ext uri="{FF2B5EF4-FFF2-40B4-BE49-F238E27FC236}">
                <a16:creationId xmlns:a16="http://schemas.microsoft.com/office/drawing/2014/main" id="{EB2A5FA0-2B8D-7CBF-CEEE-A8A1EA742849}"/>
              </a:ext>
            </a:extLst>
          </p:cNvPr>
          <p:cNvSpPr txBox="1"/>
          <p:nvPr/>
        </p:nvSpPr>
        <p:spPr>
          <a:xfrm>
            <a:off x="11242675" y="2400349"/>
            <a:ext cx="3016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4</a:t>
            </a:r>
          </a:p>
        </p:txBody>
      </p:sp>
      <p:sp>
        <p:nvSpPr>
          <p:cNvPr id="50" name="Rounded Rectangle 17">
            <a:extLst>
              <a:ext uri="{FF2B5EF4-FFF2-40B4-BE49-F238E27FC236}">
                <a16:creationId xmlns:a16="http://schemas.microsoft.com/office/drawing/2014/main" id="{9D251F7D-91A8-5ED2-188D-8F3D9F0008F4}"/>
              </a:ext>
            </a:extLst>
          </p:cNvPr>
          <p:cNvSpPr/>
          <p:nvPr/>
        </p:nvSpPr>
        <p:spPr>
          <a:xfrm rot="5400000">
            <a:off x="8491538" y="949374"/>
            <a:ext cx="166687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51" name="Rounded Rectangle 18">
            <a:extLst>
              <a:ext uri="{FF2B5EF4-FFF2-40B4-BE49-F238E27FC236}">
                <a16:creationId xmlns:a16="http://schemas.microsoft.com/office/drawing/2014/main" id="{A9C68593-CF10-53F6-DC42-3C9219AB54B7}"/>
              </a:ext>
            </a:extLst>
          </p:cNvPr>
          <p:cNvSpPr/>
          <p:nvPr/>
        </p:nvSpPr>
        <p:spPr>
          <a:xfrm>
            <a:off x="6494463" y="2946449"/>
            <a:ext cx="1156811" cy="1666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52" name="TextBox 52">
            <a:extLst>
              <a:ext uri="{FF2B5EF4-FFF2-40B4-BE49-F238E27FC236}">
                <a16:creationId xmlns:a16="http://schemas.microsoft.com/office/drawing/2014/main" id="{D1F8FB86-3E56-DDAA-1489-43E7FA6F1022}"/>
              </a:ext>
            </a:extLst>
          </p:cNvPr>
          <p:cNvSpPr txBox="1"/>
          <p:nvPr/>
        </p:nvSpPr>
        <p:spPr>
          <a:xfrm>
            <a:off x="11242615" y="2868463"/>
            <a:ext cx="30168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2</a:t>
            </a:r>
          </a:p>
        </p:txBody>
      </p:sp>
      <p:sp>
        <p:nvSpPr>
          <p:cNvPr id="56" name="Rounded Rectangle 17">
            <a:extLst>
              <a:ext uri="{FF2B5EF4-FFF2-40B4-BE49-F238E27FC236}">
                <a16:creationId xmlns:a16="http://schemas.microsoft.com/office/drawing/2014/main" id="{D3D7131B-A991-1887-6F8E-651842DB9844}"/>
              </a:ext>
            </a:extLst>
          </p:cNvPr>
          <p:cNvSpPr/>
          <p:nvPr/>
        </p:nvSpPr>
        <p:spPr>
          <a:xfrm rot="5400000">
            <a:off x="8488363" y="1441499"/>
            <a:ext cx="166687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57" name="Rounded Rectangle 18">
            <a:extLst>
              <a:ext uri="{FF2B5EF4-FFF2-40B4-BE49-F238E27FC236}">
                <a16:creationId xmlns:a16="http://schemas.microsoft.com/office/drawing/2014/main" id="{F32802CE-7B95-00E9-7F58-F7BA6E98F9D9}"/>
              </a:ext>
            </a:extLst>
          </p:cNvPr>
          <p:cNvSpPr/>
          <p:nvPr/>
        </p:nvSpPr>
        <p:spPr>
          <a:xfrm>
            <a:off x="6491288" y="3438574"/>
            <a:ext cx="2340000" cy="1666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61" name="TextBox 57">
            <a:extLst>
              <a:ext uri="{FF2B5EF4-FFF2-40B4-BE49-F238E27FC236}">
                <a16:creationId xmlns:a16="http://schemas.microsoft.com/office/drawing/2014/main" id="{E62D3D6B-510C-57D8-2F5F-614DC3834629}"/>
              </a:ext>
            </a:extLst>
          </p:cNvPr>
          <p:cNvSpPr txBox="1"/>
          <p:nvPr/>
        </p:nvSpPr>
        <p:spPr>
          <a:xfrm>
            <a:off x="11239440" y="3365152"/>
            <a:ext cx="30168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7</a:t>
            </a:r>
          </a:p>
        </p:txBody>
      </p:sp>
      <p:sp>
        <p:nvSpPr>
          <p:cNvPr id="62" name="TextBox 24">
            <a:extLst>
              <a:ext uri="{FF2B5EF4-FFF2-40B4-BE49-F238E27FC236}">
                <a16:creationId xmlns:a16="http://schemas.microsoft.com/office/drawing/2014/main" id="{CD6B3532-507A-9BBD-8B24-AD68BCDC4D58}"/>
              </a:ext>
            </a:extLst>
          </p:cNvPr>
          <p:cNvSpPr txBox="1"/>
          <p:nvPr/>
        </p:nvSpPr>
        <p:spPr>
          <a:xfrm>
            <a:off x="3105113" y="3823741"/>
            <a:ext cx="322107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-100" dirty="0">
                <a:latin typeface="+mj-lt"/>
              </a:rPr>
              <a:t>Tempering/granulating ovens</a:t>
            </a:r>
          </a:p>
        </p:txBody>
      </p:sp>
      <p:sp>
        <p:nvSpPr>
          <p:cNvPr id="66" name="TextBox 25">
            <a:extLst>
              <a:ext uri="{FF2B5EF4-FFF2-40B4-BE49-F238E27FC236}">
                <a16:creationId xmlns:a16="http://schemas.microsoft.com/office/drawing/2014/main" id="{D64349A5-B508-BC1B-A7FF-913536A5108E}"/>
              </a:ext>
            </a:extLst>
          </p:cNvPr>
          <p:cNvSpPr txBox="1"/>
          <p:nvPr/>
        </p:nvSpPr>
        <p:spPr>
          <a:xfrm>
            <a:off x="4365202" y="4310905"/>
            <a:ext cx="196098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Sintering ovens</a:t>
            </a:r>
            <a:endParaRPr lang="en-US" b="1" dirty="0">
              <a:latin typeface="+mj-lt"/>
            </a:endParaRPr>
          </a:p>
        </p:txBody>
      </p:sp>
      <p:sp>
        <p:nvSpPr>
          <p:cNvPr id="67" name="TextBox 26">
            <a:extLst>
              <a:ext uri="{FF2B5EF4-FFF2-40B4-BE49-F238E27FC236}">
                <a16:creationId xmlns:a16="http://schemas.microsoft.com/office/drawing/2014/main" id="{51DAF6D4-4BF6-E363-2A47-1FEF6F323CD8}"/>
              </a:ext>
            </a:extLst>
          </p:cNvPr>
          <p:cNvSpPr txBox="1"/>
          <p:nvPr/>
        </p:nvSpPr>
        <p:spPr>
          <a:xfrm>
            <a:off x="4982551" y="4798069"/>
            <a:ext cx="134363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/>
              <a:t>CNC lathes</a:t>
            </a:r>
            <a:endParaRPr lang="en-US" b="1" dirty="0"/>
          </a:p>
        </p:txBody>
      </p:sp>
      <p:sp>
        <p:nvSpPr>
          <p:cNvPr id="68" name="Rounded Rectangle 17">
            <a:extLst>
              <a:ext uri="{FF2B5EF4-FFF2-40B4-BE49-F238E27FC236}">
                <a16:creationId xmlns:a16="http://schemas.microsoft.com/office/drawing/2014/main" id="{75BF8A34-0F58-8503-0C03-2EA12F352C94}"/>
              </a:ext>
            </a:extLst>
          </p:cNvPr>
          <p:cNvSpPr/>
          <p:nvPr/>
        </p:nvSpPr>
        <p:spPr>
          <a:xfrm rot="5400000">
            <a:off x="8488363" y="1924099"/>
            <a:ext cx="166687" cy="4160837"/>
          </a:xfrm>
          <a:prstGeom prst="roundRect">
            <a:avLst>
              <a:gd name="adj" fmla="val 50000"/>
            </a:avLst>
          </a:prstGeom>
          <a:solidFill>
            <a:srgbClr val="C7C7C7"/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69" name="Rounded Rectangle 18">
            <a:extLst>
              <a:ext uri="{FF2B5EF4-FFF2-40B4-BE49-F238E27FC236}">
                <a16:creationId xmlns:a16="http://schemas.microsoft.com/office/drawing/2014/main" id="{CE457926-6EED-D9EC-D46A-F4077F4072E5}"/>
              </a:ext>
            </a:extLst>
          </p:cNvPr>
          <p:cNvSpPr/>
          <p:nvPr/>
        </p:nvSpPr>
        <p:spPr>
          <a:xfrm>
            <a:off x="6491288" y="3921174"/>
            <a:ext cx="1738800" cy="16668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70" name="TextBox 43">
            <a:extLst>
              <a:ext uri="{FF2B5EF4-FFF2-40B4-BE49-F238E27FC236}">
                <a16:creationId xmlns:a16="http://schemas.microsoft.com/office/drawing/2014/main" id="{A1FA790F-F346-B0E8-6460-9FC6F3BE6D01}"/>
              </a:ext>
            </a:extLst>
          </p:cNvPr>
          <p:cNvSpPr txBox="1"/>
          <p:nvPr/>
        </p:nvSpPr>
        <p:spPr>
          <a:xfrm>
            <a:off x="11239440" y="3842791"/>
            <a:ext cx="30168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4</a:t>
            </a:r>
          </a:p>
        </p:txBody>
      </p:sp>
      <p:sp>
        <p:nvSpPr>
          <p:cNvPr id="71" name="Rounded Rectangle 17">
            <a:extLst>
              <a:ext uri="{FF2B5EF4-FFF2-40B4-BE49-F238E27FC236}">
                <a16:creationId xmlns:a16="http://schemas.microsoft.com/office/drawing/2014/main" id="{DA463F6A-7F14-72C3-2496-CADE00986A72}"/>
              </a:ext>
            </a:extLst>
          </p:cNvPr>
          <p:cNvSpPr/>
          <p:nvPr/>
        </p:nvSpPr>
        <p:spPr>
          <a:xfrm rot="5400000">
            <a:off x="8488363" y="2406699"/>
            <a:ext cx="166687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72" name="Rounded Rectangle 18">
            <a:extLst>
              <a:ext uri="{FF2B5EF4-FFF2-40B4-BE49-F238E27FC236}">
                <a16:creationId xmlns:a16="http://schemas.microsoft.com/office/drawing/2014/main" id="{C83CA0D2-AF78-175F-409B-9457C8DC64BD}"/>
              </a:ext>
            </a:extLst>
          </p:cNvPr>
          <p:cNvSpPr/>
          <p:nvPr/>
        </p:nvSpPr>
        <p:spPr>
          <a:xfrm>
            <a:off x="6491287" y="4403774"/>
            <a:ext cx="3060000" cy="16668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73" name="TextBox 52">
            <a:extLst>
              <a:ext uri="{FF2B5EF4-FFF2-40B4-BE49-F238E27FC236}">
                <a16:creationId xmlns:a16="http://schemas.microsoft.com/office/drawing/2014/main" id="{DA841204-2FDF-24B5-F2A7-B15611D20FA8}"/>
              </a:ext>
            </a:extLst>
          </p:cNvPr>
          <p:cNvSpPr txBox="1"/>
          <p:nvPr/>
        </p:nvSpPr>
        <p:spPr>
          <a:xfrm>
            <a:off x="11122421" y="4329955"/>
            <a:ext cx="41870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13</a:t>
            </a:r>
          </a:p>
        </p:txBody>
      </p:sp>
      <p:sp>
        <p:nvSpPr>
          <p:cNvPr id="74" name="Rounded Rectangle 17">
            <a:extLst>
              <a:ext uri="{FF2B5EF4-FFF2-40B4-BE49-F238E27FC236}">
                <a16:creationId xmlns:a16="http://schemas.microsoft.com/office/drawing/2014/main" id="{4B5BEEA0-7519-A20E-7218-BB54CB69AF07}"/>
              </a:ext>
            </a:extLst>
          </p:cNvPr>
          <p:cNvSpPr/>
          <p:nvPr/>
        </p:nvSpPr>
        <p:spPr>
          <a:xfrm rot="5400000">
            <a:off x="8485188" y="2908349"/>
            <a:ext cx="166687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75" name="Rounded Rectangle 18">
            <a:extLst>
              <a:ext uri="{FF2B5EF4-FFF2-40B4-BE49-F238E27FC236}">
                <a16:creationId xmlns:a16="http://schemas.microsoft.com/office/drawing/2014/main" id="{3F169B5D-B313-8198-AF75-E0DF85498510}"/>
              </a:ext>
            </a:extLst>
          </p:cNvPr>
          <p:cNvSpPr/>
          <p:nvPr/>
        </p:nvSpPr>
        <p:spPr>
          <a:xfrm>
            <a:off x="6488113" y="4905424"/>
            <a:ext cx="4050825" cy="166687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76" name="TextBox 57">
            <a:extLst>
              <a:ext uri="{FF2B5EF4-FFF2-40B4-BE49-F238E27FC236}">
                <a16:creationId xmlns:a16="http://schemas.microsoft.com/office/drawing/2014/main" id="{B7A530E1-966E-ADE4-F280-860E2BD8EA2A}"/>
              </a:ext>
            </a:extLst>
          </p:cNvPr>
          <p:cNvSpPr txBox="1"/>
          <p:nvPr/>
        </p:nvSpPr>
        <p:spPr>
          <a:xfrm>
            <a:off x="11119246" y="4826644"/>
            <a:ext cx="41870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24</a:t>
            </a:r>
          </a:p>
        </p:txBody>
      </p:sp>
      <p:sp>
        <p:nvSpPr>
          <p:cNvPr id="77" name="TextBox 25">
            <a:extLst>
              <a:ext uri="{FF2B5EF4-FFF2-40B4-BE49-F238E27FC236}">
                <a16:creationId xmlns:a16="http://schemas.microsoft.com/office/drawing/2014/main" id="{C46B1CD7-DF55-7A29-A9AF-0B0937562031}"/>
              </a:ext>
            </a:extLst>
          </p:cNvPr>
          <p:cNvSpPr txBox="1"/>
          <p:nvPr/>
        </p:nvSpPr>
        <p:spPr>
          <a:xfrm>
            <a:off x="3579923" y="5285233"/>
            <a:ext cx="274626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j-lt"/>
              </a:rPr>
              <a:t>CNC milling machines 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j-lt"/>
              </a:rPr>
              <a:t>Processing </a:t>
            </a:r>
            <a:r>
              <a:rPr lang="en-US" sz="1000" b="1" dirty="0" err="1">
                <a:latin typeface="+mj-lt"/>
              </a:rPr>
              <a:t>centre</a:t>
            </a:r>
            <a:endParaRPr lang="en-US" sz="1000" b="1" dirty="0">
              <a:latin typeface="+mj-lt"/>
            </a:endParaRPr>
          </a:p>
        </p:txBody>
      </p:sp>
      <p:sp>
        <p:nvSpPr>
          <p:cNvPr id="78" name="TextBox 26">
            <a:extLst>
              <a:ext uri="{FF2B5EF4-FFF2-40B4-BE49-F238E27FC236}">
                <a16:creationId xmlns:a16="http://schemas.microsoft.com/office/drawing/2014/main" id="{9B25870D-24A3-4721-2100-D94CE4DFD170}"/>
              </a:ext>
            </a:extLst>
          </p:cNvPr>
          <p:cNvSpPr txBox="1"/>
          <p:nvPr/>
        </p:nvSpPr>
        <p:spPr>
          <a:xfrm>
            <a:off x="3828388" y="5773985"/>
            <a:ext cx="249780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Conventional lathes</a:t>
            </a:r>
            <a:endParaRPr lang="en-US" b="1" dirty="0">
              <a:latin typeface="+mj-lt"/>
            </a:endParaRPr>
          </a:p>
        </p:txBody>
      </p:sp>
      <p:sp>
        <p:nvSpPr>
          <p:cNvPr id="79" name="TextBox 44">
            <a:extLst>
              <a:ext uri="{FF2B5EF4-FFF2-40B4-BE49-F238E27FC236}">
                <a16:creationId xmlns:a16="http://schemas.microsoft.com/office/drawing/2014/main" id="{B5B7DC3B-43B1-F2E0-CB4F-B20EBE1A195D}"/>
              </a:ext>
            </a:extLst>
          </p:cNvPr>
          <p:cNvSpPr txBox="1"/>
          <p:nvPr/>
        </p:nvSpPr>
        <p:spPr>
          <a:xfrm>
            <a:off x="3754651" y="6262736"/>
            <a:ext cx="257153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/>
              <a:t>Automatic storage lifts</a:t>
            </a:r>
            <a:endParaRPr lang="en-US" sz="1000" b="1" dirty="0"/>
          </a:p>
        </p:txBody>
      </p:sp>
      <p:sp>
        <p:nvSpPr>
          <p:cNvPr id="80" name="Rounded Rectangle 17">
            <a:extLst>
              <a:ext uri="{FF2B5EF4-FFF2-40B4-BE49-F238E27FC236}">
                <a16:creationId xmlns:a16="http://schemas.microsoft.com/office/drawing/2014/main" id="{7A5AA4E1-803C-383B-F343-512333152BD0}"/>
              </a:ext>
            </a:extLst>
          </p:cNvPr>
          <p:cNvSpPr/>
          <p:nvPr/>
        </p:nvSpPr>
        <p:spPr>
          <a:xfrm rot="5400000">
            <a:off x="8485188" y="3373486"/>
            <a:ext cx="166688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1" name="Rounded Rectangle 18">
            <a:extLst>
              <a:ext uri="{FF2B5EF4-FFF2-40B4-BE49-F238E27FC236}">
                <a16:creationId xmlns:a16="http://schemas.microsoft.com/office/drawing/2014/main" id="{1714A9E0-DF73-FAF8-7823-E43A57EEE69F}"/>
              </a:ext>
            </a:extLst>
          </p:cNvPr>
          <p:cNvSpPr/>
          <p:nvPr/>
        </p:nvSpPr>
        <p:spPr>
          <a:xfrm>
            <a:off x="6488112" y="5370561"/>
            <a:ext cx="1980000" cy="16668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82" name="TextBox 52">
            <a:extLst>
              <a:ext uri="{FF2B5EF4-FFF2-40B4-BE49-F238E27FC236}">
                <a16:creationId xmlns:a16="http://schemas.microsoft.com/office/drawing/2014/main" id="{6B35A828-316F-4A30-3AC2-43C4CDB980D1}"/>
              </a:ext>
            </a:extLst>
          </p:cNvPr>
          <p:cNvSpPr txBox="1"/>
          <p:nvPr/>
        </p:nvSpPr>
        <p:spPr>
          <a:xfrm>
            <a:off x="11236265" y="5275708"/>
            <a:ext cx="30168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5</a:t>
            </a:r>
          </a:p>
        </p:txBody>
      </p:sp>
      <p:sp>
        <p:nvSpPr>
          <p:cNvPr id="83" name="Rounded Rectangle 17">
            <a:extLst>
              <a:ext uri="{FF2B5EF4-FFF2-40B4-BE49-F238E27FC236}">
                <a16:creationId xmlns:a16="http://schemas.microsoft.com/office/drawing/2014/main" id="{78F69898-76BA-18E5-F013-54576B783BE6}"/>
              </a:ext>
            </a:extLst>
          </p:cNvPr>
          <p:cNvSpPr/>
          <p:nvPr/>
        </p:nvSpPr>
        <p:spPr>
          <a:xfrm rot="5400000">
            <a:off x="8482013" y="3865611"/>
            <a:ext cx="166688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4" name="Rounded Rectangle 18">
            <a:extLst>
              <a:ext uri="{FF2B5EF4-FFF2-40B4-BE49-F238E27FC236}">
                <a16:creationId xmlns:a16="http://schemas.microsoft.com/office/drawing/2014/main" id="{E367B399-C148-1D9E-C6A8-A61A7C592BF9}"/>
              </a:ext>
            </a:extLst>
          </p:cNvPr>
          <p:cNvSpPr/>
          <p:nvPr/>
        </p:nvSpPr>
        <p:spPr>
          <a:xfrm>
            <a:off x="6484938" y="5862686"/>
            <a:ext cx="1738800" cy="16668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85" name="TextBox 57">
            <a:extLst>
              <a:ext uri="{FF2B5EF4-FFF2-40B4-BE49-F238E27FC236}">
                <a16:creationId xmlns:a16="http://schemas.microsoft.com/office/drawing/2014/main" id="{AFD92DE8-1A95-2018-D407-9F1CC3507C7E}"/>
              </a:ext>
            </a:extLst>
          </p:cNvPr>
          <p:cNvSpPr txBox="1"/>
          <p:nvPr/>
        </p:nvSpPr>
        <p:spPr>
          <a:xfrm>
            <a:off x="11233090" y="5773985"/>
            <a:ext cx="30168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4</a:t>
            </a:r>
          </a:p>
        </p:txBody>
      </p:sp>
      <p:sp>
        <p:nvSpPr>
          <p:cNvPr id="86" name="Rounded Rectangle 17">
            <a:extLst>
              <a:ext uri="{FF2B5EF4-FFF2-40B4-BE49-F238E27FC236}">
                <a16:creationId xmlns:a16="http://schemas.microsoft.com/office/drawing/2014/main" id="{ACC33417-4451-ADB8-3205-B9D92AF5D1B3}"/>
              </a:ext>
            </a:extLst>
          </p:cNvPr>
          <p:cNvSpPr/>
          <p:nvPr/>
        </p:nvSpPr>
        <p:spPr>
          <a:xfrm rot="5400000">
            <a:off x="8482013" y="4372024"/>
            <a:ext cx="166687" cy="4160837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87" name="Rounded Rectangle 18">
            <a:extLst>
              <a:ext uri="{FF2B5EF4-FFF2-40B4-BE49-F238E27FC236}">
                <a16:creationId xmlns:a16="http://schemas.microsoft.com/office/drawing/2014/main" id="{009F7292-E841-48C4-9EEF-EEFDD28BFE42}"/>
              </a:ext>
            </a:extLst>
          </p:cNvPr>
          <p:cNvSpPr/>
          <p:nvPr/>
        </p:nvSpPr>
        <p:spPr>
          <a:xfrm>
            <a:off x="6484938" y="6369099"/>
            <a:ext cx="2700000" cy="16668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88" name="TextBox 62">
            <a:extLst>
              <a:ext uri="{FF2B5EF4-FFF2-40B4-BE49-F238E27FC236}">
                <a16:creationId xmlns:a16="http://schemas.microsoft.com/office/drawing/2014/main" id="{BEEC7C98-5EB4-4E14-5B83-1B091C6BC970}"/>
              </a:ext>
            </a:extLst>
          </p:cNvPr>
          <p:cNvSpPr txBox="1"/>
          <p:nvPr/>
        </p:nvSpPr>
        <p:spPr>
          <a:xfrm>
            <a:off x="11233089" y="6292854"/>
            <a:ext cx="30168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8</a:t>
            </a:r>
          </a:p>
        </p:txBody>
      </p:sp>
      <p:sp>
        <p:nvSpPr>
          <p:cNvPr id="90" name="TextBox 24">
            <a:extLst>
              <a:ext uri="{FF2B5EF4-FFF2-40B4-BE49-F238E27FC236}">
                <a16:creationId xmlns:a16="http://schemas.microsoft.com/office/drawing/2014/main" id="{16878809-82E2-6AA4-D9C3-EE007B736CF3}"/>
              </a:ext>
            </a:extLst>
          </p:cNvPr>
          <p:cNvSpPr txBox="1"/>
          <p:nvPr/>
        </p:nvSpPr>
        <p:spPr>
          <a:xfrm>
            <a:off x="5019419" y="1886982"/>
            <a:ext cx="130676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j-lt"/>
              </a:rPr>
              <a:t>Extruders</a:t>
            </a:r>
          </a:p>
        </p:txBody>
      </p:sp>
      <p:sp>
        <p:nvSpPr>
          <p:cNvPr id="91" name="Rounded Rectangle 17">
            <a:extLst>
              <a:ext uri="{FF2B5EF4-FFF2-40B4-BE49-F238E27FC236}">
                <a16:creationId xmlns:a16="http://schemas.microsoft.com/office/drawing/2014/main" id="{D529E4E8-5E76-B104-06FA-1056AB9C7F3B}"/>
              </a:ext>
            </a:extLst>
          </p:cNvPr>
          <p:cNvSpPr/>
          <p:nvPr/>
        </p:nvSpPr>
        <p:spPr>
          <a:xfrm rot="5400000">
            <a:off x="8491538" y="1032"/>
            <a:ext cx="166687" cy="4160837"/>
          </a:xfrm>
          <a:prstGeom prst="roundRect">
            <a:avLst>
              <a:gd name="adj" fmla="val 50000"/>
            </a:avLst>
          </a:prstGeom>
          <a:solidFill>
            <a:srgbClr val="C7C7C7"/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92" name="Rounded Rectangle 18">
            <a:extLst>
              <a:ext uri="{FF2B5EF4-FFF2-40B4-BE49-F238E27FC236}">
                <a16:creationId xmlns:a16="http://schemas.microsoft.com/office/drawing/2014/main" id="{0EB2BF86-0B81-DB12-CB09-8CFAB3F57E53}"/>
              </a:ext>
            </a:extLst>
          </p:cNvPr>
          <p:cNvSpPr/>
          <p:nvPr/>
        </p:nvSpPr>
        <p:spPr>
          <a:xfrm>
            <a:off x="6494462" y="1998107"/>
            <a:ext cx="3305810" cy="16668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93" name="TextBox 43">
            <a:extLst>
              <a:ext uri="{FF2B5EF4-FFF2-40B4-BE49-F238E27FC236}">
                <a16:creationId xmlns:a16="http://schemas.microsoft.com/office/drawing/2014/main" id="{B092C1BC-DE59-F1AA-BA8D-0216BAA42B2E}"/>
              </a:ext>
            </a:extLst>
          </p:cNvPr>
          <p:cNvSpPr txBox="1"/>
          <p:nvPr/>
        </p:nvSpPr>
        <p:spPr>
          <a:xfrm>
            <a:off x="11125596" y="1925082"/>
            <a:ext cx="41870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15</a:t>
            </a:r>
          </a:p>
        </p:txBody>
      </p:sp>
    </p:spTree>
  </p:cSld>
  <p:clrMapOvr>
    <a:masterClrMapping/>
  </p:clrMapOvr>
  <p:transition spd="slow" advTm="1599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1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3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1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3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9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3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7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9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1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3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7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9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1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3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7500"/>
                            </p:stCondLst>
                            <p:childTnLst>
                              <p:par>
                                <p:cTn id="1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2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7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900"/>
                            </p:stCondLst>
                            <p:childTnLst>
                              <p:par>
                                <p:cTn id="1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1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300"/>
                            </p:stCondLst>
                            <p:childTnLst>
                              <p:par>
                                <p:cTn id="1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8500"/>
                            </p:stCondLst>
                            <p:childTnLst>
                              <p:par>
                                <p:cTn id="1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8700"/>
                            </p:stCondLst>
                            <p:childTnLst>
                              <p:par>
                                <p:cTn id="1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2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900"/>
                            </p:stCondLst>
                            <p:childTnLst>
                              <p:par>
                                <p:cTn id="1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2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91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9300"/>
                            </p:stCondLst>
                            <p:childTnLst>
                              <p:par>
                                <p:cTn id="1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9" grpId="0"/>
      <p:bldP spid="11" grpId="0"/>
      <p:bldP spid="12" grpId="0" animBg="1"/>
      <p:bldP spid="13" grpId="0" animBg="1"/>
      <p:bldP spid="36" grpId="0"/>
      <p:bldP spid="50" grpId="0" animBg="1"/>
      <p:bldP spid="51" grpId="0" animBg="1"/>
      <p:bldP spid="52" grpId="0"/>
      <p:bldP spid="56" grpId="0" animBg="1"/>
      <p:bldP spid="57" grpId="0" animBg="1"/>
      <p:bldP spid="61" grpId="0"/>
      <p:bldP spid="62" grpId="0"/>
      <p:bldP spid="66" grpId="0"/>
      <p:bldP spid="67" grpId="0"/>
      <p:bldP spid="68" grpId="0" animBg="1"/>
      <p:bldP spid="69" grpId="0" animBg="1"/>
      <p:bldP spid="70" grpId="0"/>
      <p:bldP spid="71" grpId="0" animBg="1"/>
      <p:bldP spid="72" grpId="0" animBg="1"/>
      <p:bldP spid="73" grpId="0"/>
      <p:bldP spid="74" grpId="0" animBg="1"/>
      <p:bldP spid="75" grpId="0" animBg="1"/>
      <p:bldP spid="76" grpId="0"/>
      <p:bldP spid="77" grpId="0"/>
      <p:bldP spid="78" grpId="0"/>
      <p:bldP spid="79" grpId="0"/>
      <p:bldP spid="80" grpId="0" animBg="1"/>
      <p:bldP spid="81" grpId="0" animBg="1"/>
      <p:bldP spid="82" grpId="0"/>
      <p:bldP spid="83" grpId="0" animBg="1"/>
      <p:bldP spid="84" grpId="0" animBg="1"/>
      <p:bldP spid="85" grpId="0"/>
      <p:bldP spid="86" grpId="0" animBg="1"/>
      <p:bldP spid="87" grpId="0" animBg="1"/>
      <p:bldP spid="88" grpId="0"/>
      <p:bldP spid="90" grpId="0"/>
      <p:bldP spid="91" grpId="0" animBg="1"/>
      <p:bldP spid="92" grpId="0" animBg="1"/>
      <p:bldP spid="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8886FA5-E740-4916-18AA-ECA3F67916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Packaging &amp; </a:t>
            </a:r>
            <a:r>
              <a:rPr lang="en-US" altLang="de-DE" dirty="0">
                <a:solidFill>
                  <a:schemeClr val="accent4"/>
                </a:solidFill>
              </a:rPr>
              <a:t>Warehouse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6AABEA-2353-94B4-9732-07318BD8517A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ELASTOMERE AND PTFE</a:t>
            </a:r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BEA3D456-4023-4837-0FB8-6B67039A694B}"/>
              </a:ext>
            </a:extLst>
          </p:cNvPr>
          <p:cNvGrpSpPr>
            <a:grpSpLocks/>
          </p:cNvGrpSpPr>
          <p:nvPr/>
        </p:nvGrpSpPr>
        <p:grpSpPr bwMode="auto">
          <a:xfrm>
            <a:off x="8647113" y="1749425"/>
            <a:ext cx="2381250" cy="4926013"/>
            <a:chOff x="8646375" y="1748866"/>
            <a:chExt cx="2381216" cy="4927288"/>
          </a:xfrm>
        </p:grpSpPr>
        <p:pic>
          <p:nvPicPr>
            <p:cNvPr id="40977" name="Grafik 2">
              <a:extLst>
                <a:ext uri="{FF2B5EF4-FFF2-40B4-BE49-F238E27FC236}">
                  <a16:creationId xmlns:a16="http://schemas.microsoft.com/office/drawing/2014/main" id="{2841EC55-6156-BB96-9537-C73B798A93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174886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8" name="Grafik 8">
              <a:extLst>
                <a:ext uri="{FF2B5EF4-FFF2-40B4-BE49-F238E27FC236}">
                  <a16:creationId xmlns:a16="http://schemas.microsoft.com/office/drawing/2014/main" id="{2BDDC73E-1BC1-F81E-7A18-FEBF1B0D3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6375" y="5117354"/>
              <a:ext cx="2381216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9" name="Grafik 12">
              <a:extLst>
                <a:ext uri="{FF2B5EF4-FFF2-40B4-BE49-F238E27FC236}">
                  <a16:creationId xmlns:a16="http://schemas.microsoft.com/office/drawing/2014/main" id="{98C03DD6-A99D-3CA6-7F40-2273CA7BE2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30675E10-60D5-40C2-762E-B1DC8A16A9C4}"/>
              </a:ext>
            </a:extLst>
          </p:cNvPr>
          <p:cNvGrpSpPr>
            <a:grpSpLocks/>
          </p:cNvGrpSpPr>
          <p:nvPr/>
        </p:nvGrpSpPr>
        <p:grpSpPr bwMode="auto">
          <a:xfrm>
            <a:off x="3673475" y="1749425"/>
            <a:ext cx="2341563" cy="4926013"/>
            <a:chOff x="3672225" y="1748866"/>
            <a:chExt cx="2342300" cy="4926513"/>
          </a:xfrm>
        </p:grpSpPr>
        <p:pic>
          <p:nvPicPr>
            <p:cNvPr id="40974" name="Grafik 10">
              <a:extLst>
                <a:ext uri="{FF2B5EF4-FFF2-40B4-BE49-F238E27FC236}">
                  <a16:creationId xmlns:a16="http://schemas.microsoft.com/office/drawing/2014/main" id="{ED3F4111-E80D-E790-844A-3EB8758D49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525" y="3433517"/>
              <a:ext cx="2337700" cy="1558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5" name="Grafik 15">
              <a:extLst>
                <a:ext uri="{FF2B5EF4-FFF2-40B4-BE49-F238E27FC236}">
                  <a16:creationId xmlns:a16="http://schemas.microsoft.com/office/drawing/2014/main" id="{351ED16E-B6F7-A5B1-DA43-390053AFD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2225" y="5115768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6" name="Grafik 17">
              <a:extLst>
                <a:ext uri="{FF2B5EF4-FFF2-40B4-BE49-F238E27FC236}">
                  <a16:creationId xmlns:a16="http://schemas.microsoft.com/office/drawing/2014/main" id="{B84B28F2-B2BA-0465-8A2F-B8A3759ACD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525" y="1748866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A3343849-9063-9529-26FC-178E65BEF0BA}"/>
              </a:ext>
            </a:extLst>
          </p:cNvPr>
          <p:cNvGrpSpPr>
            <a:grpSpLocks/>
          </p:cNvGrpSpPr>
          <p:nvPr/>
        </p:nvGrpSpPr>
        <p:grpSpPr bwMode="auto">
          <a:xfrm>
            <a:off x="1171575" y="1749425"/>
            <a:ext cx="2339975" cy="4927600"/>
            <a:chOff x="1170805" y="1748866"/>
            <a:chExt cx="2340770" cy="4928099"/>
          </a:xfrm>
        </p:grpSpPr>
        <p:pic>
          <p:nvPicPr>
            <p:cNvPr id="40971" name="Grafik 6">
              <a:extLst>
                <a:ext uri="{FF2B5EF4-FFF2-40B4-BE49-F238E27FC236}">
                  <a16:creationId xmlns:a16="http://schemas.microsoft.com/office/drawing/2014/main" id="{C3B0D6E5-6095-B1D0-1E8F-7D615A4E44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0805" y="1748866"/>
              <a:ext cx="2340059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2" name="Grafik 23">
              <a:extLst>
                <a:ext uri="{FF2B5EF4-FFF2-40B4-BE49-F238E27FC236}">
                  <a16:creationId xmlns:a16="http://schemas.microsoft.com/office/drawing/2014/main" id="{615E1C7D-F1D9-17D5-4D95-2018A09D6E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3" name="Grafik 31">
              <a:extLst>
                <a:ext uri="{FF2B5EF4-FFF2-40B4-BE49-F238E27FC236}">
                  <a16:creationId xmlns:a16="http://schemas.microsoft.com/office/drawing/2014/main" id="{BA8B965A-BB81-D81C-1D34-AA43CCC711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5117354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4688825C-CA2F-3B0A-9BAB-B4DA0DD2DF36}"/>
              </a:ext>
            </a:extLst>
          </p:cNvPr>
          <p:cNvGrpSpPr>
            <a:grpSpLocks/>
          </p:cNvGrpSpPr>
          <p:nvPr/>
        </p:nvGrpSpPr>
        <p:grpSpPr bwMode="auto">
          <a:xfrm>
            <a:off x="6176963" y="1749425"/>
            <a:ext cx="2339975" cy="4927600"/>
            <a:chOff x="6177475" y="1748867"/>
            <a:chExt cx="2340000" cy="4928098"/>
          </a:xfrm>
        </p:grpSpPr>
        <p:pic>
          <p:nvPicPr>
            <p:cNvPr id="40968" name="Grafik 19">
              <a:extLst>
                <a:ext uri="{FF2B5EF4-FFF2-40B4-BE49-F238E27FC236}">
                  <a16:creationId xmlns:a16="http://schemas.microsoft.com/office/drawing/2014/main" id="{A729956F-1734-2270-7B98-CD6DF1B8DF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475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69" name="Grafik 21">
              <a:extLst>
                <a:ext uri="{FF2B5EF4-FFF2-40B4-BE49-F238E27FC236}">
                  <a16:creationId xmlns:a16="http://schemas.microsoft.com/office/drawing/2014/main" id="{6E79C3B4-24EF-EEBF-6092-9B6C215501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873" y="1748867"/>
              <a:ext cx="2339204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70" name="Grafik 33">
              <a:extLst>
                <a:ext uri="{FF2B5EF4-FFF2-40B4-BE49-F238E27FC236}">
                  <a16:creationId xmlns:a16="http://schemas.microsoft.com/office/drawing/2014/main" id="{7DF9D746-1003-DBFF-8C1C-7530FF3D52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475" y="5118165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 advTm="765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9D3A6-DCE2-4919-DCF9-5B27D5B500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Packaging &amp; </a:t>
            </a:r>
            <a:r>
              <a:rPr lang="en-US" altLang="de-DE" dirty="0">
                <a:solidFill>
                  <a:schemeClr val="accent4"/>
                </a:solidFill>
              </a:rPr>
              <a:t>Warehouse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183AEE-9F21-D781-7D39-F8F808BD0460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GB" dirty="0"/>
              <a:t>THE MACHINERY</a:t>
            </a:r>
            <a:endParaRPr lang="en-US" altLang="de-DE" dirty="0"/>
          </a:p>
        </p:txBody>
      </p:sp>
      <p:pic>
        <p:nvPicPr>
          <p:cNvPr id="4" name="Bildplatzhalter 7">
            <a:extLst>
              <a:ext uri="{FF2B5EF4-FFF2-40B4-BE49-F238E27FC236}">
                <a16:creationId xmlns:a16="http://schemas.microsoft.com/office/drawing/2014/main" id="{70006D4C-4AF3-D0BE-3ADC-89DDAE3151D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email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7928" y="1830072"/>
            <a:ext cx="4751387" cy="4756782"/>
          </a:xfrm>
        </p:spPr>
      </p:pic>
      <p:sp>
        <p:nvSpPr>
          <p:cNvPr id="5" name="TextBox 49">
            <a:extLst>
              <a:ext uri="{FF2B5EF4-FFF2-40B4-BE49-F238E27FC236}">
                <a16:creationId xmlns:a16="http://schemas.microsoft.com/office/drawing/2014/main" id="{7E6E4A90-5D49-39C7-BEC5-30BCB66F9F53}"/>
              </a:ext>
            </a:extLst>
          </p:cNvPr>
          <p:cNvSpPr txBox="1"/>
          <p:nvPr/>
        </p:nvSpPr>
        <p:spPr>
          <a:xfrm>
            <a:off x="798513" y="4768123"/>
            <a:ext cx="294957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accent1"/>
                </a:solidFill>
                <a:latin typeface="+mj-lt"/>
              </a:rPr>
              <a:t>7,500 m</a:t>
            </a:r>
            <a:r>
              <a:rPr lang="en-US" sz="3600" b="1" baseline="30000" dirty="0">
                <a:solidFill>
                  <a:schemeClr val="accent1"/>
                </a:solidFill>
                <a:latin typeface="+mj-lt"/>
              </a:rPr>
              <a:t>2</a:t>
            </a:r>
          </a:p>
        </p:txBody>
      </p:sp>
      <p:sp>
        <p:nvSpPr>
          <p:cNvPr id="6" name="TextBox 50">
            <a:extLst>
              <a:ext uri="{FF2B5EF4-FFF2-40B4-BE49-F238E27FC236}">
                <a16:creationId xmlns:a16="http://schemas.microsoft.com/office/drawing/2014/main" id="{57D4A6F9-71D1-25C7-E61E-8C3778D255E3}"/>
              </a:ext>
            </a:extLst>
          </p:cNvPr>
          <p:cNvSpPr txBox="1"/>
          <p:nvPr/>
        </p:nvSpPr>
        <p:spPr>
          <a:xfrm>
            <a:off x="866775" y="5384800"/>
            <a:ext cx="318928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latin typeface="+mj-lt"/>
              </a:rPr>
              <a:t>Warehouse and production area</a:t>
            </a:r>
            <a:endParaRPr lang="en-US" sz="1400" b="1" dirty="0">
              <a:latin typeface="+mj-lt"/>
            </a:endParaRPr>
          </a:p>
        </p:txBody>
      </p:sp>
      <p:sp>
        <p:nvSpPr>
          <p:cNvPr id="7" name="TextBox 51">
            <a:extLst>
              <a:ext uri="{FF2B5EF4-FFF2-40B4-BE49-F238E27FC236}">
                <a16:creationId xmlns:a16="http://schemas.microsoft.com/office/drawing/2014/main" id="{77162480-68D6-0A13-FBD0-926CAF281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5653088"/>
            <a:ext cx="4295775" cy="6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>
              <a:buNone/>
            </a:pPr>
            <a:r>
              <a:rPr lang="en-US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In addition to individual products, our team also assembles complete sealing and repair sets from our extensive range of </a:t>
            </a:r>
            <a:r>
              <a:rPr lang="en-US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moulded</a:t>
            </a:r>
            <a:r>
              <a:rPr lang="en-US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parts and seals.</a:t>
            </a:r>
            <a:endParaRPr lang="de-DE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24">
            <a:extLst>
              <a:ext uri="{FF2B5EF4-FFF2-40B4-BE49-F238E27FC236}">
                <a16:creationId xmlns:a16="http://schemas.microsoft.com/office/drawing/2014/main" id="{3F1BFCBE-8E97-9B61-DFC6-FE49C1E9EDEA}"/>
              </a:ext>
            </a:extLst>
          </p:cNvPr>
          <p:cNvSpPr txBox="1"/>
          <p:nvPr/>
        </p:nvSpPr>
        <p:spPr>
          <a:xfrm>
            <a:off x="803275" y="2624720"/>
            <a:ext cx="177965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Bag machines</a:t>
            </a:r>
            <a:endParaRPr lang="en-US" b="1" dirty="0">
              <a:latin typeface="+mj-lt"/>
            </a:endParaRP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A8E548C6-349A-D9B2-CBA9-549EA63471DF}"/>
              </a:ext>
            </a:extLst>
          </p:cNvPr>
          <p:cNvSpPr txBox="1"/>
          <p:nvPr/>
        </p:nvSpPr>
        <p:spPr>
          <a:xfrm>
            <a:off x="803275" y="3094620"/>
            <a:ext cx="227838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Welding machines</a:t>
            </a:r>
            <a:endParaRPr lang="en-US" b="1" dirty="0">
              <a:latin typeface="+mj-lt"/>
            </a:endParaRP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754D09E3-7BFF-C34D-7EEA-F9C5130EB7DE}"/>
              </a:ext>
            </a:extLst>
          </p:cNvPr>
          <p:cNvSpPr txBox="1"/>
          <p:nvPr/>
        </p:nvSpPr>
        <p:spPr>
          <a:xfrm>
            <a:off x="803275" y="3564520"/>
            <a:ext cx="179568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>
                <a:latin typeface="+mj-lt"/>
              </a:rPr>
              <a:t>Label printers</a:t>
            </a:r>
            <a:endParaRPr lang="en-US" b="1" dirty="0">
              <a:latin typeface="+mj-lt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6D130DE-E8F5-2ABE-7942-DBCC253087DC}"/>
              </a:ext>
            </a:extLst>
          </p:cNvPr>
          <p:cNvSpPr/>
          <p:nvPr/>
        </p:nvSpPr>
        <p:spPr>
          <a:xfrm rot="5400000">
            <a:off x="5303838" y="1191207"/>
            <a:ext cx="147638" cy="3236913"/>
          </a:xfrm>
          <a:prstGeom prst="roundRect">
            <a:avLst>
              <a:gd name="adj" fmla="val 50000"/>
            </a:avLst>
          </a:prstGeom>
          <a:solidFill>
            <a:srgbClr val="C7C7C7"/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453EEDE-C8E0-D1D3-A068-23F9042FC472}"/>
              </a:ext>
            </a:extLst>
          </p:cNvPr>
          <p:cNvSpPr/>
          <p:nvPr/>
        </p:nvSpPr>
        <p:spPr>
          <a:xfrm>
            <a:off x="3759200" y="2735845"/>
            <a:ext cx="2011363" cy="152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20" name="TextBox 43">
            <a:extLst>
              <a:ext uri="{FF2B5EF4-FFF2-40B4-BE49-F238E27FC236}">
                <a16:creationId xmlns:a16="http://schemas.microsoft.com/office/drawing/2014/main" id="{7BE2B5F6-95FC-B9E3-A842-AB0475674521}"/>
              </a:ext>
            </a:extLst>
          </p:cNvPr>
          <p:cNvSpPr txBox="1"/>
          <p:nvPr/>
        </p:nvSpPr>
        <p:spPr>
          <a:xfrm>
            <a:off x="7224713" y="2642183"/>
            <a:ext cx="3016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4</a:t>
            </a:r>
          </a:p>
        </p:txBody>
      </p:sp>
      <p:sp>
        <p:nvSpPr>
          <p:cNvPr id="21" name="TextBox 44">
            <a:extLst>
              <a:ext uri="{FF2B5EF4-FFF2-40B4-BE49-F238E27FC236}">
                <a16:creationId xmlns:a16="http://schemas.microsoft.com/office/drawing/2014/main" id="{CCA65EDB-B176-E936-AB6E-BF75848BC206}"/>
              </a:ext>
            </a:extLst>
          </p:cNvPr>
          <p:cNvSpPr txBox="1"/>
          <p:nvPr/>
        </p:nvSpPr>
        <p:spPr>
          <a:xfrm>
            <a:off x="803275" y="4051883"/>
            <a:ext cx="28250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>
                <a:latin typeface="+mj-lt"/>
              </a:rPr>
              <a:t>Automatic storage lifts</a:t>
            </a:r>
            <a:endParaRPr lang="en-US" sz="1000" b="1" dirty="0">
              <a:latin typeface="+mj-lt"/>
            </a:endParaRPr>
          </a:p>
        </p:txBody>
      </p:sp>
      <p:sp>
        <p:nvSpPr>
          <p:cNvPr id="22" name="Rounded Rectangle 17">
            <a:extLst>
              <a:ext uri="{FF2B5EF4-FFF2-40B4-BE49-F238E27FC236}">
                <a16:creationId xmlns:a16="http://schemas.microsoft.com/office/drawing/2014/main" id="{875D5868-1A6A-F4E4-319C-1B7322732F68}"/>
              </a:ext>
            </a:extLst>
          </p:cNvPr>
          <p:cNvSpPr/>
          <p:nvPr/>
        </p:nvSpPr>
        <p:spPr>
          <a:xfrm rot="5400000">
            <a:off x="5303838" y="1646026"/>
            <a:ext cx="147638" cy="3236913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3" name="Rounded Rectangle 18">
            <a:extLst>
              <a:ext uri="{FF2B5EF4-FFF2-40B4-BE49-F238E27FC236}">
                <a16:creationId xmlns:a16="http://schemas.microsoft.com/office/drawing/2014/main" id="{640112ED-00B4-1360-8D6E-A2F44FB26210}"/>
              </a:ext>
            </a:extLst>
          </p:cNvPr>
          <p:cNvSpPr/>
          <p:nvPr/>
        </p:nvSpPr>
        <p:spPr>
          <a:xfrm>
            <a:off x="3759200" y="3190664"/>
            <a:ext cx="1684338" cy="17303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24" name="TextBox 52">
            <a:extLst>
              <a:ext uri="{FF2B5EF4-FFF2-40B4-BE49-F238E27FC236}">
                <a16:creationId xmlns:a16="http://schemas.microsoft.com/office/drawing/2014/main" id="{35EF80CF-200D-4A94-1039-2F2B59F238BD}"/>
              </a:ext>
            </a:extLst>
          </p:cNvPr>
          <p:cNvSpPr txBox="1"/>
          <p:nvPr/>
        </p:nvSpPr>
        <p:spPr>
          <a:xfrm>
            <a:off x="7224713" y="3097002"/>
            <a:ext cx="3016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2</a:t>
            </a:r>
          </a:p>
        </p:txBody>
      </p:sp>
      <p:sp>
        <p:nvSpPr>
          <p:cNvPr id="28" name="Rounded Rectangle 17">
            <a:extLst>
              <a:ext uri="{FF2B5EF4-FFF2-40B4-BE49-F238E27FC236}">
                <a16:creationId xmlns:a16="http://schemas.microsoft.com/office/drawing/2014/main" id="{7BBACDAE-9B07-F00F-6E82-6F8435699BE8}"/>
              </a:ext>
            </a:extLst>
          </p:cNvPr>
          <p:cNvSpPr/>
          <p:nvPr/>
        </p:nvSpPr>
        <p:spPr>
          <a:xfrm rot="5400000">
            <a:off x="5300663" y="2157993"/>
            <a:ext cx="147638" cy="3236913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29" name="Rounded Rectangle 18">
            <a:extLst>
              <a:ext uri="{FF2B5EF4-FFF2-40B4-BE49-F238E27FC236}">
                <a16:creationId xmlns:a16="http://schemas.microsoft.com/office/drawing/2014/main" id="{4018DE11-2DB1-D112-224B-A2F6F2AC542D}"/>
              </a:ext>
            </a:extLst>
          </p:cNvPr>
          <p:cNvSpPr/>
          <p:nvPr/>
        </p:nvSpPr>
        <p:spPr>
          <a:xfrm>
            <a:off x="3756025" y="3702631"/>
            <a:ext cx="3049588" cy="14763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30" name="TextBox 57">
            <a:extLst>
              <a:ext uri="{FF2B5EF4-FFF2-40B4-BE49-F238E27FC236}">
                <a16:creationId xmlns:a16="http://schemas.microsoft.com/office/drawing/2014/main" id="{F896F02A-7932-450C-557C-D6B77D887933}"/>
              </a:ext>
            </a:extLst>
          </p:cNvPr>
          <p:cNvSpPr txBox="1"/>
          <p:nvPr/>
        </p:nvSpPr>
        <p:spPr>
          <a:xfrm>
            <a:off x="6978650" y="3608969"/>
            <a:ext cx="544513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div.</a:t>
            </a:r>
          </a:p>
        </p:txBody>
      </p:sp>
      <p:sp>
        <p:nvSpPr>
          <p:cNvPr id="31" name="Rounded Rectangle 17">
            <a:extLst>
              <a:ext uri="{FF2B5EF4-FFF2-40B4-BE49-F238E27FC236}">
                <a16:creationId xmlns:a16="http://schemas.microsoft.com/office/drawing/2014/main" id="{AFE3A655-1163-F333-D072-A078CDA92003}"/>
              </a:ext>
            </a:extLst>
          </p:cNvPr>
          <p:cNvSpPr/>
          <p:nvPr/>
        </p:nvSpPr>
        <p:spPr>
          <a:xfrm rot="5400000">
            <a:off x="5300663" y="2596145"/>
            <a:ext cx="147638" cy="3236913"/>
          </a:xfrm>
          <a:prstGeom prst="roundRect">
            <a:avLst>
              <a:gd name="adj" fmla="val 50000"/>
            </a:avLst>
          </a:prstGeom>
          <a:solidFill>
            <a:schemeClr val="tx1">
              <a:lumMod val="40000"/>
              <a:lumOff val="60000"/>
              <a:alpha val="50000"/>
            </a:schemeClr>
          </a:solidFill>
          <a:ln w="793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32" name="Rounded Rectangle 18">
            <a:extLst>
              <a:ext uri="{FF2B5EF4-FFF2-40B4-BE49-F238E27FC236}">
                <a16:creationId xmlns:a16="http://schemas.microsoft.com/office/drawing/2014/main" id="{3BBB2FBF-43BC-2875-794A-BC6A0508C555}"/>
              </a:ext>
            </a:extLst>
          </p:cNvPr>
          <p:cNvSpPr/>
          <p:nvPr/>
        </p:nvSpPr>
        <p:spPr>
          <a:xfrm>
            <a:off x="3756025" y="4140783"/>
            <a:ext cx="2765425" cy="15398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sp>
        <p:nvSpPr>
          <p:cNvPr id="33" name="TextBox 57">
            <a:extLst>
              <a:ext uri="{FF2B5EF4-FFF2-40B4-BE49-F238E27FC236}">
                <a16:creationId xmlns:a16="http://schemas.microsoft.com/office/drawing/2014/main" id="{991CE05C-A386-4EA6-A90F-868A7A411144}"/>
              </a:ext>
            </a:extLst>
          </p:cNvPr>
          <p:cNvSpPr txBox="1"/>
          <p:nvPr/>
        </p:nvSpPr>
        <p:spPr>
          <a:xfrm>
            <a:off x="7104063" y="4058233"/>
            <a:ext cx="41910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</a:rPr>
              <a:t>11</a:t>
            </a:r>
          </a:p>
        </p:txBody>
      </p:sp>
    </p:spTree>
  </p:cSld>
  <p:clrMapOvr>
    <a:masterClrMapping/>
  </p:clrMapOvr>
  <p:transition spd="slow" advTm="1100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6" grpId="0"/>
      <p:bldP spid="7" grpId="0"/>
      <p:bldP spid="15" grpId="0"/>
      <p:bldP spid="16" grpId="0"/>
      <p:bldP spid="17" grpId="0"/>
      <p:bldP spid="18" grpId="0" animBg="1"/>
      <p:bldP spid="19" grpId="0" animBg="1"/>
      <p:bldP spid="20" grpId="0"/>
      <p:bldP spid="21" grpId="0"/>
      <p:bldP spid="22" grpId="0" animBg="1"/>
      <p:bldP spid="23" grpId="0" animBg="1"/>
      <p:bldP spid="24" grpId="0"/>
      <p:bldP spid="28" grpId="0" animBg="1"/>
      <p:bldP spid="29" grpId="0" animBg="1"/>
      <p:bldP spid="30" grpId="0"/>
      <p:bldP spid="31" grpId="0" animBg="1"/>
      <p:bldP spid="32" grpId="0" animBg="1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B311FF-AA3A-01D2-29FC-0A4E9CF681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/>
              <a:t>Administration</a:t>
            </a:r>
            <a:r>
              <a:rPr lang="en-US" altLang="de-DE" dirty="0"/>
              <a:t> / </a:t>
            </a:r>
            <a:r>
              <a:rPr lang="en-US" altLang="de-DE" dirty="0">
                <a:solidFill>
                  <a:schemeClr val="accent4"/>
                </a:solidFill>
              </a:rPr>
              <a:t>Office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C2B45CD-45FC-1554-CF7B-3A4E4762E94C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HEADQUARTER IN AMMERSBEK</a:t>
            </a:r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E6BDABD5-45BF-C571-ED64-B79CA97E72E1}"/>
              </a:ext>
            </a:extLst>
          </p:cNvPr>
          <p:cNvGrpSpPr>
            <a:grpSpLocks/>
          </p:cNvGrpSpPr>
          <p:nvPr/>
        </p:nvGrpSpPr>
        <p:grpSpPr bwMode="auto">
          <a:xfrm>
            <a:off x="8678863" y="1749425"/>
            <a:ext cx="2341563" cy="4926013"/>
            <a:chOff x="8678834" y="1748866"/>
            <a:chExt cx="2341618" cy="4927288"/>
          </a:xfrm>
        </p:grpSpPr>
        <p:pic>
          <p:nvPicPr>
            <p:cNvPr id="44049" name="Grafik 2">
              <a:extLst>
                <a:ext uri="{FF2B5EF4-FFF2-40B4-BE49-F238E27FC236}">
                  <a16:creationId xmlns:a16="http://schemas.microsoft.com/office/drawing/2014/main" id="{C564A754-EB43-D2E2-B8A4-A626EF3E69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174886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0" name="Grafik 8">
              <a:extLst>
                <a:ext uri="{FF2B5EF4-FFF2-40B4-BE49-F238E27FC236}">
                  <a16:creationId xmlns:a16="http://schemas.microsoft.com/office/drawing/2014/main" id="{854447EB-0859-DB3E-9B2F-C4F4A76252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8834" y="5117354"/>
              <a:ext cx="2339999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27" name="Grafik 12">
              <a:extLst>
                <a:ext uri="{FF2B5EF4-FFF2-40B4-BE49-F238E27FC236}">
                  <a16:creationId xmlns:a16="http://schemas.microsoft.com/office/drawing/2014/main" id="{18489D0B-2061-296D-723B-79F8AEC728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680422" y="3433640"/>
              <a:ext cx="2340030" cy="155932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</p:pic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9D8BAA0-6674-A6C7-61BB-CFDB3B183B6D}"/>
              </a:ext>
            </a:extLst>
          </p:cNvPr>
          <p:cNvGrpSpPr>
            <a:grpSpLocks/>
          </p:cNvGrpSpPr>
          <p:nvPr/>
        </p:nvGrpSpPr>
        <p:grpSpPr bwMode="auto">
          <a:xfrm>
            <a:off x="3673475" y="1749425"/>
            <a:ext cx="2341563" cy="4927600"/>
            <a:chOff x="3672939" y="1748866"/>
            <a:chExt cx="2341586" cy="4928099"/>
          </a:xfrm>
        </p:grpSpPr>
        <p:pic>
          <p:nvPicPr>
            <p:cNvPr id="44046" name="Grafik 10">
              <a:extLst>
                <a:ext uri="{FF2B5EF4-FFF2-40B4-BE49-F238E27FC236}">
                  <a16:creationId xmlns:a16="http://schemas.microsoft.com/office/drawing/2014/main" id="{562D70A7-C27B-DE7B-214E-589E18B354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2939" y="3433516"/>
              <a:ext cx="2339999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7" name="Grafik 15">
              <a:extLst>
                <a:ext uri="{FF2B5EF4-FFF2-40B4-BE49-F238E27FC236}">
                  <a16:creationId xmlns:a16="http://schemas.microsoft.com/office/drawing/2014/main" id="{B7298198-4E16-3C94-196A-618732F00A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69"/>
            <a:stretch>
              <a:fillRect/>
            </a:stretch>
          </p:blipFill>
          <p:spPr bwMode="auto">
            <a:xfrm>
              <a:off x="3674525" y="5117354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8" name="Grafik 17">
              <a:extLst>
                <a:ext uri="{FF2B5EF4-FFF2-40B4-BE49-F238E27FC236}">
                  <a16:creationId xmlns:a16="http://schemas.microsoft.com/office/drawing/2014/main" id="{6C7700A0-0941-22FA-14D1-A591B62465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674524" y="1748866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9705D3E4-D0B4-0ED2-239F-B42D5EDFCFFB}"/>
              </a:ext>
            </a:extLst>
          </p:cNvPr>
          <p:cNvGrpSpPr>
            <a:grpSpLocks/>
          </p:cNvGrpSpPr>
          <p:nvPr/>
        </p:nvGrpSpPr>
        <p:grpSpPr bwMode="auto">
          <a:xfrm>
            <a:off x="1171575" y="1749425"/>
            <a:ext cx="2339975" cy="4927600"/>
            <a:chOff x="1171564" y="1748866"/>
            <a:chExt cx="2340011" cy="4928099"/>
          </a:xfrm>
        </p:grpSpPr>
        <p:pic>
          <p:nvPicPr>
            <p:cNvPr id="44043" name="Grafik 6">
              <a:extLst>
                <a:ext uri="{FF2B5EF4-FFF2-40B4-BE49-F238E27FC236}">
                  <a16:creationId xmlns:a16="http://schemas.microsoft.com/office/drawing/2014/main" id="{A796D7A4-3597-128B-4D0D-20D3960F3D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64" y="1748866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4" name="Grafik 23">
              <a:extLst>
                <a:ext uri="{FF2B5EF4-FFF2-40B4-BE49-F238E27FC236}">
                  <a16:creationId xmlns:a16="http://schemas.microsoft.com/office/drawing/2014/main" id="{B109811F-015D-03BA-7A93-66E2373DAD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71575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5" name="Grafik 31">
              <a:extLst>
                <a:ext uri="{FF2B5EF4-FFF2-40B4-BE49-F238E27FC236}">
                  <a16:creationId xmlns:a16="http://schemas.microsoft.com/office/drawing/2014/main" id="{34C6DF0C-82B9-6009-C908-19A9FCCE0C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85" y="5117354"/>
              <a:ext cx="2339979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A289D6ED-2D33-3431-6314-36730A97C104}"/>
              </a:ext>
            </a:extLst>
          </p:cNvPr>
          <p:cNvGrpSpPr>
            <a:grpSpLocks/>
          </p:cNvGrpSpPr>
          <p:nvPr/>
        </p:nvGrpSpPr>
        <p:grpSpPr bwMode="auto">
          <a:xfrm>
            <a:off x="6176963" y="1747838"/>
            <a:ext cx="2339975" cy="4927600"/>
            <a:chOff x="6177475" y="1748058"/>
            <a:chExt cx="2340000" cy="4928096"/>
          </a:xfrm>
        </p:grpSpPr>
        <p:pic>
          <p:nvPicPr>
            <p:cNvPr id="44040" name="Grafik 19">
              <a:extLst>
                <a:ext uri="{FF2B5EF4-FFF2-40B4-BE49-F238E27FC236}">
                  <a16:creationId xmlns:a16="http://schemas.microsoft.com/office/drawing/2014/main" id="{A9D3BC6D-24D1-5D12-E527-9142B8BFC0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022" b="1022"/>
            <a:stretch>
              <a:fillRect/>
            </a:stretch>
          </p:blipFill>
          <p:spPr bwMode="auto">
            <a:xfrm>
              <a:off x="6177475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1" name="Grafik 21">
              <a:extLst>
                <a:ext uri="{FF2B5EF4-FFF2-40B4-BE49-F238E27FC236}">
                  <a16:creationId xmlns:a16="http://schemas.microsoft.com/office/drawing/2014/main" id="{C6CFBE1C-2277-F9E1-8E98-9F8BFBE611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177475" y="1748058"/>
              <a:ext cx="2340000" cy="1559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2" name="Grafik 33">
              <a:extLst>
                <a:ext uri="{FF2B5EF4-FFF2-40B4-BE49-F238E27FC236}">
                  <a16:creationId xmlns:a16="http://schemas.microsoft.com/office/drawing/2014/main" id="{4C40407D-30C4-6F57-ED24-CB9DDB4B7E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475" y="5118165"/>
              <a:ext cx="2339970" cy="1557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13514899"/>
      </p:ext>
    </p:extLst>
  </p:cSld>
  <p:clrMapOvr>
    <a:masterClrMapping/>
  </p:clrMapOvr>
  <p:transition spd="slow" advTm="911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894D7-16B8-825E-E7A9-AD20006CB9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Administration / </a:t>
            </a:r>
            <a:r>
              <a:rPr lang="en-US" altLang="de-DE" dirty="0">
                <a:solidFill>
                  <a:schemeClr val="accent4"/>
                </a:solidFill>
              </a:rPr>
              <a:t>Office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4EDDF-3B99-4538-B1BF-1BF07228E573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EFFICIENT WORKING</a:t>
            </a:r>
          </a:p>
        </p:txBody>
      </p:sp>
      <p:sp>
        <p:nvSpPr>
          <p:cNvPr id="16" name="Rounded Rectangle 18">
            <a:extLst>
              <a:ext uri="{FF2B5EF4-FFF2-40B4-BE49-F238E27FC236}">
                <a16:creationId xmlns:a16="http://schemas.microsoft.com/office/drawing/2014/main" id="{7CAF3ED9-A85D-F329-7A0F-A6E7A3E9E2FE}"/>
              </a:ext>
            </a:extLst>
          </p:cNvPr>
          <p:cNvSpPr/>
          <p:nvPr/>
        </p:nvSpPr>
        <p:spPr>
          <a:xfrm>
            <a:off x="4087813" y="5089525"/>
            <a:ext cx="4017962" cy="817563"/>
          </a:xfrm>
          <a:prstGeom prst="roundRect">
            <a:avLst>
              <a:gd name="adj" fmla="val 37996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tIns="121920" bIns="12192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bg2"/>
              </a:solidFill>
            </a:endParaRPr>
          </a:p>
        </p:txBody>
      </p:sp>
      <p:cxnSp>
        <p:nvCxnSpPr>
          <p:cNvPr id="41" name="Straight Arrow Connector 17">
            <a:extLst>
              <a:ext uri="{FF2B5EF4-FFF2-40B4-BE49-F238E27FC236}">
                <a16:creationId xmlns:a16="http://schemas.microsoft.com/office/drawing/2014/main" id="{838DA54C-01AA-3854-F13C-0030EF603B64}"/>
              </a:ext>
            </a:extLst>
          </p:cNvPr>
          <p:cNvCxnSpPr/>
          <p:nvPr/>
        </p:nvCxnSpPr>
        <p:spPr>
          <a:xfrm>
            <a:off x="1587500" y="2705100"/>
            <a:ext cx="1030288" cy="0"/>
          </a:xfrm>
          <a:prstGeom prst="straightConnector1">
            <a:avLst/>
          </a:prstGeom>
          <a:ln w="19050" cmpd="sng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5059AA04-B9AE-3550-B7F6-AD82C3F5216B}"/>
              </a:ext>
            </a:extLst>
          </p:cNvPr>
          <p:cNvSpPr/>
          <p:nvPr/>
        </p:nvSpPr>
        <p:spPr>
          <a:xfrm>
            <a:off x="706438" y="2324100"/>
            <a:ext cx="763587" cy="7635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E7C380A-1C19-C50D-8F14-6BC13888A8CB}"/>
              </a:ext>
            </a:extLst>
          </p:cNvPr>
          <p:cNvSpPr/>
          <p:nvPr/>
        </p:nvSpPr>
        <p:spPr>
          <a:xfrm>
            <a:off x="2735263" y="2324100"/>
            <a:ext cx="763587" cy="7635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C42E7E9-5F80-65BA-0AB2-8761E4D5ACB9}"/>
              </a:ext>
            </a:extLst>
          </p:cNvPr>
          <p:cNvSpPr/>
          <p:nvPr/>
        </p:nvSpPr>
        <p:spPr>
          <a:xfrm>
            <a:off x="4764088" y="2324100"/>
            <a:ext cx="762000" cy="7635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D674220-C119-1C0E-E9F9-981FD800B1A9}"/>
              </a:ext>
            </a:extLst>
          </p:cNvPr>
          <p:cNvSpPr/>
          <p:nvPr/>
        </p:nvSpPr>
        <p:spPr>
          <a:xfrm>
            <a:off x="7700963" y="2324100"/>
            <a:ext cx="763587" cy="7635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F8F80F27-1BAE-B82C-FCCF-537FA922FB90}"/>
              </a:ext>
            </a:extLst>
          </p:cNvPr>
          <p:cNvSpPr/>
          <p:nvPr/>
        </p:nvSpPr>
        <p:spPr>
          <a:xfrm>
            <a:off x="9783763" y="2324100"/>
            <a:ext cx="763587" cy="76358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5" name="Straight Arrow Connector 17">
            <a:extLst>
              <a:ext uri="{FF2B5EF4-FFF2-40B4-BE49-F238E27FC236}">
                <a16:creationId xmlns:a16="http://schemas.microsoft.com/office/drawing/2014/main" id="{1A538FA4-22E6-3EFC-196F-7D14D944960F}"/>
              </a:ext>
            </a:extLst>
          </p:cNvPr>
          <p:cNvCxnSpPr/>
          <p:nvPr/>
        </p:nvCxnSpPr>
        <p:spPr>
          <a:xfrm>
            <a:off x="3616325" y="2705100"/>
            <a:ext cx="1030288" cy="0"/>
          </a:xfrm>
          <a:prstGeom prst="straightConnector1">
            <a:avLst/>
          </a:prstGeom>
          <a:ln w="19050" cmpd="sng">
            <a:prstDash val="lgDash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17">
            <a:extLst>
              <a:ext uri="{FF2B5EF4-FFF2-40B4-BE49-F238E27FC236}">
                <a16:creationId xmlns:a16="http://schemas.microsoft.com/office/drawing/2014/main" id="{D60B950E-9588-E28A-5538-42E0EE4C1463}"/>
              </a:ext>
            </a:extLst>
          </p:cNvPr>
          <p:cNvCxnSpPr/>
          <p:nvPr/>
        </p:nvCxnSpPr>
        <p:spPr>
          <a:xfrm>
            <a:off x="8626475" y="2705100"/>
            <a:ext cx="1030288" cy="0"/>
          </a:xfrm>
          <a:prstGeom prst="straightConnector1">
            <a:avLst/>
          </a:prstGeom>
          <a:ln w="19050" cmpd="sng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FC813B8-09ED-C716-1C20-C03B7E724B7F}"/>
              </a:ext>
            </a:extLst>
          </p:cNvPr>
          <p:cNvGrpSpPr/>
          <p:nvPr/>
        </p:nvGrpSpPr>
        <p:grpSpPr>
          <a:xfrm>
            <a:off x="907897" y="2460895"/>
            <a:ext cx="360006" cy="489750"/>
            <a:chOff x="7523163" y="1893888"/>
            <a:chExt cx="801688" cy="1090612"/>
          </a:xfrm>
          <a:solidFill>
            <a:schemeClr val="bg2"/>
          </a:solidFill>
        </p:grpSpPr>
        <p:sp>
          <p:nvSpPr>
            <p:cNvPr id="76" name="Freeform 17">
              <a:extLst>
                <a:ext uri="{FF2B5EF4-FFF2-40B4-BE49-F238E27FC236}">
                  <a16:creationId xmlns:a16="http://schemas.microsoft.com/office/drawing/2014/main" id="{0FD1E8D9-D76F-958F-E94B-77C2DB260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3201" y="2260600"/>
              <a:ext cx="247650" cy="60325"/>
            </a:xfrm>
            <a:custGeom>
              <a:avLst/>
              <a:gdLst>
                <a:gd name="T0" fmla="*/ 58 w 65"/>
                <a:gd name="T1" fmla="*/ 0 h 16"/>
                <a:gd name="T2" fmla="*/ 7 w 65"/>
                <a:gd name="T3" fmla="*/ 0 h 16"/>
                <a:gd name="T4" fmla="*/ 0 w 65"/>
                <a:gd name="T5" fmla="*/ 8 h 16"/>
                <a:gd name="T6" fmla="*/ 7 w 65"/>
                <a:gd name="T7" fmla="*/ 16 h 16"/>
                <a:gd name="T8" fmla="*/ 58 w 65"/>
                <a:gd name="T9" fmla="*/ 16 h 16"/>
                <a:gd name="T10" fmla="*/ 65 w 65"/>
                <a:gd name="T11" fmla="*/ 8 h 16"/>
                <a:gd name="T12" fmla="*/ 58 w 65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6">
                  <a:moveTo>
                    <a:pt x="5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62" y="16"/>
                    <a:pt x="65" y="12"/>
                    <a:pt x="65" y="8"/>
                  </a:cubicBezTo>
                  <a:cubicBezTo>
                    <a:pt x="65" y="4"/>
                    <a:pt x="62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7" name="Freeform 18">
              <a:extLst>
                <a:ext uri="{FF2B5EF4-FFF2-40B4-BE49-F238E27FC236}">
                  <a16:creationId xmlns:a16="http://schemas.microsoft.com/office/drawing/2014/main" id="{332794BD-04A0-387E-24E5-EDED78E23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3201" y="2427288"/>
              <a:ext cx="247650" cy="60325"/>
            </a:xfrm>
            <a:custGeom>
              <a:avLst/>
              <a:gdLst>
                <a:gd name="T0" fmla="*/ 65 w 65"/>
                <a:gd name="T1" fmla="*/ 8 h 16"/>
                <a:gd name="T2" fmla="*/ 58 w 65"/>
                <a:gd name="T3" fmla="*/ 0 h 16"/>
                <a:gd name="T4" fmla="*/ 7 w 65"/>
                <a:gd name="T5" fmla="*/ 0 h 16"/>
                <a:gd name="T6" fmla="*/ 0 w 65"/>
                <a:gd name="T7" fmla="*/ 8 h 16"/>
                <a:gd name="T8" fmla="*/ 7 w 65"/>
                <a:gd name="T9" fmla="*/ 16 h 16"/>
                <a:gd name="T10" fmla="*/ 58 w 65"/>
                <a:gd name="T11" fmla="*/ 16 h 16"/>
                <a:gd name="T12" fmla="*/ 65 w 65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6">
                  <a:moveTo>
                    <a:pt x="65" y="8"/>
                  </a:moveTo>
                  <a:cubicBezTo>
                    <a:pt x="65" y="4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62" y="16"/>
                    <a:pt x="65" y="12"/>
                    <a:pt x="6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8" name="Freeform 19">
              <a:extLst>
                <a:ext uri="{FF2B5EF4-FFF2-40B4-BE49-F238E27FC236}">
                  <a16:creationId xmlns:a16="http://schemas.microsoft.com/office/drawing/2014/main" id="{26FC99AB-7D96-FCDD-197D-E005C015C6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4613" y="2238375"/>
              <a:ext cx="103188" cy="104775"/>
            </a:xfrm>
            <a:custGeom>
              <a:avLst/>
              <a:gdLst>
                <a:gd name="T0" fmla="*/ 65 w 65"/>
                <a:gd name="T1" fmla="*/ 0 h 66"/>
                <a:gd name="T2" fmla="*/ 0 w 65"/>
                <a:gd name="T3" fmla="*/ 0 h 66"/>
                <a:gd name="T4" fmla="*/ 0 w 65"/>
                <a:gd name="T5" fmla="*/ 66 h 66"/>
                <a:gd name="T6" fmla="*/ 65 w 65"/>
                <a:gd name="T7" fmla="*/ 66 h 66"/>
                <a:gd name="T8" fmla="*/ 65 w 65"/>
                <a:gd name="T9" fmla="*/ 0 h 66"/>
                <a:gd name="T10" fmla="*/ 48 w 65"/>
                <a:gd name="T11" fmla="*/ 50 h 66"/>
                <a:gd name="T12" fmla="*/ 17 w 65"/>
                <a:gd name="T13" fmla="*/ 50 h 66"/>
                <a:gd name="T14" fmla="*/ 17 w 65"/>
                <a:gd name="T15" fmla="*/ 19 h 66"/>
                <a:gd name="T16" fmla="*/ 48 w 65"/>
                <a:gd name="T17" fmla="*/ 19 h 66"/>
                <a:gd name="T18" fmla="*/ 48 w 65"/>
                <a:gd name="T19" fmla="*/ 5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6">
                  <a:moveTo>
                    <a:pt x="65" y="0"/>
                  </a:moveTo>
                  <a:lnTo>
                    <a:pt x="0" y="0"/>
                  </a:lnTo>
                  <a:lnTo>
                    <a:pt x="0" y="66"/>
                  </a:lnTo>
                  <a:lnTo>
                    <a:pt x="65" y="66"/>
                  </a:lnTo>
                  <a:lnTo>
                    <a:pt x="65" y="0"/>
                  </a:lnTo>
                  <a:close/>
                  <a:moveTo>
                    <a:pt x="48" y="50"/>
                  </a:moveTo>
                  <a:lnTo>
                    <a:pt x="17" y="50"/>
                  </a:lnTo>
                  <a:lnTo>
                    <a:pt x="17" y="19"/>
                  </a:lnTo>
                  <a:lnTo>
                    <a:pt x="48" y="19"/>
                  </a:lnTo>
                  <a:lnTo>
                    <a:pt x="48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9" name="Freeform 20">
              <a:extLst>
                <a:ext uri="{FF2B5EF4-FFF2-40B4-BE49-F238E27FC236}">
                  <a16:creationId xmlns:a16="http://schemas.microsoft.com/office/drawing/2014/main" id="{728100CD-4BA1-E2E7-2AA1-F5762353C5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4613" y="2405063"/>
              <a:ext cx="103188" cy="104775"/>
            </a:xfrm>
            <a:custGeom>
              <a:avLst/>
              <a:gdLst>
                <a:gd name="T0" fmla="*/ 65 w 65"/>
                <a:gd name="T1" fmla="*/ 0 h 66"/>
                <a:gd name="T2" fmla="*/ 0 w 65"/>
                <a:gd name="T3" fmla="*/ 0 h 66"/>
                <a:gd name="T4" fmla="*/ 0 w 65"/>
                <a:gd name="T5" fmla="*/ 66 h 66"/>
                <a:gd name="T6" fmla="*/ 65 w 65"/>
                <a:gd name="T7" fmla="*/ 66 h 66"/>
                <a:gd name="T8" fmla="*/ 65 w 65"/>
                <a:gd name="T9" fmla="*/ 0 h 66"/>
                <a:gd name="T10" fmla="*/ 48 w 65"/>
                <a:gd name="T11" fmla="*/ 47 h 66"/>
                <a:gd name="T12" fmla="*/ 17 w 65"/>
                <a:gd name="T13" fmla="*/ 47 h 66"/>
                <a:gd name="T14" fmla="*/ 17 w 65"/>
                <a:gd name="T15" fmla="*/ 16 h 66"/>
                <a:gd name="T16" fmla="*/ 48 w 65"/>
                <a:gd name="T17" fmla="*/ 16 h 66"/>
                <a:gd name="T18" fmla="*/ 48 w 65"/>
                <a:gd name="T19" fmla="*/ 4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6">
                  <a:moveTo>
                    <a:pt x="65" y="0"/>
                  </a:moveTo>
                  <a:lnTo>
                    <a:pt x="0" y="0"/>
                  </a:lnTo>
                  <a:lnTo>
                    <a:pt x="0" y="66"/>
                  </a:lnTo>
                  <a:lnTo>
                    <a:pt x="65" y="66"/>
                  </a:lnTo>
                  <a:lnTo>
                    <a:pt x="65" y="0"/>
                  </a:lnTo>
                  <a:close/>
                  <a:moveTo>
                    <a:pt x="48" y="47"/>
                  </a:moveTo>
                  <a:lnTo>
                    <a:pt x="17" y="47"/>
                  </a:lnTo>
                  <a:lnTo>
                    <a:pt x="17" y="16"/>
                  </a:lnTo>
                  <a:lnTo>
                    <a:pt x="48" y="16"/>
                  </a:lnTo>
                  <a:lnTo>
                    <a:pt x="48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0" name="Freeform 21">
              <a:extLst>
                <a:ext uri="{FF2B5EF4-FFF2-40B4-BE49-F238E27FC236}">
                  <a16:creationId xmlns:a16="http://schemas.microsoft.com/office/drawing/2014/main" id="{C0112B95-0850-18F1-88AC-81E5604A86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4613" y="2571750"/>
              <a:ext cx="103188" cy="104775"/>
            </a:xfrm>
            <a:custGeom>
              <a:avLst/>
              <a:gdLst>
                <a:gd name="T0" fmla="*/ 0 w 65"/>
                <a:gd name="T1" fmla="*/ 66 h 66"/>
                <a:gd name="T2" fmla="*/ 65 w 65"/>
                <a:gd name="T3" fmla="*/ 66 h 66"/>
                <a:gd name="T4" fmla="*/ 65 w 65"/>
                <a:gd name="T5" fmla="*/ 0 h 66"/>
                <a:gd name="T6" fmla="*/ 0 w 65"/>
                <a:gd name="T7" fmla="*/ 0 h 66"/>
                <a:gd name="T8" fmla="*/ 0 w 65"/>
                <a:gd name="T9" fmla="*/ 66 h 66"/>
                <a:gd name="T10" fmla="*/ 17 w 65"/>
                <a:gd name="T11" fmla="*/ 16 h 66"/>
                <a:gd name="T12" fmla="*/ 48 w 65"/>
                <a:gd name="T13" fmla="*/ 16 h 66"/>
                <a:gd name="T14" fmla="*/ 48 w 65"/>
                <a:gd name="T15" fmla="*/ 47 h 66"/>
                <a:gd name="T16" fmla="*/ 17 w 65"/>
                <a:gd name="T17" fmla="*/ 47 h 66"/>
                <a:gd name="T18" fmla="*/ 17 w 65"/>
                <a:gd name="T19" fmla="*/ 1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66">
                  <a:moveTo>
                    <a:pt x="0" y="66"/>
                  </a:moveTo>
                  <a:lnTo>
                    <a:pt x="65" y="66"/>
                  </a:lnTo>
                  <a:lnTo>
                    <a:pt x="65" y="0"/>
                  </a:lnTo>
                  <a:lnTo>
                    <a:pt x="0" y="0"/>
                  </a:lnTo>
                  <a:lnTo>
                    <a:pt x="0" y="66"/>
                  </a:lnTo>
                  <a:close/>
                  <a:moveTo>
                    <a:pt x="17" y="16"/>
                  </a:moveTo>
                  <a:lnTo>
                    <a:pt x="48" y="16"/>
                  </a:lnTo>
                  <a:lnTo>
                    <a:pt x="48" y="47"/>
                  </a:lnTo>
                  <a:lnTo>
                    <a:pt x="17" y="47"/>
                  </a:lnTo>
                  <a:lnTo>
                    <a:pt x="17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1" name="Freeform 22">
              <a:extLst>
                <a:ext uri="{FF2B5EF4-FFF2-40B4-BE49-F238E27FC236}">
                  <a16:creationId xmlns:a16="http://schemas.microsoft.com/office/drawing/2014/main" id="{539C56E9-C3A2-12C4-E8B7-670CE019D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3201" y="2593975"/>
              <a:ext cx="201613" cy="57150"/>
            </a:xfrm>
            <a:custGeom>
              <a:avLst/>
              <a:gdLst>
                <a:gd name="T0" fmla="*/ 0 w 53"/>
                <a:gd name="T1" fmla="*/ 8 h 15"/>
                <a:gd name="T2" fmla="*/ 7 w 53"/>
                <a:gd name="T3" fmla="*/ 15 h 15"/>
                <a:gd name="T4" fmla="*/ 35 w 53"/>
                <a:gd name="T5" fmla="*/ 15 h 15"/>
                <a:gd name="T6" fmla="*/ 53 w 53"/>
                <a:gd name="T7" fmla="*/ 0 h 15"/>
                <a:gd name="T8" fmla="*/ 7 w 53"/>
                <a:gd name="T9" fmla="*/ 0 h 15"/>
                <a:gd name="T10" fmla="*/ 0 w 53"/>
                <a:gd name="T11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5">
                  <a:moveTo>
                    <a:pt x="0" y="8"/>
                  </a:moveTo>
                  <a:cubicBezTo>
                    <a:pt x="0" y="12"/>
                    <a:pt x="3" y="15"/>
                    <a:pt x="7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40" y="9"/>
                    <a:pt x="46" y="4"/>
                    <a:pt x="5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2" name="Freeform 23">
              <a:extLst>
                <a:ext uri="{FF2B5EF4-FFF2-40B4-BE49-F238E27FC236}">
                  <a16:creationId xmlns:a16="http://schemas.microsoft.com/office/drawing/2014/main" id="{C53BC690-AFDB-5582-1165-C1E2CC4370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23163" y="1893888"/>
              <a:ext cx="719138" cy="1006475"/>
            </a:xfrm>
            <a:custGeom>
              <a:avLst/>
              <a:gdLst>
                <a:gd name="T0" fmla="*/ 48 w 189"/>
                <a:gd name="T1" fmla="*/ 244 h 266"/>
                <a:gd name="T2" fmla="*/ 22 w 189"/>
                <a:gd name="T3" fmla="*/ 218 h 266"/>
                <a:gd name="T4" fmla="*/ 22 w 189"/>
                <a:gd name="T5" fmla="*/ 80 h 266"/>
                <a:gd name="T6" fmla="*/ 48 w 189"/>
                <a:gd name="T7" fmla="*/ 54 h 266"/>
                <a:gd name="T8" fmla="*/ 57 w 189"/>
                <a:gd name="T9" fmla="*/ 54 h 266"/>
                <a:gd name="T10" fmla="*/ 69 w 189"/>
                <a:gd name="T11" fmla="*/ 63 h 266"/>
                <a:gd name="T12" fmla="*/ 121 w 189"/>
                <a:gd name="T13" fmla="*/ 63 h 266"/>
                <a:gd name="T14" fmla="*/ 133 w 189"/>
                <a:gd name="T15" fmla="*/ 54 h 266"/>
                <a:gd name="T16" fmla="*/ 141 w 189"/>
                <a:gd name="T17" fmla="*/ 54 h 266"/>
                <a:gd name="T18" fmla="*/ 167 w 189"/>
                <a:gd name="T19" fmla="*/ 80 h 266"/>
                <a:gd name="T20" fmla="*/ 167 w 189"/>
                <a:gd name="T21" fmla="*/ 178 h 266"/>
                <a:gd name="T22" fmla="*/ 189 w 189"/>
                <a:gd name="T23" fmla="*/ 184 h 266"/>
                <a:gd name="T24" fmla="*/ 189 w 189"/>
                <a:gd name="T25" fmla="*/ 80 h 266"/>
                <a:gd name="T26" fmla="*/ 141 w 189"/>
                <a:gd name="T27" fmla="*/ 32 h 266"/>
                <a:gd name="T28" fmla="*/ 133 w 189"/>
                <a:gd name="T29" fmla="*/ 32 h 266"/>
                <a:gd name="T30" fmla="*/ 121 w 189"/>
                <a:gd name="T31" fmla="*/ 22 h 266"/>
                <a:gd name="T32" fmla="*/ 117 w 189"/>
                <a:gd name="T33" fmla="*/ 22 h 266"/>
                <a:gd name="T34" fmla="*/ 95 w 189"/>
                <a:gd name="T35" fmla="*/ 0 h 266"/>
                <a:gd name="T36" fmla="*/ 72 w 189"/>
                <a:gd name="T37" fmla="*/ 22 h 266"/>
                <a:gd name="T38" fmla="*/ 69 w 189"/>
                <a:gd name="T39" fmla="*/ 22 h 266"/>
                <a:gd name="T40" fmla="*/ 56 w 189"/>
                <a:gd name="T41" fmla="*/ 32 h 266"/>
                <a:gd name="T42" fmla="*/ 48 w 189"/>
                <a:gd name="T43" fmla="*/ 32 h 266"/>
                <a:gd name="T44" fmla="*/ 0 w 189"/>
                <a:gd name="T45" fmla="*/ 80 h 266"/>
                <a:gd name="T46" fmla="*/ 0 w 189"/>
                <a:gd name="T47" fmla="*/ 218 h 266"/>
                <a:gd name="T48" fmla="*/ 48 w 189"/>
                <a:gd name="T49" fmla="*/ 266 h 266"/>
                <a:gd name="T50" fmla="*/ 107 w 189"/>
                <a:gd name="T51" fmla="*/ 266 h 266"/>
                <a:gd name="T52" fmla="*/ 101 w 189"/>
                <a:gd name="T53" fmla="*/ 244 h 266"/>
                <a:gd name="T54" fmla="*/ 48 w 189"/>
                <a:gd name="T55" fmla="*/ 244 h 266"/>
                <a:gd name="T56" fmla="*/ 95 w 189"/>
                <a:gd name="T57" fmla="*/ 14 h 266"/>
                <a:gd name="T58" fmla="*/ 103 w 189"/>
                <a:gd name="T59" fmla="*/ 22 h 266"/>
                <a:gd name="T60" fmla="*/ 86 w 189"/>
                <a:gd name="T61" fmla="*/ 22 h 266"/>
                <a:gd name="T62" fmla="*/ 95 w 189"/>
                <a:gd name="T63" fmla="*/ 1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9" h="266">
                  <a:moveTo>
                    <a:pt x="48" y="244"/>
                  </a:moveTo>
                  <a:cubicBezTo>
                    <a:pt x="34" y="244"/>
                    <a:pt x="22" y="232"/>
                    <a:pt x="22" y="218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65"/>
                    <a:pt x="34" y="54"/>
                    <a:pt x="48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8" y="59"/>
                    <a:pt x="63" y="63"/>
                    <a:pt x="69" y="63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26" y="63"/>
                    <a:pt x="131" y="59"/>
                    <a:pt x="133" y="54"/>
                  </a:cubicBezTo>
                  <a:cubicBezTo>
                    <a:pt x="141" y="54"/>
                    <a:pt x="141" y="54"/>
                    <a:pt x="141" y="54"/>
                  </a:cubicBezTo>
                  <a:cubicBezTo>
                    <a:pt x="155" y="54"/>
                    <a:pt x="167" y="65"/>
                    <a:pt x="167" y="80"/>
                  </a:cubicBezTo>
                  <a:cubicBezTo>
                    <a:pt x="167" y="178"/>
                    <a:pt x="167" y="178"/>
                    <a:pt x="167" y="178"/>
                  </a:cubicBezTo>
                  <a:cubicBezTo>
                    <a:pt x="175" y="179"/>
                    <a:pt x="182" y="181"/>
                    <a:pt x="189" y="184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9" y="53"/>
                    <a:pt x="167" y="32"/>
                    <a:pt x="141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1" y="26"/>
                    <a:pt x="126" y="22"/>
                    <a:pt x="121" y="22"/>
                  </a:cubicBezTo>
                  <a:cubicBezTo>
                    <a:pt x="117" y="22"/>
                    <a:pt x="117" y="22"/>
                    <a:pt x="117" y="22"/>
                  </a:cubicBezTo>
                  <a:cubicBezTo>
                    <a:pt x="117" y="10"/>
                    <a:pt x="107" y="0"/>
                    <a:pt x="95" y="0"/>
                  </a:cubicBezTo>
                  <a:cubicBezTo>
                    <a:pt x="82" y="0"/>
                    <a:pt x="72" y="10"/>
                    <a:pt x="72" y="22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63" y="22"/>
                    <a:pt x="58" y="26"/>
                    <a:pt x="56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22" y="32"/>
                    <a:pt x="0" y="53"/>
                    <a:pt x="0" y="80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244"/>
                    <a:pt x="22" y="266"/>
                    <a:pt x="48" y="266"/>
                  </a:cubicBezTo>
                  <a:cubicBezTo>
                    <a:pt x="107" y="266"/>
                    <a:pt x="107" y="266"/>
                    <a:pt x="107" y="266"/>
                  </a:cubicBezTo>
                  <a:cubicBezTo>
                    <a:pt x="104" y="259"/>
                    <a:pt x="102" y="252"/>
                    <a:pt x="101" y="244"/>
                  </a:cubicBezTo>
                  <a:lnTo>
                    <a:pt x="48" y="244"/>
                  </a:lnTo>
                  <a:close/>
                  <a:moveTo>
                    <a:pt x="95" y="14"/>
                  </a:moveTo>
                  <a:cubicBezTo>
                    <a:pt x="99" y="14"/>
                    <a:pt x="103" y="17"/>
                    <a:pt x="103" y="22"/>
                  </a:cubicBezTo>
                  <a:cubicBezTo>
                    <a:pt x="86" y="22"/>
                    <a:pt x="86" y="22"/>
                    <a:pt x="86" y="22"/>
                  </a:cubicBezTo>
                  <a:cubicBezTo>
                    <a:pt x="86" y="17"/>
                    <a:pt x="90" y="14"/>
                    <a:pt x="9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3" name="Freeform 24">
              <a:extLst>
                <a:ext uri="{FF2B5EF4-FFF2-40B4-BE49-F238E27FC236}">
                  <a16:creationId xmlns:a16="http://schemas.microsoft.com/office/drawing/2014/main" id="{B30B1990-17EB-EFD1-BD79-94D24E326B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8613" y="2605088"/>
              <a:ext cx="376238" cy="379412"/>
            </a:xfrm>
            <a:custGeom>
              <a:avLst/>
              <a:gdLst>
                <a:gd name="T0" fmla="*/ 49 w 99"/>
                <a:gd name="T1" fmla="*/ 0 h 100"/>
                <a:gd name="T2" fmla="*/ 0 w 99"/>
                <a:gd name="T3" fmla="*/ 50 h 100"/>
                <a:gd name="T4" fmla="*/ 49 w 99"/>
                <a:gd name="T5" fmla="*/ 100 h 100"/>
                <a:gd name="T6" fmla="*/ 99 w 99"/>
                <a:gd name="T7" fmla="*/ 50 h 100"/>
                <a:gd name="T8" fmla="*/ 49 w 99"/>
                <a:gd name="T9" fmla="*/ 0 h 100"/>
                <a:gd name="T10" fmla="*/ 45 w 99"/>
                <a:gd name="T11" fmla="*/ 77 h 100"/>
                <a:gd name="T12" fmla="*/ 37 w 99"/>
                <a:gd name="T13" fmla="*/ 77 h 100"/>
                <a:gd name="T14" fmla="*/ 23 w 99"/>
                <a:gd name="T15" fmla="*/ 49 h 100"/>
                <a:gd name="T16" fmla="*/ 31 w 99"/>
                <a:gd name="T17" fmla="*/ 44 h 100"/>
                <a:gd name="T18" fmla="*/ 39 w 99"/>
                <a:gd name="T19" fmla="*/ 62 h 100"/>
                <a:gd name="T20" fmla="*/ 60 w 99"/>
                <a:gd name="T21" fmla="*/ 23 h 100"/>
                <a:gd name="T22" fmla="*/ 75 w 99"/>
                <a:gd name="T23" fmla="*/ 23 h 100"/>
                <a:gd name="T24" fmla="*/ 45 w 99"/>
                <a:gd name="T25" fmla="*/ 7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22" y="0"/>
                    <a:pt x="0" y="23"/>
                    <a:pt x="0" y="50"/>
                  </a:cubicBezTo>
                  <a:cubicBezTo>
                    <a:pt x="0" y="77"/>
                    <a:pt x="22" y="100"/>
                    <a:pt x="49" y="100"/>
                  </a:cubicBezTo>
                  <a:cubicBezTo>
                    <a:pt x="76" y="100"/>
                    <a:pt x="99" y="77"/>
                    <a:pt x="99" y="50"/>
                  </a:cubicBezTo>
                  <a:cubicBezTo>
                    <a:pt x="99" y="23"/>
                    <a:pt x="76" y="0"/>
                    <a:pt x="49" y="0"/>
                  </a:cubicBezTo>
                  <a:close/>
                  <a:moveTo>
                    <a:pt x="45" y="77"/>
                  </a:moveTo>
                  <a:cubicBezTo>
                    <a:pt x="37" y="77"/>
                    <a:pt x="37" y="77"/>
                    <a:pt x="37" y="77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75" y="23"/>
                    <a:pt x="75" y="23"/>
                    <a:pt x="75" y="23"/>
                  </a:cubicBezTo>
                  <a:lnTo>
                    <a:pt x="45" y="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86" name="Freeform 85">
            <a:extLst>
              <a:ext uri="{FF2B5EF4-FFF2-40B4-BE49-F238E27FC236}">
                <a16:creationId xmlns:a16="http://schemas.microsoft.com/office/drawing/2014/main" id="{15F902CA-C5C3-840E-9CFC-F35D1502B67E}"/>
              </a:ext>
            </a:extLst>
          </p:cNvPr>
          <p:cNvSpPr>
            <a:spLocks noEditPoints="1"/>
          </p:cNvSpPr>
          <p:nvPr/>
        </p:nvSpPr>
        <p:spPr bwMode="auto">
          <a:xfrm>
            <a:off x="9950450" y="2511425"/>
            <a:ext cx="423863" cy="388938"/>
          </a:xfrm>
          <a:custGeom>
            <a:avLst/>
            <a:gdLst>
              <a:gd name="T0" fmla="*/ 2147483646 w 210"/>
              <a:gd name="T1" fmla="*/ 2147483646 h 193"/>
              <a:gd name="T2" fmla="*/ 2147483646 w 210"/>
              <a:gd name="T3" fmla="*/ 2147483646 h 193"/>
              <a:gd name="T4" fmla="*/ 0 w 210"/>
              <a:gd name="T5" fmla="*/ 2147483646 h 193"/>
              <a:gd name="T6" fmla="*/ 2147483646 w 210"/>
              <a:gd name="T7" fmla="*/ 2147483646 h 193"/>
              <a:gd name="T8" fmla="*/ 2147483646 w 210"/>
              <a:gd name="T9" fmla="*/ 2147483646 h 193"/>
              <a:gd name="T10" fmla="*/ 2147483646 w 210"/>
              <a:gd name="T11" fmla="*/ 2147483646 h 193"/>
              <a:gd name="T12" fmla="*/ 2147483646 w 210"/>
              <a:gd name="T13" fmla="*/ 2147483646 h 193"/>
              <a:gd name="T14" fmla="*/ 2147483646 w 210"/>
              <a:gd name="T15" fmla="*/ 2147483646 h 193"/>
              <a:gd name="T16" fmla="*/ 2147483646 w 210"/>
              <a:gd name="T17" fmla="*/ 2147483646 h 193"/>
              <a:gd name="T18" fmla="*/ 2147483646 w 210"/>
              <a:gd name="T19" fmla="*/ 2147483646 h 193"/>
              <a:gd name="T20" fmla="*/ 2147483646 w 210"/>
              <a:gd name="T21" fmla="*/ 2147483646 h 193"/>
              <a:gd name="T22" fmla="*/ 2147483646 w 210"/>
              <a:gd name="T23" fmla="*/ 2147483646 h 193"/>
              <a:gd name="T24" fmla="*/ 2147483646 w 210"/>
              <a:gd name="T25" fmla="*/ 2147483646 h 193"/>
              <a:gd name="T26" fmla="*/ 2147483646 w 210"/>
              <a:gd name="T27" fmla="*/ 2147483646 h 193"/>
              <a:gd name="T28" fmla="*/ 2147483646 w 210"/>
              <a:gd name="T29" fmla="*/ 2147483646 h 193"/>
              <a:gd name="T30" fmla="*/ 2147483646 w 210"/>
              <a:gd name="T31" fmla="*/ 2147483646 h 193"/>
              <a:gd name="T32" fmla="*/ 2147483646 w 210"/>
              <a:gd name="T33" fmla="*/ 2147483646 h 193"/>
              <a:gd name="T34" fmla="*/ 2147483646 w 210"/>
              <a:gd name="T35" fmla="*/ 2147483646 h 193"/>
              <a:gd name="T36" fmla="*/ 2147483646 w 210"/>
              <a:gd name="T37" fmla="*/ 2147483646 h 193"/>
              <a:gd name="T38" fmla="*/ 2147483646 w 210"/>
              <a:gd name="T39" fmla="*/ 2147483646 h 193"/>
              <a:gd name="T40" fmla="*/ 2147483646 w 210"/>
              <a:gd name="T41" fmla="*/ 2147483646 h 193"/>
              <a:gd name="T42" fmla="*/ 2147483646 w 210"/>
              <a:gd name="T43" fmla="*/ 2147483646 h 193"/>
              <a:gd name="T44" fmla="*/ 2147483646 w 210"/>
              <a:gd name="T45" fmla="*/ 2147483646 h 193"/>
              <a:gd name="T46" fmla="*/ 2147483646 w 210"/>
              <a:gd name="T47" fmla="*/ 2147483646 h 193"/>
              <a:gd name="T48" fmla="*/ 2147483646 w 210"/>
              <a:gd name="T49" fmla="*/ 2147483646 h 193"/>
              <a:gd name="T50" fmla="*/ 2147483646 w 210"/>
              <a:gd name="T51" fmla="*/ 2147483646 h 193"/>
              <a:gd name="T52" fmla="*/ 2147483646 w 210"/>
              <a:gd name="T53" fmla="*/ 2147483646 h 193"/>
              <a:gd name="T54" fmla="*/ 2147483646 w 210"/>
              <a:gd name="T55" fmla="*/ 2147483646 h 193"/>
              <a:gd name="T56" fmla="*/ 2147483646 w 210"/>
              <a:gd name="T57" fmla="*/ 2147483646 h 193"/>
              <a:gd name="T58" fmla="*/ 2147483646 w 210"/>
              <a:gd name="T59" fmla="*/ 2147483646 h 193"/>
              <a:gd name="T60" fmla="*/ 2147483646 w 210"/>
              <a:gd name="T61" fmla="*/ 2147483646 h 193"/>
              <a:gd name="T62" fmla="*/ 2147483646 w 210"/>
              <a:gd name="T63" fmla="*/ 2147483646 h 193"/>
              <a:gd name="T64" fmla="*/ 2147483646 w 210"/>
              <a:gd name="T65" fmla="*/ 2147483646 h 193"/>
              <a:gd name="T66" fmla="*/ 2147483646 w 210"/>
              <a:gd name="T67" fmla="*/ 2147483646 h 193"/>
              <a:gd name="T68" fmla="*/ 2147483646 w 210"/>
              <a:gd name="T69" fmla="*/ 2147483646 h 193"/>
              <a:gd name="T70" fmla="*/ 2147483646 w 210"/>
              <a:gd name="T71" fmla="*/ 0 h 193"/>
              <a:gd name="T72" fmla="*/ 2147483646 w 210"/>
              <a:gd name="T73" fmla="*/ 2147483646 h 193"/>
              <a:gd name="T74" fmla="*/ 2147483646 w 210"/>
              <a:gd name="T75" fmla="*/ 2147483646 h 193"/>
              <a:gd name="T76" fmla="*/ 2147483646 w 210"/>
              <a:gd name="T77" fmla="*/ 2147483646 h 193"/>
              <a:gd name="T78" fmla="*/ 2147483646 w 210"/>
              <a:gd name="T79" fmla="*/ 2147483646 h 193"/>
              <a:gd name="T80" fmla="*/ 2147483646 w 210"/>
              <a:gd name="T81" fmla="*/ 2147483646 h 193"/>
              <a:gd name="T82" fmla="*/ 2147483646 w 210"/>
              <a:gd name="T83" fmla="*/ 2147483646 h 193"/>
              <a:gd name="T84" fmla="*/ 2147483646 w 210"/>
              <a:gd name="T85" fmla="*/ 2147483646 h 193"/>
              <a:gd name="T86" fmla="*/ 2147483646 w 210"/>
              <a:gd name="T87" fmla="*/ 2147483646 h 193"/>
              <a:gd name="T88" fmla="*/ 2147483646 w 210"/>
              <a:gd name="T89" fmla="*/ 2147483646 h 193"/>
              <a:gd name="T90" fmla="*/ 2147483646 w 210"/>
              <a:gd name="T91" fmla="*/ 2147483646 h 193"/>
              <a:gd name="T92" fmla="*/ 2147483646 w 210"/>
              <a:gd name="T93" fmla="*/ 2147483646 h 193"/>
              <a:gd name="T94" fmla="*/ 2147483646 w 210"/>
              <a:gd name="T95" fmla="*/ 2147483646 h 193"/>
              <a:gd name="T96" fmla="*/ 2147483646 w 210"/>
              <a:gd name="T97" fmla="*/ 2147483646 h 193"/>
              <a:gd name="T98" fmla="*/ 2147483646 w 210"/>
              <a:gd name="T99" fmla="*/ 2147483646 h 193"/>
              <a:gd name="T100" fmla="*/ 2147483646 w 210"/>
              <a:gd name="T101" fmla="*/ 2147483646 h 193"/>
              <a:gd name="T102" fmla="*/ 2147483646 w 210"/>
              <a:gd name="T103" fmla="*/ 2147483646 h 19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210" h="193">
                <a:moveTo>
                  <a:pt x="52" y="63"/>
                </a:moveTo>
                <a:cubicBezTo>
                  <a:pt x="42" y="63"/>
                  <a:pt x="33" y="66"/>
                  <a:pt x="30" y="68"/>
                </a:cubicBezTo>
                <a:cubicBezTo>
                  <a:pt x="10" y="70"/>
                  <a:pt x="0" y="74"/>
                  <a:pt x="0" y="74"/>
                </a:cubicBezTo>
                <a:cubicBezTo>
                  <a:pt x="0" y="74"/>
                  <a:pt x="3" y="111"/>
                  <a:pt x="5" y="120"/>
                </a:cubicBezTo>
                <a:cubicBezTo>
                  <a:pt x="8" y="128"/>
                  <a:pt x="18" y="133"/>
                  <a:pt x="18" y="141"/>
                </a:cubicBezTo>
                <a:cubicBezTo>
                  <a:pt x="18" y="188"/>
                  <a:pt x="18" y="188"/>
                  <a:pt x="18" y="188"/>
                </a:cubicBezTo>
                <a:cubicBezTo>
                  <a:pt x="18" y="188"/>
                  <a:pt x="35" y="193"/>
                  <a:pt x="52" y="193"/>
                </a:cubicBezTo>
                <a:cubicBezTo>
                  <a:pt x="69" y="193"/>
                  <a:pt x="86" y="188"/>
                  <a:pt x="86" y="188"/>
                </a:cubicBezTo>
                <a:cubicBezTo>
                  <a:pt x="86" y="141"/>
                  <a:pt x="86" y="141"/>
                  <a:pt x="86" y="141"/>
                </a:cubicBezTo>
                <a:cubicBezTo>
                  <a:pt x="86" y="133"/>
                  <a:pt x="97" y="128"/>
                  <a:pt x="100" y="120"/>
                </a:cubicBezTo>
                <a:cubicBezTo>
                  <a:pt x="102" y="111"/>
                  <a:pt x="105" y="74"/>
                  <a:pt x="105" y="74"/>
                </a:cubicBezTo>
                <a:cubicBezTo>
                  <a:pt x="105" y="74"/>
                  <a:pt x="95" y="70"/>
                  <a:pt x="74" y="68"/>
                </a:cubicBezTo>
                <a:cubicBezTo>
                  <a:pt x="71" y="66"/>
                  <a:pt x="63" y="63"/>
                  <a:pt x="52" y="63"/>
                </a:cubicBezTo>
                <a:moveTo>
                  <a:pt x="59" y="81"/>
                </a:moveTo>
                <a:cubicBezTo>
                  <a:pt x="55" y="86"/>
                  <a:pt x="55" y="86"/>
                  <a:pt x="55" y="86"/>
                </a:cubicBezTo>
                <a:cubicBezTo>
                  <a:pt x="63" y="127"/>
                  <a:pt x="63" y="127"/>
                  <a:pt x="63" y="127"/>
                </a:cubicBezTo>
                <a:cubicBezTo>
                  <a:pt x="52" y="138"/>
                  <a:pt x="52" y="138"/>
                  <a:pt x="52" y="138"/>
                </a:cubicBezTo>
                <a:cubicBezTo>
                  <a:pt x="42" y="127"/>
                  <a:pt x="42" y="127"/>
                  <a:pt x="42" y="127"/>
                </a:cubicBezTo>
                <a:cubicBezTo>
                  <a:pt x="49" y="86"/>
                  <a:pt x="49" y="86"/>
                  <a:pt x="49" y="86"/>
                </a:cubicBezTo>
                <a:cubicBezTo>
                  <a:pt x="46" y="81"/>
                  <a:pt x="46" y="81"/>
                  <a:pt x="46" y="81"/>
                </a:cubicBezTo>
                <a:cubicBezTo>
                  <a:pt x="46" y="80"/>
                  <a:pt x="46" y="80"/>
                  <a:pt x="46" y="80"/>
                </a:cubicBezTo>
                <a:cubicBezTo>
                  <a:pt x="43" y="79"/>
                  <a:pt x="40" y="77"/>
                  <a:pt x="38" y="75"/>
                </a:cubicBezTo>
                <a:cubicBezTo>
                  <a:pt x="41" y="72"/>
                  <a:pt x="41" y="72"/>
                  <a:pt x="41" y="72"/>
                </a:cubicBezTo>
                <a:cubicBezTo>
                  <a:pt x="44" y="73"/>
                  <a:pt x="47" y="74"/>
                  <a:pt x="50" y="74"/>
                </a:cubicBezTo>
                <a:cubicBezTo>
                  <a:pt x="55" y="74"/>
                  <a:pt x="55" y="74"/>
                  <a:pt x="55" y="74"/>
                </a:cubicBezTo>
                <a:cubicBezTo>
                  <a:pt x="58" y="74"/>
                  <a:pt x="61" y="73"/>
                  <a:pt x="64" y="72"/>
                </a:cubicBezTo>
                <a:cubicBezTo>
                  <a:pt x="67" y="75"/>
                  <a:pt x="67" y="75"/>
                  <a:pt x="67" y="75"/>
                </a:cubicBezTo>
                <a:cubicBezTo>
                  <a:pt x="65" y="77"/>
                  <a:pt x="62" y="79"/>
                  <a:pt x="59" y="80"/>
                </a:cubicBezTo>
                <a:lnTo>
                  <a:pt x="59" y="81"/>
                </a:lnTo>
                <a:close/>
                <a:moveTo>
                  <a:pt x="23" y="30"/>
                </a:moveTo>
                <a:cubicBezTo>
                  <a:pt x="23" y="14"/>
                  <a:pt x="36" y="1"/>
                  <a:pt x="52" y="1"/>
                </a:cubicBezTo>
                <a:cubicBezTo>
                  <a:pt x="69" y="1"/>
                  <a:pt x="81" y="14"/>
                  <a:pt x="81" y="30"/>
                </a:cubicBezTo>
                <a:cubicBezTo>
                  <a:pt x="81" y="46"/>
                  <a:pt x="69" y="59"/>
                  <a:pt x="52" y="59"/>
                </a:cubicBezTo>
                <a:cubicBezTo>
                  <a:pt x="36" y="59"/>
                  <a:pt x="23" y="46"/>
                  <a:pt x="23" y="30"/>
                </a:cubicBezTo>
                <a:moveTo>
                  <a:pt x="135" y="28"/>
                </a:moveTo>
                <a:cubicBezTo>
                  <a:pt x="135" y="13"/>
                  <a:pt x="148" y="0"/>
                  <a:pt x="163" y="0"/>
                </a:cubicBezTo>
                <a:cubicBezTo>
                  <a:pt x="179" y="0"/>
                  <a:pt x="191" y="13"/>
                  <a:pt x="191" y="28"/>
                </a:cubicBezTo>
                <a:cubicBezTo>
                  <a:pt x="191" y="43"/>
                  <a:pt x="179" y="56"/>
                  <a:pt x="163" y="56"/>
                </a:cubicBezTo>
                <a:cubicBezTo>
                  <a:pt x="148" y="56"/>
                  <a:pt x="135" y="43"/>
                  <a:pt x="135" y="28"/>
                </a:cubicBezTo>
                <a:moveTo>
                  <a:pt x="210" y="188"/>
                </a:moveTo>
                <a:cubicBezTo>
                  <a:pt x="210" y="188"/>
                  <a:pt x="205" y="193"/>
                  <a:pt x="163" y="193"/>
                </a:cubicBezTo>
                <a:cubicBezTo>
                  <a:pt x="122" y="193"/>
                  <a:pt x="116" y="188"/>
                  <a:pt x="116" y="188"/>
                </a:cubicBezTo>
                <a:cubicBezTo>
                  <a:pt x="116" y="188"/>
                  <a:pt x="134" y="140"/>
                  <a:pt x="134" y="132"/>
                </a:cubicBezTo>
                <a:cubicBezTo>
                  <a:pt x="134" y="124"/>
                  <a:pt x="132" y="119"/>
                  <a:pt x="129" y="111"/>
                </a:cubicBezTo>
                <a:cubicBezTo>
                  <a:pt x="126" y="103"/>
                  <a:pt x="123" y="70"/>
                  <a:pt x="123" y="70"/>
                </a:cubicBezTo>
                <a:cubicBezTo>
                  <a:pt x="123" y="70"/>
                  <a:pt x="127" y="66"/>
                  <a:pt x="142" y="65"/>
                </a:cubicBezTo>
                <a:cubicBezTo>
                  <a:pt x="145" y="63"/>
                  <a:pt x="153" y="60"/>
                  <a:pt x="163" y="60"/>
                </a:cubicBezTo>
                <a:cubicBezTo>
                  <a:pt x="173" y="60"/>
                  <a:pt x="181" y="63"/>
                  <a:pt x="184" y="65"/>
                </a:cubicBezTo>
                <a:cubicBezTo>
                  <a:pt x="200" y="66"/>
                  <a:pt x="203" y="70"/>
                  <a:pt x="203" y="70"/>
                </a:cubicBezTo>
                <a:cubicBezTo>
                  <a:pt x="203" y="70"/>
                  <a:pt x="200" y="103"/>
                  <a:pt x="198" y="111"/>
                </a:cubicBezTo>
                <a:cubicBezTo>
                  <a:pt x="195" y="119"/>
                  <a:pt x="192" y="124"/>
                  <a:pt x="192" y="132"/>
                </a:cubicBezTo>
                <a:cubicBezTo>
                  <a:pt x="192" y="140"/>
                  <a:pt x="210" y="188"/>
                  <a:pt x="210" y="188"/>
                </a:cubicBezTo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E68875B-A9D9-7ECB-D27D-275209E16DAC}"/>
              </a:ext>
            </a:extLst>
          </p:cNvPr>
          <p:cNvSpPr txBox="1"/>
          <p:nvPr/>
        </p:nvSpPr>
        <p:spPr>
          <a:xfrm>
            <a:off x="11113" y="3317875"/>
            <a:ext cx="22256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  <a:ea typeface="Roboto Light" panose="02000000000000000000" pitchFamily="2" charset="0"/>
              </a:rPr>
              <a:t>EDI System</a:t>
            </a:r>
            <a:endParaRPr lang="ru-RU" sz="1600" b="1" dirty="0">
              <a:latin typeface="+mj-lt"/>
              <a:ea typeface="Roboto Light" panose="02000000000000000000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C950482-A85B-EED2-91EE-B780F6910C76}"/>
              </a:ext>
            </a:extLst>
          </p:cNvPr>
          <p:cNvSpPr txBox="1"/>
          <p:nvPr/>
        </p:nvSpPr>
        <p:spPr>
          <a:xfrm>
            <a:off x="2039938" y="3317875"/>
            <a:ext cx="22272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  <a:ea typeface="Roboto Light" panose="02000000000000000000" pitchFamily="2" charset="0"/>
              </a:rPr>
              <a:t>ERP System</a:t>
            </a:r>
            <a:endParaRPr lang="ru-RU" sz="1600" b="1" dirty="0">
              <a:latin typeface="+mj-lt"/>
              <a:ea typeface="Roboto Light" panose="02000000000000000000" pitchFamily="2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098BBF2-82B3-9ECE-A724-8C62869CA56A}"/>
              </a:ext>
            </a:extLst>
          </p:cNvPr>
          <p:cNvSpPr txBox="1"/>
          <p:nvPr/>
        </p:nvSpPr>
        <p:spPr>
          <a:xfrm>
            <a:off x="4068763" y="3317875"/>
            <a:ext cx="22256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latin typeface="+mj-lt"/>
                <a:ea typeface="Roboto Light" panose="02000000000000000000" pitchFamily="2" charset="0"/>
              </a:rPr>
              <a:t>Onlineshop</a:t>
            </a:r>
            <a:endParaRPr lang="ru-RU" sz="1600" b="1" dirty="0">
              <a:latin typeface="+mj-lt"/>
              <a:ea typeface="Roboto Light" panose="02000000000000000000" pitchFamily="2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134612B-668D-1B0B-9FC7-537B83C42997}"/>
              </a:ext>
            </a:extLst>
          </p:cNvPr>
          <p:cNvSpPr txBox="1"/>
          <p:nvPr/>
        </p:nvSpPr>
        <p:spPr>
          <a:xfrm>
            <a:off x="7013575" y="3317875"/>
            <a:ext cx="22256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  <a:ea typeface="Roboto Light" panose="02000000000000000000" pitchFamily="2" charset="0"/>
              </a:rPr>
              <a:t>Short distances</a:t>
            </a:r>
            <a:endParaRPr lang="ru-RU" sz="1600" b="1" dirty="0">
              <a:latin typeface="+mj-lt"/>
              <a:ea typeface="Roboto Light" panose="02000000000000000000" pitchFamily="2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48AC1AA-BFDA-41AA-BCE8-1DA9EDED6EF0}"/>
              </a:ext>
            </a:extLst>
          </p:cNvPr>
          <p:cNvSpPr txBox="1"/>
          <p:nvPr/>
        </p:nvSpPr>
        <p:spPr>
          <a:xfrm>
            <a:off x="9051925" y="3317875"/>
            <a:ext cx="22272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atin typeface="+mj-lt"/>
                <a:ea typeface="Roboto Light" panose="02000000000000000000" pitchFamily="2" charset="0"/>
              </a:rPr>
              <a:t>Flat hierarchy</a:t>
            </a:r>
            <a:endParaRPr lang="ru-RU" sz="1600" b="1" dirty="0">
              <a:latin typeface="+mj-lt"/>
              <a:ea typeface="Roboto Light" panose="02000000000000000000" pitchFamily="2" charset="0"/>
            </a:endParaRPr>
          </a:p>
        </p:txBody>
      </p:sp>
      <p:cxnSp>
        <p:nvCxnSpPr>
          <p:cNvPr id="50" name="Straight Arrow Connector 17">
            <a:extLst>
              <a:ext uri="{FF2B5EF4-FFF2-40B4-BE49-F238E27FC236}">
                <a16:creationId xmlns:a16="http://schemas.microsoft.com/office/drawing/2014/main" id="{F0E811DD-4D9B-CF3F-F496-9D37116475B8}"/>
              </a:ext>
            </a:extLst>
          </p:cNvPr>
          <p:cNvCxnSpPr>
            <a:cxnSpLocks/>
          </p:cNvCxnSpPr>
          <p:nvPr/>
        </p:nvCxnSpPr>
        <p:spPr>
          <a:xfrm flipH="1">
            <a:off x="8208963" y="5522913"/>
            <a:ext cx="3319462" cy="0"/>
          </a:xfrm>
          <a:prstGeom prst="straightConnector1">
            <a:avLst/>
          </a:prstGeom>
          <a:ln w="19050" cmpd="sng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17">
            <a:extLst>
              <a:ext uri="{FF2B5EF4-FFF2-40B4-BE49-F238E27FC236}">
                <a16:creationId xmlns:a16="http://schemas.microsoft.com/office/drawing/2014/main" id="{BE1F1111-3728-79CF-765B-B64B49C37D1E}"/>
              </a:ext>
            </a:extLst>
          </p:cNvPr>
          <p:cNvCxnSpPr>
            <a:cxnSpLocks/>
          </p:cNvCxnSpPr>
          <p:nvPr/>
        </p:nvCxnSpPr>
        <p:spPr>
          <a:xfrm>
            <a:off x="10639425" y="2705100"/>
            <a:ext cx="889000" cy="0"/>
          </a:xfrm>
          <a:prstGeom prst="straightConnector1">
            <a:avLst/>
          </a:prstGeom>
          <a:ln w="19050" cmpd="sng"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17">
            <a:extLst>
              <a:ext uri="{FF2B5EF4-FFF2-40B4-BE49-F238E27FC236}">
                <a16:creationId xmlns:a16="http://schemas.microsoft.com/office/drawing/2014/main" id="{CAEA8F45-A80B-B644-C6BB-511634BEAC60}"/>
              </a:ext>
            </a:extLst>
          </p:cNvPr>
          <p:cNvCxnSpPr>
            <a:cxnSpLocks/>
          </p:cNvCxnSpPr>
          <p:nvPr/>
        </p:nvCxnSpPr>
        <p:spPr>
          <a:xfrm>
            <a:off x="11510963" y="2700338"/>
            <a:ext cx="0" cy="2822575"/>
          </a:xfrm>
          <a:prstGeom prst="straightConnector1">
            <a:avLst/>
          </a:prstGeom>
          <a:ln w="19050" cmpd="sng"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AD8C07E6-19FF-F559-B4B8-8D84FD575C36}"/>
              </a:ext>
            </a:extLst>
          </p:cNvPr>
          <p:cNvSpPr txBox="1"/>
          <p:nvPr/>
        </p:nvSpPr>
        <p:spPr>
          <a:xfrm>
            <a:off x="4267200" y="5189538"/>
            <a:ext cx="3659188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bg2"/>
                </a:solidFill>
                <a:latin typeface="+mj-lt"/>
                <a:ea typeface="Roboto Light" panose="02000000000000000000" pitchFamily="2" charset="0"/>
              </a:rPr>
              <a:t>Reliable contact partners</a:t>
            </a:r>
            <a:endParaRPr lang="ru-RU" sz="1600" b="1" dirty="0">
              <a:solidFill>
                <a:schemeClr val="bg2"/>
              </a:solidFill>
              <a:latin typeface="+mj-lt"/>
              <a:ea typeface="Roboto Light" panose="02000000000000000000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A0B19DF-23D1-46AB-1FE7-6F35A9B49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400675"/>
            <a:ext cx="36591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sz="1200" dirty="0" err="1">
                <a:solidFill>
                  <a:schemeClr val="bg2"/>
                </a:solidFill>
                <a:ea typeface="ROBOTO" panose="02000000000000000000" pitchFamily="2" charset="0"/>
                <a:cs typeface="ROBOTO" panose="02000000000000000000" pitchFamily="2" charset="0"/>
              </a:rPr>
              <a:t>Technically</a:t>
            </a:r>
            <a:r>
              <a:rPr lang="de-DE" altLang="de-DE" sz="1200" dirty="0">
                <a:solidFill>
                  <a:schemeClr val="bg2"/>
                </a:solidFill>
                <a:ea typeface="ROBOTO" panose="02000000000000000000" pitchFamily="2" charset="0"/>
                <a:cs typeface="ROBOTO" panose="02000000000000000000" pitchFamily="2" charset="0"/>
              </a:rPr>
              <a:t> and </a:t>
            </a:r>
            <a:r>
              <a:rPr lang="de-DE" altLang="de-DE" sz="1200" dirty="0" err="1">
                <a:solidFill>
                  <a:schemeClr val="bg2"/>
                </a:solidFill>
                <a:ea typeface="ROBOTO" panose="02000000000000000000" pitchFamily="2" charset="0"/>
                <a:cs typeface="ROBOTO" panose="02000000000000000000" pitchFamily="2" charset="0"/>
              </a:rPr>
              <a:t>commercially</a:t>
            </a:r>
            <a:r>
              <a:rPr lang="de-DE" altLang="de-DE" sz="1200" dirty="0">
                <a:solidFill>
                  <a:schemeClr val="bg2"/>
                </a:solidFill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de-DE" altLang="de-DE" sz="1200" dirty="0" err="1">
                <a:solidFill>
                  <a:schemeClr val="bg2"/>
                </a:solidFill>
                <a:ea typeface="ROBOTO" panose="02000000000000000000" pitchFamily="2" charset="0"/>
                <a:cs typeface="ROBOTO" panose="02000000000000000000" pitchFamily="2" charset="0"/>
              </a:rPr>
              <a:t>skilled</a:t>
            </a:r>
            <a:endParaRPr lang="id-ID" altLang="de-DE" sz="1200" dirty="0">
              <a:solidFill>
                <a:schemeClr val="bg2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56" name="Straight Arrow Connector 17">
            <a:extLst>
              <a:ext uri="{FF2B5EF4-FFF2-40B4-BE49-F238E27FC236}">
                <a16:creationId xmlns:a16="http://schemas.microsoft.com/office/drawing/2014/main" id="{67EA67A5-1C50-EC55-4C19-79BD7E78EA5A}"/>
              </a:ext>
            </a:extLst>
          </p:cNvPr>
          <p:cNvCxnSpPr>
            <a:cxnSpLocks/>
          </p:cNvCxnSpPr>
          <p:nvPr/>
        </p:nvCxnSpPr>
        <p:spPr>
          <a:xfrm>
            <a:off x="3154363" y="5519738"/>
            <a:ext cx="858837" cy="0"/>
          </a:xfrm>
          <a:prstGeom prst="straightConnector1">
            <a:avLst/>
          </a:prstGeom>
          <a:ln w="19050" cmpd="sng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17">
            <a:extLst>
              <a:ext uri="{FF2B5EF4-FFF2-40B4-BE49-F238E27FC236}">
                <a16:creationId xmlns:a16="http://schemas.microsoft.com/office/drawing/2014/main" id="{33B0C959-5CC4-844B-E83B-525AE87FB4D9}"/>
              </a:ext>
            </a:extLst>
          </p:cNvPr>
          <p:cNvCxnSpPr>
            <a:cxnSpLocks/>
          </p:cNvCxnSpPr>
          <p:nvPr/>
        </p:nvCxnSpPr>
        <p:spPr>
          <a:xfrm>
            <a:off x="3121025" y="3636963"/>
            <a:ext cx="33338" cy="1890712"/>
          </a:xfrm>
          <a:prstGeom prst="straightConnector1">
            <a:avLst/>
          </a:prstGeom>
          <a:ln w="19050" cmpd="sng"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17">
            <a:extLst>
              <a:ext uri="{FF2B5EF4-FFF2-40B4-BE49-F238E27FC236}">
                <a16:creationId xmlns:a16="http://schemas.microsoft.com/office/drawing/2014/main" id="{155E74B1-5005-1C06-3713-F5FF13B69340}"/>
              </a:ext>
            </a:extLst>
          </p:cNvPr>
          <p:cNvCxnSpPr>
            <a:cxnSpLocks/>
          </p:cNvCxnSpPr>
          <p:nvPr/>
        </p:nvCxnSpPr>
        <p:spPr>
          <a:xfrm flipV="1">
            <a:off x="3121025" y="3105150"/>
            <a:ext cx="0" cy="287338"/>
          </a:xfrm>
          <a:prstGeom prst="straightConnector1">
            <a:avLst/>
          </a:prstGeom>
          <a:ln w="19050" cmpd="sng">
            <a:prstDash val="lg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fik 12" descr="Internet mit einfarbiger Füllung">
            <a:extLst>
              <a:ext uri="{FF2B5EF4-FFF2-40B4-BE49-F238E27FC236}">
                <a16:creationId xmlns:a16="http://schemas.microsoft.com/office/drawing/2014/main" id="{EF732947-60EE-8E1A-1198-61E14357F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5213" y="2427288"/>
            <a:ext cx="5445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fik 14" descr="Verbindungen mit einfarbiger Füllung">
            <a:extLst>
              <a:ext uri="{FF2B5EF4-FFF2-40B4-BE49-F238E27FC236}">
                <a16:creationId xmlns:a16="http://schemas.microsoft.com/office/drawing/2014/main" id="{96318108-17F6-BF75-A3AB-F42521C19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05738" y="2427288"/>
            <a:ext cx="550862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Grafik 17" descr="Hierarchie mit einfarbiger Füllung">
            <a:extLst>
              <a:ext uri="{FF2B5EF4-FFF2-40B4-BE49-F238E27FC236}">
                <a16:creationId xmlns:a16="http://schemas.microsoft.com/office/drawing/2014/main" id="{7EF05A7A-7E32-6338-A420-E4CE75DDF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9563" y="2414588"/>
            <a:ext cx="52705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87215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1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1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6" grpId="0" animBg="1"/>
      <p:bldP spid="36" grpId="0" animBg="1"/>
      <p:bldP spid="45" grpId="0" animBg="1"/>
      <p:bldP spid="47" grpId="0" animBg="1"/>
      <p:bldP spid="48" grpId="0" animBg="1"/>
      <p:bldP spid="49" grpId="0" animBg="1"/>
      <p:bldP spid="95" grpId="0"/>
      <p:bldP spid="101" grpId="0"/>
      <p:bldP spid="104" grpId="0"/>
      <p:bldP spid="107" grpId="0"/>
      <p:bldP spid="110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C9CFB4-5261-2041-185D-092F556E80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Quality </a:t>
            </a:r>
            <a:r>
              <a:rPr lang="en-US" altLang="de-DE" dirty="0">
                <a:solidFill>
                  <a:schemeClr val="accent4"/>
                </a:solidFill>
              </a:rPr>
              <a:t>control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A1DA21-7CE6-D221-D05D-7B12D978821B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GB" dirty="0"/>
              <a:t>AUTOMATIC &amp; MANUAL CONTROL</a:t>
            </a:r>
            <a:endParaRPr lang="en-US" altLang="de-DE" dirty="0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C2F7DC20-F93D-87A1-118C-FFCECAA4A4A6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1749425"/>
            <a:ext cx="2352675" cy="4927600"/>
            <a:chOff x="8680425" y="1748866"/>
            <a:chExt cx="2353076" cy="4928098"/>
          </a:xfrm>
        </p:grpSpPr>
        <p:pic>
          <p:nvPicPr>
            <p:cNvPr id="47121" name="Grafik 2">
              <a:extLst>
                <a:ext uri="{FF2B5EF4-FFF2-40B4-BE49-F238E27FC236}">
                  <a16:creationId xmlns:a16="http://schemas.microsoft.com/office/drawing/2014/main" id="{FD2EB297-0597-8EA4-61D0-7D0235037D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174886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22" name="Grafik 8">
              <a:extLst>
                <a:ext uri="{FF2B5EF4-FFF2-40B4-BE49-F238E27FC236}">
                  <a16:creationId xmlns:a16="http://schemas.microsoft.com/office/drawing/2014/main" id="{548D5D22-FF74-1109-52BF-1EF7EF1BE9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5117354"/>
              <a:ext cx="2340000" cy="1559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23" name="Grafik 15">
              <a:extLst>
                <a:ext uri="{FF2B5EF4-FFF2-40B4-BE49-F238E27FC236}">
                  <a16:creationId xmlns:a16="http://schemas.microsoft.com/office/drawing/2014/main" id="{25F91788-8A41-604E-8080-30D1ECF4B9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0425" y="3429000"/>
              <a:ext cx="2353076" cy="1568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A3AF5F1-7F30-D450-1939-6679E5F46EF8}"/>
              </a:ext>
            </a:extLst>
          </p:cNvPr>
          <p:cNvGrpSpPr>
            <a:grpSpLocks/>
          </p:cNvGrpSpPr>
          <p:nvPr/>
        </p:nvGrpSpPr>
        <p:grpSpPr bwMode="auto">
          <a:xfrm>
            <a:off x="1166813" y="1749425"/>
            <a:ext cx="2344737" cy="4927600"/>
            <a:chOff x="1166493" y="1748867"/>
            <a:chExt cx="2345082" cy="4928098"/>
          </a:xfrm>
        </p:grpSpPr>
        <p:pic>
          <p:nvPicPr>
            <p:cNvPr id="47118" name="Grafik 10">
              <a:extLst>
                <a:ext uri="{FF2B5EF4-FFF2-40B4-BE49-F238E27FC236}">
                  <a16:creationId xmlns:a16="http://schemas.microsoft.com/office/drawing/2014/main" id="{D7ECF7BB-8ECF-BE5A-A090-97AE816004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493" y="3433110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9" name="Grafik 6">
              <a:extLst>
                <a:ext uri="{FF2B5EF4-FFF2-40B4-BE49-F238E27FC236}">
                  <a16:creationId xmlns:a16="http://schemas.microsoft.com/office/drawing/2014/main" id="{E7EE6293-AD62-D38E-B6CC-39F9A1FD1F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1575" y="1748867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20" name="Grafik 31">
              <a:extLst>
                <a:ext uri="{FF2B5EF4-FFF2-40B4-BE49-F238E27FC236}">
                  <a16:creationId xmlns:a16="http://schemas.microsoft.com/office/drawing/2014/main" id="{3FE4DCC9-D9D0-7F73-4722-89129B9F4D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657" y="5117354"/>
              <a:ext cx="2329836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21BDE0B-C286-484E-75D2-2A998F3179C8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1749425"/>
            <a:ext cx="2351088" cy="4935538"/>
            <a:chOff x="6172394" y="1748866"/>
            <a:chExt cx="2350163" cy="4936643"/>
          </a:xfrm>
        </p:grpSpPr>
        <p:pic>
          <p:nvPicPr>
            <p:cNvPr id="47115" name="Grafik 12">
              <a:extLst>
                <a:ext uri="{FF2B5EF4-FFF2-40B4-BE49-F238E27FC236}">
                  <a16:creationId xmlns:a16="http://schemas.microsoft.com/office/drawing/2014/main" id="{751CB57B-F958-FC9C-BF66-AB8E25D5AC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2557" y="343351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6" name="Grafik 17">
              <a:extLst>
                <a:ext uri="{FF2B5EF4-FFF2-40B4-BE49-F238E27FC236}">
                  <a16:creationId xmlns:a16="http://schemas.microsoft.com/office/drawing/2014/main" id="{AD047912-70C8-9E10-EA01-E37E6F53D6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7475" y="5125898"/>
              <a:ext cx="2340000" cy="1559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7" name="Grafik 21">
              <a:extLst>
                <a:ext uri="{FF2B5EF4-FFF2-40B4-BE49-F238E27FC236}">
                  <a16:creationId xmlns:a16="http://schemas.microsoft.com/office/drawing/2014/main" id="{6F8D39A6-6301-2B23-53A8-2A785DD8BC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394" y="1748866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A63C4CF-C319-D4E8-7984-D49EB0EF8658}"/>
              </a:ext>
            </a:extLst>
          </p:cNvPr>
          <p:cNvGrpSpPr>
            <a:grpSpLocks/>
          </p:cNvGrpSpPr>
          <p:nvPr/>
        </p:nvGrpSpPr>
        <p:grpSpPr bwMode="auto">
          <a:xfrm>
            <a:off x="3668713" y="1751013"/>
            <a:ext cx="2346325" cy="4937125"/>
            <a:chOff x="3669443" y="1750364"/>
            <a:chExt cx="2345082" cy="4938320"/>
          </a:xfrm>
        </p:grpSpPr>
        <p:pic>
          <p:nvPicPr>
            <p:cNvPr id="47112" name="Grafik 23">
              <a:extLst>
                <a:ext uri="{FF2B5EF4-FFF2-40B4-BE49-F238E27FC236}">
                  <a16:creationId xmlns:a16="http://schemas.microsoft.com/office/drawing/2014/main" id="{9D4AC977-F4D8-C77D-D775-91BD024F29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9443" y="5129884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3" name="Grafik 19">
              <a:extLst>
                <a:ext uri="{FF2B5EF4-FFF2-40B4-BE49-F238E27FC236}">
                  <a16:creationId xmlns:a16="http://schemas.microsoft.com/office/drawing/2014/main" id="{068D49B6-0252-EBD7-7FC5-9224D1EDDB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525" y="3429000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4" name="Grafik 33">
              <a:extLst>
                <a:ext uri="{FF2B5EF4-FFF2-40B4-BE49-F238E27FC236}">
                  <a16:creationId xmlns:a16="http://schemas.microsoft.com/office/drawing/2014/main" id="{B981ADF9-69A5-1FD2-EF79-4953A0469F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525" y="1750364"/>
              <a:ext cx="2340000" cy="155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 advTm="878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platzhalter 2" descr="Ein Bild, das Kleidung, Im Haus, Job, Person enthält.&#10;&#10;Automatisch generierte Beschreibung">
            <a:extLst>
              <a:ext uri="{FF2B5EF4-FFF2-40B4-BE49-F238E27FC236}">
                <a16:creationId xmlns:a16="http://schemas.microsoft.com/office/drawing/2014/main" id="{479B96C5-5F6C-710E-9DDB-B05FA1B4A0DB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597025"/>
            <a:ext cx="12192000" cy="2613025"/>
          </a:xfr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229A113D-9CC4-9BA4-3B7F-6F49B1CEA247}"/>
              </a:ext>
            </a:extLst>
          </p:cNvPr>
          <p:cNvSpPr/>
          <p:nvPr/>
        </p:nvSpPr>
        <p:spPr>
          <a:xfrm>
            <a:off x="0" y="4210050"/>
            <a:ext cx="12192000" cy="264795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02162F-A659-9161-9EF5-1F1CA4C4E0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>
              <a:defRPr/>
            </a:pPr>
            <a:r>
              <a:rPr lang="en-US" altLang="de-DE" dirty="0"/>
              <a:t>Quality </a:t>
            </a:r>
            <a:r>
              <a:rPr lang="en-US" altLang="de-DE" dirty="0">
                <a:solidFill>
                  <a:schemeClr val="accent4"/>
                </a:solidFill>
              </a:rPr>
              <a:t>control</a:t>
            </a:r>
            <a:endParaRPr lang="de-DE" b="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2C7E2A-F7A5-473B-F22C-FDFE52670EED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GB" dirty="0"/>
              <a:t>QUALITY IS OUR TOP PRIORITY</a:t>
            </a:r>
            <a:endParaRPr lang="en-US" altLang="de-DE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E51B908-BD5C-A049-1819-BA6EEBE8512F}"/>
              </a:ext>
            </a:extLst>
          </p:cNvPr>
          <p:cNvSpPr txBox="1"/>
          <p:nvPr/>
        </p:nvSpPr>
        <p:spPr>
          <a:xfrm>
            <a:off x="782638" y="4491038"/>
            <a:ext cx="21748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bg2"/>
                </a:solidFill>
                <a:latin typeface="+mj-lt"/>
              </a:rPr>
              <a:t>PPAP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FCCE38B-DCCF-A540-5322-D7D03853B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638" y="4740275"/>
            <a:ext cx="32416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ID" altLang="de-DE" sz="1400" dirty="0">
                <a:solidFill>
                  <a:schemeClr val="bg2"/>
                </a:solidFill>
              </a:rPr>
              <a:t>Production Part Approval Process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>
                <a:solidFill>
                  <a:schemeClr val="bg2"/>
                </a:solidFill>
              </a:rPr>
              <a:t>Sampling process for serial parts in the automotive sector</a:t>
            </a:r>
            <a:endParaRPr lang="en-ID" altLang="de-DE" sz="1400" dirty="0">
              <a:solidFill>
                <a:schemeClr val="bg2"/>
              </a:solidFill>
            </a:endParaRP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97BCCEF6-7F19-C1B1-9DEA-EA785AC3A056}"/>
              </a:ext>
            </a:extLst>
          </p:cNvPr>
          <p:cNvGrpSpPr>
            <a:grpSpLocks/>
          </p:cNvGrpSpPr>
          <p:nvPr/>
        </p:nvGrpSpPr>
        <p:grpSpPr bwMode="auto">
          <a:xfrm>
            <a:off x="6859588" y="4459288"/>
            <a:ext cx="1090612" cy="1092200"/>
            <a:chOff x="7274663" y="4459731"/>
            <a:chExt cx="1090613" cy="1092200"/>
          </a:xfrm>
        </p:grpSpPr>
        <p:sp>
          <p:nvSpPr>
            <p:cNvPr id="4" name="Oval 9">
              <a:extLst>
                <a:ext uri="{FF2B5EF4-FFF2-40B4-BE49-F238E27FC236}">
                  <a16:creationId xmlns:a16="http://schemas.microsoft.com/office/drawing/2014/main" id="{48153467-EB80-95D4-7980-C0791D7B7196}"/>
                </a:ext>
              </a:extLst>
            </p:cNvPr>
            <p:cNvSpPr/>
            <p:nvPr/>
          </p:nvSpPr>
          <p:spPr>
            <a:xfrm>
              <a:off x="7274663" y="4459731"/>
              <a:ext cx="1090613" cy="1092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49171" name="Grafik 17" descr="Häkchen mit einfarbiger Füllung">
              <a:extLst>
                <a:ext uri="{FF2B5EF4-FFF2-40B4-BE49-F238E27FC236}">
                  <a16:creationId xmlns:a16="http://schemas.microsoft.com/office/drawing/2014/main" id="{70996643-ACC6-DBAE-A68A-FE1102588B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3263" y="4639118"/>
              <a:ext cx="630238" cy="779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7B742406-37FD-1E3A-B0A8-66C9D6E56880}"/>
              </a:ext>
            </a:extLst>
          </p:cNvPr>
          <p:cNvGrpSpPr>
            <a:grpSpLocks/>
          </p:cNvGrpSpPr>
          <p:nvPr/>
        </p:nvGrpSpPr>
        <p:grpSpPr bwMode="auto">
          <a:xfrm>
            <a:off x="9967913" y="4441825"/>
            <a:ext cx="1090612" cy="1092200"/>
            <a:chOff x="7274663" y="4459731"/>
            <a:chExt cx="1090613" cy="1092200"/>
          </a:xfrm>
        </p:grpSpPr>
        <p:sp>
          <p:nvSpPr>
            <p:cNvPr id="21" name="Oval 9">
              <a:extLst>
                <a:ext uri="{FF2B5EF4-FFF2-40B4-BE49-F238E27FC236}">
                  <a16:creationId xmlns:a16="http://schemas.microsoft.com/office/drawing/2014/main" id="{84719F0A-CD8C-31B3-BA3A-6915B2E636EB}"/>
                </a:ext>
              </a:extLst>
            </p:cNvPr>
            <p:cNvSpPr/>
            <p:nvPr/>
          </p:nvSpPr>
          <p:spPr>
            <a:xfrm>
              <a:off x="7274663" y="4459731"/>
              <a:ext cx="1090613" cy="1092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49169" name="Grafik 21" descr="Häkchen mit einfarbiger Füllung">
              <a:extLst>
                <a:ext uri="{FF2B5EF4-FFF2-40B4-BE49-F238E27FC236}">
                  <a16:creationId xmlns:a16="http://schemas.microsoft.com/office/drawing/2014/main" id="{E6B8BB81-5F0A-A95B-7B2D-625BB11C9F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3263" y="4639119"/>
              <a:ext cx="630238" cy="779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0">
            <a:extLst>
              <a:ext uri="{FF2B5EF4-FFF2-40B4-BE49-F238E27FC236}">
                <a16:creationId xmlns:a16="http://schemas.microsoft.com/office/drawing/2014/main" id="{C5AE136D-4D78-E3FF-3CAD-52DA11EF5710}"/>
              </a:ext>
            </a:extLst>
          </p:cNvPr>
          <p:cNvSpPr txBox="1"/>
          <p:nvPr/>
        </p:nvSpPr>
        <p:spPr>
          <a:xfrm>
            <a:off x="6199188" y="5599113"/>
            <a:ext cx="245903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2"/>
                </a:solidFill>
                <a:latin typeface="+mj-lt"/>
              </a:rPr>
              <a:t>Certificates</a:t>
            </a:r>
            <a:endParaRPr lang="ru-RU" sz="20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6" name="TextBox 54">
            <a:extLst>
              <a:ext uri="{FF2B5EF4-FFF2-40B4-BE49-F238E27FC236}">
                <a16:creationId xmlns:a16="http://schemas.microsoft.com/office/drawing/2014/main" id="{E2560C19-A17B-092F-319C-1F278CF34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9950" y="5930900"/>
            <a:ext cx="2957513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EN ISO DIN 9001: 2015 TMS TÜV SÜD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de-DE" altLang="de-DE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EN ISO DIN 14001: 2015 TMS TÜV SÜD</a:t>
            </a:r>
            <a:endParaRPr lang="id-ID" altLang="de-DE" sz="1200">
              <a:solidFill>
                <a:schemeClr val="bg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id-ID" altLang="de-DE" sz="1200">
              <a:solidFill>
                <a:schemeClr val="bg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TextBox 20">
            <a:extLst>
              <a:ext uri="{FF2B5EF4-FFF2-40B4-BE49-F238E27FC236}">
                <a16:creationId xmlns:a16="http://schemas.microsoft.com/office/drawing/2014/main" id="{9BFE49F5-26E8-2CA1-6FD9-BA71ECFA37D2}"/>
              </a:ext>
            </a:extLst>
          </p:cNvPr>
          <p:cNvSpPr txBox="1"/>
          <p:nvPr/>
        </p:nvSpPr>
        <p:spPr>
          <a:xfrm>
            <a:off x="9278938" y="5594350"/>
            <a:ext cx="2459037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2"/>
                </a:solidFill>
              </a:rPr>
              <a:t>Certificates</a:t>
            </a:r>
            <a:endParaRPr lang="ru-RU" sz="2000" b="1" dirty="0">
              <a:solidFill>
                <a:schemeClr val="bg2"/>
              </a:solidFill>
            </a:endParaRPr>
          </a:p>
        </p:txBody>
      </p:sp>
      <p:sp>
        <p:nvSpPr>
          <p:cNvPr id="28" name="TextBox 54">
            <a:extLst>
              <a:ext uri="{FF2B5EF4-FFF2-40B4-BE49-F238E27FC236}">
                <a16:creationId xmlns:a16="http://schemas.microsoft.com/office/drawing/2014/main" id="{68EF3C7D-2D55-D421-392B-E9FF01286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700" y="5926138"/>
            <a:ext cx="295751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IATF 16949: 2016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sz="120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PRODUCTION OF RUBBER GASKETS</a:t>
            </a:r>
            <a:endParaRPr lang="id-ID" altLang="de-DE" sz="1200">
              <a:solidFill>
                <a:schemeClr val="bg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Box 50">
            <a:extLst>
              <a:ext uri="{FF2B5EF4-FFF2-40B4-BE49-F238E27FC236}">
                <a16:creationId xmlns:a16="http://schemas.microsoft.com/office/drawing/2014/main" id="{F69DCC7C-77CE-890F-5F2E-5D21CB49569B}"/>
              </a:ext>
            </a:extLst>
          </p:cNvPr>
          <p:cNvSpPr txBox="1"/>
          <p:nvPr/>
        </p:nvSpPr>
        <p:spPr>
          <a:xfrm>
            <a:off x="777875" y="5591175"/>
            <a:ext cx="21748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>
                <a:solidFill>
                  <a:schemeClr val="bg2"/>
                </a:solidFill>
                <a:latin typeface="+mj-lt"/>
              </a:rPr>
              <a:t>Conformities</a:t>
            </a:r>
            <a:endParaRPr lang="en-US" sz="14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1" name="TextBox 51">
            <a:extLst>
              <a:ext uri="{FF2B5EF4-FFF2-40B4-BE49-F238E27FC236}">
                <a16:creationId xmlns:a16="http://schemas.microsoft.com/office/drawing/2014/main" id="{E388F242-E918-615F-3F7D-685F6FD2A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875" y="5840413"/>
            <a:ext cx="341471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de-DE" sz="1400">
                <a:solidFill>
                  <a:schemeClr val="bg2"/>
                </a:solidFill>
              </a:rPr>
              <a:t>Intensive monitoring of the requirements of various regulations and directives and their implementation</a:t>
            </a:r>
            <a:endParaRPr lang="en-ID" altLang="de-DE" sz="14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slow" advTm="1148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5" grpId="0"/>
      <p:bldP spid="6" grpId="0" build="p"/>
      <p:bldP spid="51" grpId="0"/>
      <p:bldP spid="52" grpId="0"/>
      <p:bldP spid="23" grpId="0"/>
      <p:bldP spid="26" grpId="0"/>
      <p:bldP spid="27" grpId="0"/>
      <p:bldP spid="28" grpId="0"/>
      <p:bldP spid="29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A826A2B-B865-6E2B-D7C7-84CD0AA53E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Industries &amp; </a:t>
            </a:r>
            <a:r>
              <a:rPr lang="en-US" altLang="de-DE" dirty="0">
                <a:solidFill>
                  <a:schemeClr val="accent4"/>
                </a:solidFill>
              </a:rPr>
              <a:t>solutions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7DC7920-F0BB-ECBC-1E2B-987E5E12229F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AREAS OF APPLICATION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BA8859-74AA-813E-03C8-90E2D0202AEC}"/>
              </a:ext>
            </a:extLst>
          </p:cNvPr>
          <p:cNvSpPr/>
          <p:nvPr/>
        </p:nvSpPr>
        <p:spPr>
          <a:xfrm>
            <a:off x="471488" y="2095500"/>
            <a:ext cx="2084387" cy="422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BC3A36C-D798-76D0-E395-A00E6A3EC0FD}"/>
              </a:ext>
            </a:extLst>
          </p:cNvPr>
          <p:cNvSpPr txBox="1"/>
          <p:nvPr/>
        </p:nvSpPr>
        <p:spPr>
          <a:xfrm>
            <a:off x="471488" y="4229100"/>
            <a:ext cx="20828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spc="-100" dirty="0">
                <a:solidFill>
                  <a:srgbClr val="FFFFFF"/>
                </a:solidFill>
                <a:latin typeface="open sans"/>
              </a:rPr>
              <a:t>Automotive industry</a:t>
            </a:r>
            <a:endParaRPr lang="ru-RU" sz="1600" b="1" spc="-100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897DB5-1563-8FB9-F384-718DF4308DFF}"/>
              </a:ext>
            </a:extLst>
          </p:cNvPr>
          <p:cNvSpPr/>
          <p:nvPr/>
        </p:nvSpPr>
        <p:spPr>
          <a:xfrm>
            <a:off x="2759075" y="2114550"/>
            <a:ext cx="2084388" cy="4229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C90899-A094-C911-B713-BD5FD2E084E1}"/>
              </a:ext>
            </a:extLst>
          </p:cNvPr>
          <p:cNvSpPr/>
          <p:nvPr/>
        </p:nvSpPr>
        <p:spPr>
          <a:xfrm>
            <a:off x="5048250" y="2114550"/>
            <a:ext cx="2084388" cy="422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CC41D8-C64C-E43E-8167-AC5FB9C8735E}"/>
              </a:ext>
            </a:extLst>
          </p:cNvPr>
          <p:cNvSpPr/>
          <p:nvPr/>
        </p:nvSpPr>
        <p:spPr>
          <a:xfrm>
            <a:off x="7331075" y="2114550"/>
            <a:ext cx="2084388" cy="422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4B48DB6-09BC-254B-31D5-D92CB48617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" y="4572000"/>
            <a:ext cx="196215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Sealing engines to the outside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Keeping water and oil apart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Effective seals in difficult applications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5387EB-C458-DDA8-6404-E611F1FF6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0513" y="4572000"/>
            <a:ext cx="196532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Exceptional </a:t>
            </a:r>
            <a:b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mechanical load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Lubricants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Heavy fuel oil (HFO)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E0A025A-7B74-C0DC-10B9-9A8FAFCA6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8100" y="4572000"/>
            <a:ext cx="196373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Comply with hygiene standards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Aggressive media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Extreme temperature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Difficult surroundings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2E98E89-30A9-FAAF-4ACB-907ADE040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2513" y="4572000"/>
            <a:ext cx="1963737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rgbClr val="FFFFFF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High-performance </a:t>
            </a:r>
            <a:br>
              <a:rPr lang="en-US" altLang="de-DE" sz="1200" dirty="0">
                <a:solidFill>
                  <a:srgbClr val="FFFFFF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altLang="de-DE" sz="1200" dirty="0">
                <a:solidFill>
                  <a:srgbClr val="FFFFFF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O-rings made of elastomer and thermoplastic material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rgbClr val="FFFFFF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Resistant to aggressive media</a:t>
            </a:r>
          </a:p>
        </p:txBody>
      </p:sp>
      <p:sp>
        <p:nvSpPr>
          <p:cNvPr id="5" name="Oval 18">
            <a:extLst>
              <a:ext uri="{FF2B5EF4-FFF2-40B4-BE49-F238E27FC236}">
                <a16:creationId xmlns:a16="http://schemas.microsoft.com/office/drawing/2014/main" id="{5B153791-D43D-D177-DADD-E1A88C7D8030}"/>
              </a:ext>
            </a:extLst>
          </p:cNvPr>
          <p:cNvSpPr/>
          <p:nvPr/>
        </p:nvSpPr>
        <p:spPr>
          <a:xfrm>
            <a:off x="630238" y="2220913"/>
            <a:ext cx="1763712" cy="18002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DE146C92-BCD4-133A-CD84-2FCDF636FCC3}"/>
              </a:ext>
            </a:extLst>
          </p:cNvPr>
          <p:cNvSpPr txBox="1"/>
          <p:nvPr/>
        </p:nvSpPr>
        <p:spPr>
          <a:xfrm>
            <a:off x="2760663" y="4229100"/>
            <a:ext cx="20828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FFFFFF"/>
                </a:solidFill>
                <a:latin typeface="open sans"/>
              </a:rPr>
              <a:t>Shipping industry </a:t>
            </a:r>
            <a:endParaRPr lang="ru-RU" sz="1600" b="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9C2EED61-3A82-9729-E993-E3A79613D072}"/>
              </a:ext>
            </a:extLst>
          </p:cNvPr>
          <p:cNvSpPr txBox="1"/>
          <p:nvPr/>
        </p:nvSpPr>
        <p:spPr>
          <a:xfrm>
            <a:off x="5046663" y="4208463"/>
            <a:ext cx="20828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FFFFFF"/>
                </a:solidFill>
                <a:latin typeface="open sans"/>
              </a:rPr>
              <a:t>General Industry</a:t>
            </a:r>
            <a:endParaRPr lang="ru-RU" sz="1600" b="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431D53A9-BFB5-2E1E-1A68-2D8FECD1D9A0}"/>
              </a:ext>
            </a:extLst>
          </p:cNvPr>
          <p:cNvSpPr txBox="1"/>
          <p:nvPr/>
        </p:nvSpPr>
        <p:spPr>
          <a:xfrm>
            <a:off x="7331075" y="4208463"/>
            <a:ext cx="20828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FFFFFF"/>
                </a:solidFill>
                <a:latin typeface="open sans"/>
              </a:rPr>
              <a:t>Oil &amp; gas Industry</a:t>
            </a:r>
            <a:endParaRPr lang="ru-RU" sz="1600" b="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F6DE0599-C55B-DFF2-11A7-5E278940612A}"/>
              </a:ext>
            </a:extLst>
          </p:cNvPr>
          <p:cNvSpPr/>
          <p:nvPr/>
        </p:nvSpPr>
        <p:spPr>
          <a:xfrm>
            <a:off x="9613900" y="2095500"/>
            <a:ext cx="2084388" cy="42291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TextBox 59">
            <a:extLst>
              <a:ext uri="{FF2B5EF4-FFF2-40B4-BE49-F238E27FC236}">
                <a16:creationId xmlns:a16="http://schemas.microsoft.com/office/drawing/2014/main" id="{E6F926BF-3C59-0AB0-1C47-1D6580CA5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5338" y="4552950"/>
            <a:ext cx="196215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rgbClr val="FFFFFF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Extreme working conditions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rgbClr val="FFFFFF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Soil and mud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rgbClr val="FFFFFF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Exceptional </a:t>
            </a:r>
            <a:br>
              <a:rPr lang="en-US" altLang="de-DE" sz="1200" dirty="0">
                <a:solidFill>
                  <a:srgbClr val="FFFFFF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altLang="de-DE" sz="1200" dirty="0">
                <a:solidFill>
                  <a:srgbClr val="FFFFFF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mechanical load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84566BCF-C4F7-248E-8E51-BD1EC6D3A81B}"/>
              </a:ext>
            </a:extLst>
          </p:cNvPr>
          <p:cNvSpPr txBox="1"/>
          <p:nvPr/>
        </p:nvSpPr>
        <p:spPr>
          <a:xfrm>
            <a:off x="9613900" y="4189413"/>
            <a:ext cx="20828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rgbClr val="FFFFFF"/>
                </a:solidFill>
                <a:latin typeface="open sans"/>
              </a:rPr>
              <a:t>Mining Industry</a:t>
            </a:r>
            <a:endParaRPr lang="ru-RU" sz="1600" b="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25" name="Oval 18">
            <a:extLst>
              <a:ext uri="{FF2B5EF4-FFF2-40B4-BE49-F238E27FC236}">
                <a16:creationId xmlns:a16="http://schemas.microsoft.com/office/drawing/2014/main" id="{373713BA-7589-5ABA-4543-7A52D4FA2F81}"/>
              </a:ext>
            </a:extLst>
          </p:cNvPr>
          <p:cNvSpPr/>
          <p:nvPr/>
        </p:nvSpPr>
        <p:spPr>
          <a:xfrm>
            <a:off x="2919413" y="2220913"/>
            <a:ext cx="1763712" cy="18002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6" name="Oval 18">
            <a:extLst>
              <a:ext uri="{FF2B5EF4-FFF2-40B4-BE49-F238E27FC236}">
                <a16:creationId xmlns:a16="http://schemas.microsoft.com/office/drawing/2014/main" id="{C5BB0E7D-A637-C95F-8148-E9C714DC24D9}"/>
              </a:ext>
            </a:extLst>
          </p:cNvPr>
          <p:cNvSpPr/>
          <p:nvPr/>
        </p:nvSpPr>
        <p:spPr>
          <a:xfrm>
            <a:off x="5218113" y="2220913"/>
            <a:ext cx="1763712" cy="18002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7" name="Oval 18">
            <a:extLst>
              <a:ext uri="{FF2B5EF4-FFF2-40B4-BE49-F238E27FC236}">
                <a16:creationId xmlns:a16="http://schemas.microsoft.com/office/drawing/2014/main" id="{83C5F393-0C7C-97D8-D7AD-2D402CA7C16D}"/>
              </a:ext>
            </a:extLst>
          </p:cNvPr>
          <p:cNvSpPr/>
          <p:nvPr/>
        </p:nvSpPr>
        <p:spPr>
          <a:xfrm>
            <a:off x="7502525" y="2236788"/>
            <a:ext cx="1763713" cy="18002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8" name="Oval 18">
            <a:extLst>
              <a:ext uri="{FF2B5EF4-FFF2-40B4-BE49-F238E27FC236}">
                <a16:creationId xmlns:a16="http://schemas.microsoft.com/office/drawing/2014/main" id="{B6084DDA-DA65-57E6-0899-48F1BBA61948}"/>
              </a:ext>
            </a:extLst>
          </p:cNvPr>
          <p:cNvSpPr/>
          <p:nvPr/>
        </p:nvSpPr>
        <p:spPr>
          <a:xfrm>
            <a:off x="9772650" y="2236788"/>
            <a:ext cx="1763713" cy="1800225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" name="Grafik 2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93F34838-FE66-E567-F3A4-124C480CC3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9174"/>
          <a:stretch>
            <a:fillRect/>
          </a:stretch>
        </p:blipFill>
        <p:spPr bwMode="auto">
          <a:xfrm>
            <a:off x="10131425" y="2484438"/>
            <a:ext cx="10795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15" descr="Ein Bild, das Text, Schrift, Grafiken, Screenshot enthält.&#10;&#10;Automatisch generierte Beschreibung">
            <a:extLst>
              <a:ext uri="{FF2B5EF4-FFF2-40B4-BE49-F238E27FC236}">
                <a16:creationId xmlns:a16="http://schemas.microsoft.com/office/drawing/2014/main" id="{9ADB3AC3-1253-7DC4-F549-3BF50D95F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5336"/>
          <a:stretch>
            <a:fillRect/>
          </a:stretch>
        </p:blipFill>
        <p:spPr bwMode="auto">
          <a:xfrm>
            <a:off x="355600" y="2474913"/>
            <a:ext cx="23399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Grafik 17" descr="Ein Bild, das Text, Schrift, Grafiken, Diagramm enthält.&#10;&#10;Automatisch generierte Beschreibung">
            <a:extLst>
              <a:ext uri="{FF2B5EF4-FFF2-40B4-BE49-F238E27FC236}">
                <a16:creationId xmlns:a16="http://schemas.microsoft.com/office/drawing/2014/main" id="{95518E75-1384-2E3D-6C36-A78C05429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3232"/>
          <a:stretch>
            <a:fillRect/>
          </a:stretch>
        </p:blipFill>
        <p:spPr bwMode="auto">
          <a:xfrm>
            <a:off x="2740025" y="2317750"/>
            <a:ext cx="208438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Grafik 19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2FB3982F-DAE1-CD92-EF88-85E46F6B8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7223"/>
          <a:stretch>
            <a:fillRect/>
          </a:stretch>
        </p:blipFill>
        <p:spPr bwMode="auto">
          <a:xfrm>
            <a:off x="4953000" y="2232025"/>
            <a:ext cx="248920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Grafik 28" descr="Ein Bild, das Text, Schrift, Grafiken, Grafikdesign enthält.&#10;&#10;Automatisch generierte Beschreibung">
            <a:extLst>
              <a:ext uri="{FF2B5EF4-FFF2-40B4-BE49-F238E27FC236}">
                <a16:creationId xmlns:a16="http://schemas.microsoft.com/office/drawing/2014/main" id="{A9E4BBBC-42C7-931E-1830-608D9A2D2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6561"/>
          <a:stretch>
            <a:fillRect/>
          </a:stretch>
        </p:blipFill>
        <p:spPr bwMode="auto">
          <a:xfrm>
            <a:off x="7466013" y="2349500"/>
            <a:ext cx="1925637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9" grpId="0" animBg="1"/>
      <p:bldP spid="21" grpId="0"/>
      <p:bldP spid="12" grpId="0" animBg="1"/>
      <p:bldP spid="11" grpId="0" animBg="1"/>
      <p:bldP spid="10" grpId="0" animBg="1"/>
      <p:bldP spid="55" grpId="0"/>
      <p:bldP spid="56" grpId="0"/>
      <p:bldP spid="57" grpId="0"/>
      <p:bldP spid="60" grpId="0"/>
      <p:bldP spid="5" grpId="0" animBg="1"/>
      <p:bldP spid="6" grpId="0"/>
      <p:bldP spid="13" grpId="0"/>
      <p:bldP spid="14" grpId="0"/>
      <p:bldP spid="15" grpId="0" animBg="1"/>
      <p:bldP spid="23" grpId="0"/>
      <p:bldP spid="24" grpId="0"/>
      <p:bldP spid="25" grpId="0" animBg="1"/>
      <p:bldP spid="26" grpId="0" animBg="1"/>
      <p:bldP spid="27" grpId="0" animBg="1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Kunst enthält.&#10;&#10;Automatisch generierte Beschreibung">
            <a:extLst>
              <a:ext uri="{FF2B5EF4-FFF2-40B4-BE49-F238E27FC236}">
                <a16:creationId xmlns:a16="http://schemas.microsoft.com/office/drawing/2014/main" id="{FBFA2150-84BC-C86B-DE31-67BFEBC2E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3975" y="-85725"/>
            <a:ext cx="13642975" cy="779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12B95A9-79FE-276F-4CF6-46555EE955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76199-3CAC-122F-0DC6-F5ED9C9867D2}"/>
              </a:ext>
            </a:extLst>
          </p:cNvPr>
          <p:cNvSpPr txBox="1"/>
          <p:nvPr/>
        </p:nvSpPr>
        <p:spPr>
          <a:xfrm>
            <a:off x="3284538" y="2960688"/>
            <a:ext cx="5622925" cy="1169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0" b="1" dirty="0">
                <a:solidFill>
                  <a:schemeClr val="bg2"/>
                </a:solidFill>
                <a:latin typeface="+mj-lt"/>
              </a:rPr>
              <a:t>Products</a:t>
            </a:r>
          </a:p>
        </p:txBody>
      </p:sp>
    </p:spTree>
  </p:cSld>
  <p:clrMapOvr>
    <a:masterClrMapping/>
  </p:clrMapOvr>
  <p:transition spd="slow" advTm="2756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485A1B05-DA36-87FC-146D-EE2CEE82D9B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76655">
            <a:off x="4637088" y="288925"/>
            <a:ext cx="9126537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8CDD285-0842-B715-B743-C03EAD8953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/>
            <a:r>
              <a:rPr lang="en-US" altLang="de-DE" dirty="0"/>
              <a:t>Our </a:t>
            </a:r>
            <a:r>
              <a:rPr lang="en-US" altLang="de-DE" dirty="0">
                <a:solidFill>
                  <a:srgbClr val="1A6798"/>
                </a:solidFill>
              </a:rPr>
              <a:t>Products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BDBE4D6-DABE-C4FE-A93A-BC7D6FB15B0F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O-RINGS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AF2C20-82D4-2039-76AF-E0A5CFCE834D}"/>
              </a:ext>
            </a:extLst>
          </p:cNvPr>
          <p:cNvSpPr txBox="1"/>
          <p:nvPr/>
        </p:nvSpPr>
        <p:spPr>
          <a:xfrm>
            <a:off x="658813" y="2000250"/>
            <a:ext cx="135485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O-Rings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CB5CC40-2EB2-0D9E-C9BF-B2C477218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2333625"/>
            <a:ext cx="473075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The most frequently used seal components.</a:t>
            </a:r>
            <a:endParaRPr lang="id-ID" altLang="de-DE" sz="1400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40">
            <a:extLst>
              <a:ext uri="{FF2B5EF4-FFF2-40B4-BE49-F238E27FC236}">
                <a16:creationId xmlns:a16="http://schemas.microsoft.com/office/drawing/2014/main" id="{ECD910D5-BF48-2471-4801-257B56046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2795588"/>
            <a:ext cx="4322762" cy="199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id-ID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O-Rings acc. to DIN ISO 3601-1 (replacing 3771) Various characteristic N+S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id-ID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Inner diameter 0,5 – 2,000mm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id-ID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Standard and individual compounds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id-ID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O-Ring Boxes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id-ID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Cord Rings acc. to DIN ISO 3002-1, Kl.E2</a:t>
            </a:r>
          </a:p>
        </p:txBody>
      </p:sp>
      <p:sp>
        <p:nvSpPr>
          <p:cNvPr id="44034" name="Rectangle 41">
            <a:extLst>
              <a:ext uri="{FF2B5EF4-FFF2-40B4-BE49-F238E27FC236}">
                <a16:creationId xmlns:a16="http://schemas.microsoft.com/office/drawing/2014/main" id="{38B7AEAE-3A53-6232-76A3-AB82CD58A38D}"/>
              </a:ext>
            </a:extLst>
          </p:cNvPr>
          <p:cNvSpPr/>
          <p:nvPr/>
        </p:nvSpPr>
        <p:spPr>
          <a:xfrm>
            <a:off x="0" y="5935663"/>
            <a:ext cx="12192000" cy="922337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4059" name="Gruppieren 44058">
            <a:extLst>
              <a:ext uri="{FF2B5EF4-FFF2-40B4-BE49-F238E27FC236}">
                <a16:creationId xmlns:a16="http://schemas.microsoft.com/office/drawing/2014/main" id="{37CD66AC-4D12-D222-7999-EEE2A809B1F4}"/>
              </a:ext>
            </a:extLst>
          </p:cNvPr>
          <p:cNvGrpSpPr>
            <a:grpSpLocks/>
          </p:cNvGrpSpPr>
          <p:nvPr/>
        </p:nvGrpSpPr>
        <p:grpSpPr bwMode="auto">
          <a:xfrm>
            <a:off x="233363" y="6061073"/>
            <a:ext cx="11415712" cy="692218"/>
            <a:chOff x="234105" y="6061601"/>
            <a:chExt cx="11414945" cy="692376"/>
          </a:xfrm>
        </p:grpSpPr>
        <p:grpSp>
          <p:nvGrpSpPr>
            <p:cNvPr id="52234" name="Gruppieren 44045">
              <a:extLst>
                <a:ext uri="{FF2B5EF4-FFF2-40B4-BE49-F238E27FC236}">
                  <a16:creationId xmlns:a16="http://schemas.microsoft.com/office/drawing/2014/main" id="{F23740B7-3ACC-7C7C-6D4D-EFED0FD4DA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105" y="6247385"/>
              <a:ext cx="1165517" cy="506528"/>
              <a:chOff x="-24595" y="6200849"/>
              <a:chExt cx="1511449" cy="656868"/>
            </a:xfrm>
          </p:grpSpPr>
          <p:pic>
            <p:nvPicPr>
              <p:cNvPr id="52265" name="Grafik 44">
                <a:extLst>
                  <a:ext uri="{FF2B5EF4-FFF2-40B4-BE49-F238E27FC236}">
                    <a16:creationId xmlns:a16="http://schemas.microsoft.com/office/drawing/2014/main" id="{491271B0-9021-2FAE-9F84-D9AA954E0C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269" y="6200849"/>
                <a:ext cx="533163" cy="3006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66" name="TextBox 22">
                <a:extLst>
                  <a:ext uri="{FF2B5EF4-FFF2-40B4-BE49-F238E27FC236}">
                    <a16:creationId xmlns:a16="http://schemas.microsoft.com/office/drawing/2014/main" id="{B65E00E2-5F80-27A8-4E96-04DE560F0F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4595" y="6498503"/>
                <a:ext cx="1511449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Automotive </a:t>
                </a:r>
                <a:r>
                  <a:rPr lang="de-DE" altLang="de-DE" sz="900" dirty="0" err="1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Sector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2235" name="Gruppieren 44047">
              <a:extLst>
                <a:ext uri="{FF2B5EF4-FFF2-40B4-BE49-F238E27FC236}">
                  <a16:creationId xmlns:a16="http://schemas.microsoft.com/office/drawing/2014/main" id="{AFAA0331-35F8-E951-D7C6-19F6DE41D0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5216" y="6128292"/>
              <a:ext cx="1142785" cy="625614"/>
              <a:chOff x="1253163" y="6046416"/>
              <a:chExt cx="1481970" cy="811300"/>
            </a:xfrm>
          </p:grpSpPr>
          <p:pic>
            <p:nvPicPr>
              <p:cNvPr id="52263" name="Grafik 46">
                <a:extLst>
                  <a:ext uri="{FF2B5EF4-FFF2-40B4-BE49-F238E27FC236}">
                    <a16:creationId xmlns:a16="http://schemas.microsoft.com/office/drawing/2014/main" id="{7688E94B-B162-B836-4776-B6163CC5D9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69285" y="6046416"/>
                <a:ext cx="609328" cy="422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64" name="TextBox 22">
                <a:extLst>
                  <a:ext uri="{FF2B5EF4-FFF2-40B4-BE49-F238E27FC236}">
                    <a16:creationId xmlns:a16="http://schemas.microsoft.com/office/drawing/2014/main" id="{4679338F-D3BC-ED17-4F6D-8E83AD5E12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3163" y="6498502"/>
                <a:ext cx="1481970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Maritime Industry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2236" name="Gruppieren 44048">
              <a:extLst>
                <a:ext uri="{FF2B5EF4-FFF2-40B4-BE49-F238E27FC236}">
                  <a16:creationId xmlns:a16="http://schemas.microsoft.com/office/drawing/2014/main" id="{8FF0B047-546C-E37D-8580-2496030425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77463" y="6080661"/>
              <a:ext cx="1032352" cy="673316"/>
              <a:chOff x="2385813" y="5984639"/>
              <a:chExt cx="1338761" cy="873160"/>
            </a:xfrm>
          </p:grpSpPr>
          <p:pic>
            <p:nvPicPr>
              <p:cNvPr id="52261" name="Grafik 48">
                <a:extLst>
                  <a:ext uri="{FF2B5EF4-FFF2-40B4-BE49-F238E27FC236}">
                    <a16:creationId xmlns:a16="http://schemas.microsoft.com/office/drawing/2014/main" id="{3A160AFB-5ACF-8B5C-9642-678C24C17C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10264" y="5984639"/>
                <a:ext cx="422002" cy="475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62" name="TextBox 22">
                <a:extLst>
                  <a:ext uri="{FF2B5EF4-FFF2-40B4-BE49-F238E27FC236}">
                    <a16:creationId xmlns:a16="http://schemas.microsoft.com/office/drawing/2014/main" id="{AD4314A3-2BB9-C105-E915-3811750A1A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85813" y="6498503"/>
                <a:ext cx="1338761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General Industry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2237" name="Gruppieren 44049">
              <a:extLst>
                <a:ext uri="{FF2B5EF4-FFF2-40B4-BE49-F238E27FC236}">
                  <a16:creationId xmlns:a16="http://schemas.microsoft.com/office/drawing/2014/main" id="{C2309999-FFDE-818A-D705-720807F33C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0538" y="6085421"/>
              <a:ext cx="1197416" cy="668486"/>
              <a:chOff x="3376072" y="5990819"/>
              <a:chExt cx="1552816" cy="866897"/>
            </a:xfrm>
          </p:grpSpPr>
          <p:pic>
            <p:nvPicPr>
              <p:cNvPr id="52259" name="Grafik 50">
                <a:extLst>
                  <a:ext uri="{FF2B5EF4-FFF2-40B4-BE49-F238E27FC236}">
                    <a16:creationId xmlns:a16="http://schemas.microsoft.com/office/drawing/2014/main" id="{A883DA24-30C2-FB55-E8CD-14D791FA16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604" y="5990819"/>
                <a:ext cx="496109" cy="467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60" name="TextBox 22">
                <a:extLst>
                  <a:ext uri="{FF2B5EF4-FFF2-40B4-BE49-F238E27FC236}">
                    <a16:creationId xmlns:a16="http://schemas.microsoft.com/office/drawing/2014/main" id="{EA1661EE-9698-4294-9A5B-28B1B60492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6072" y="6498501"/>
                <a:ext cx="1552816" cy="35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Oil- &amp; Gas Industrie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2238" name="Gruppieren 44050">
              <a:extLst>
                <a:ext uri="{FF2B5EF4-FFF2-40B4-BE49-F238E27FC236}">
                  <a16:creationId xmlns:a16="http://schemas.microsoft.com/office/drawing/2014/main" id="{5D97ED00-631D-9E79-633B-AC6B8505A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62052" y="6171163"/>
              <a:ext cx="995078" cy="582806"/>
              <a:chOff x="4419575" y="6102011"/>
              <a:chExt cx="1290424" cy="755787"/>
            </a:xfrm>
          </p:grpSpPr>
          <p:pic>
            <p:nvPicPr>
              <p:cNvPr id="52257" name="Grafik 52">
                <a:extLst>
                  <a:ext uri="{FF2B5EF4-FFF2-40B4-BE49-F238E27FC236}">
                    <a16:creationId xmlns:a16="http://schemas.microsoft.com/office/drawing/2014/main" id="{887D8653-6E1F-428F-5971-1487EF512B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22123" y="6102011"/>
                <a:ext cx="617563" cy="3768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58" name="TextBox 22">
                <a:extLst>
                  <a:ext uri="{FF2B5EF4-FFF2-40B4-BE49-F238E27FC236}">
                    <a16:creationId xmlns:a16="http://schemas.microsoft.com/office/drawing/2014/main" id="{5D0DDDBC-ADCC-36C8-3217-922FAD8495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19575" y="6498502"/>
                <a:ext cx="1290424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Mining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2239" name="Gruppieren 44051">
              <a:extLst>
                <a:ext uri="{FF2B5EF4-FFF2-40B4-BE49-F238E27FC236}">
                  <a16:creationId xmlns:a16="http://schemas.microsoft.com/office/drawing/2014/main" id="{DAA36290-485B-08D6-1DF9-C9E2657EAB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22418" y="6128293"/>
              <a:ext cx="1282306" cy="625618"/>
              <a:chOff x="5092285" y="6046412"/>
              <a:chExt cx="1662902" cy="811305"/>
            </a:xfrm>
          </p:grpSpPr>
          <p:pic>
            <p:nvPicPr>
              <p:cNvPr id="52255" name="Grafik 54">
                <a:extLst>
                  <a:ext uri="{FF2B5EF4-FFF2-40B4-BE49-F238E27FC236}">
                    <a16:creationId xmlns:a16="http://schemas.microsoft.com/office/drawing/2014/main" id="{DE763044-6C57-7529-DED5-31EFD1EDFD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8621" y="6046412"/>
                <a:ext cx="325250" cy="428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56" name="TextBox 22">
                <a:extLst>
                  <a:ext uri="{FF2B5EF4-FFF2-40B4-BE49-F238E27FC236}">
                    <a16:creationId xmlns:a16="http://schemas.microsoft.com/office/drawing/2014/main" id="{B52AAC72-73AF-3984-A8D2-B915628851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92285" y="6498503"/>
                <a:ext cx="1662902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Chemical Areas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2240" name="Gruppieren 44052">
              <a:extLst>
                <a:ext uri="{FF2B5EF4-FFF2-40B4-BE49-F238E27FC236}">
                  <a16:creationId xmlns:a16="http://schemas.microsoft.com/office/drawing/2014/main" id="{70565955-63CE-0B37-636D-2E0057E26B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21125" y="6061601"/>
              <a:ext cx="1107848" cy="692369"/>
              <a:chOff x="6313282" y="5959930"/>
              <a:chExt cx="1436664" cy="897868"/>
            </a:xfrm>
          </p:grpSpPr>
          <p:pic>
            <p:nvPicPr>
              <p:cNvPr id="52253" name="Grafik 56">
                <a:extLst>
                  <a:ext uri="{FF2B5EF4-FFF2-40B4-BE49-F238E27FC236}">
                    <a16:creationId xmlns:a16="http://schemas.microsoft.com/office/drawing/2014/main" id="{AE2D5612-934F-6D57-A250-BB8BFF529C1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7278" y="5959930"/>
                <a:ext cx="580508" cy="496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54" name="TextBox 22">
                <a:extLst>
                  <a:ext uri="{FF2B5EF4-FFF2-40B4-BE49-F238E27FC236}">
                    <a16:creationId xmlns:a16="http://schemas.microsoft.com/office/drawing/2014/main" id="{83C70871-E8A1-6A58-0353-FBBABCAA07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13282" y="6498502"/>
                <a:ext cx="1436664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 err="1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Hydraulic</a:t>
                </a: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 Industry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2241" name="Gruppieren 44053">
              <a:extLst>
                <a:ext uri="{FF2B5EF4-FFF2-40B4-BE49-F238E27FC236}">
                  <a16:creationId xmlns:a16="http://schemas.microsoft.com/office/drawing/2014/main" id="{F165685A-5980-7606-69D1-C8CFC638FC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62273" y="6149744"/>
              <a:ext cx="1301796" cy="604167"/>
              <a:chOff x="7231249" y="6074230"/>
              <a:chExt cx="1688176" cy="783487"/>
            </a:xfrm>
          </p:grpSpPr>
          <p:pic>
            <p:nvPicPr>
              <p:cNvPr id="52251" name="Grafik 58">
                <a:extLst>
                  <a:ext uri="{FF2B5EF4-FFF2-40B4-BE49-F238E27FC236}">
                    <a16:creationId xmlns:a16="http://schemas.microsoft.com/office/drawing/2014/main" id="{30E1B2BA-B847-28E3-2491-B9FE0E66F1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96033" y="6075240"/>
                <a:ext cx="181152" cy="422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52" name="TextBox 22">
                <a:extLst>
                  <a:ext uri="{FF2B5EF4-FFF2-40B4-BE49-F238E27FC236}">
                    <a16:creationId xmlns:a16="http://schemas.microsoft.com/office/drawing/2014/main" id="{400A8A55-4441-2FE2-EDD4-BF221CCA8A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31249" y="6498503"/>
                <a:ext cx="1688176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Food Industry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2242" name="Gruppieren 44054">
              <a:extLst>
                <a:ext uri="{FF2B5EF4-FFF2-40B4-BE49-F238E27FC236}">
                  <a16:creationId xmlns:a16="http://schemas.microsoft.com/office/drawing/2014/main" id="{35A83AAA-DED4-8141-F870-0F6D2933A6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63855" y="6156877"/>
              <a:ext cx="995078" cy="597098"/>
              <a:chOff x="8364837" y="6083478"/>
              <a:chExt cx="1290424" cy="774320"/>
            </a:xfrm>
          </p:grpSpPr>
          <p:pic>
            <p:nvPicPr>
              <p:cNvPr id="52249" name="Grafik 60">
                <a:extLst>
                  <a:ext uri="{FF2B5EF4-FFF2-40B4-BE49-F238E27FC236}">
                    <a16:creationId xmlns:a16="http://schemas.microsoft.com/office/drawing/2014/main" id="{374AFF2A-8E03-525D-8A17-7C8C8DCEE3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24191" y="6083478"/>
                <a:ext cx="566100" cy="4138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50" name="TextBox 22">
                <a:extLst>
                  <a:ext uri="{FF2B5EF4-FFF2-40B4-BE49-F238E27FC236}">
                    <a16:creationId xmlns:a16="http://schemas.microsoft.com/office/drawing/2014/main" id="{CF1A1B5F-4920-4E05-17E4-3D392CD676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64837" y="6498502"/>
                <a:ext cx="1290424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 err="1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Agriculture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2243" name="Gruppieren 44055">
              <a:extLst>
                <a:ext uri="{FF2B5EF4-FFF2-40B4-BE49-F238E27FC236}">
                  <a16:creationId xmlns:a16="http://schemas.microsoft.com/office/drawing/2014/main" id="{D84F728B-F45F-EEFD-A537-3DF59FA1A1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659218" y="6150526"/>
              <a:ext cx="1046238" cy="603450"/>
              <a:chOff x="9341514" y="6075242"/>
              <a:chExt cx="1356768" cy="782557"/>
            </a:xfrm>
          </p:grpSpPr>
          <p:pic>
            <p:nvPicPr>
              <p:cNvPr id="52247" name="Grafik 62">
                <a:extLst>
                  <a:ext uri="{FF2B5EF4-FFF2-40B4-BE49-F238E27FC236}">
                    <a16:creationId xmlns:a16="http://schemas.microsoft.com/office/drawing/2014/main" id="{45B06CAC-080C-9BD0-E6A2-1F744BCCD4F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51378" y="6075242"/>
                <a:ext cx="747250" cy="405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48" name="TextBox 22">
                <a:extLst>
                  <a:ext uri="{FF2B5EF4-FFF2-40B4-BE49-F238E27FC236}">
                    <a16:creationId xmlns:a16="http://schemas.microsoft.com/office/drawing/2014/main" id="{D15830B0-1B06-73D9-0090-16CD007B36F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1514" y="6498503"/>
                <a:ext cx="1356768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Biogas plants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2244" name="Gruppieren 44056">
              <a:extLst>
                <a:ext uri="{FF2B5EF4-FFF2-40B4-BE49-F238E27FC236}">
                  <a16:creationId xmlns:a16="http://schemas.microsoft.com/office/drawing/2014/main" id="{8C7E9569-ADEF-E250-927B-41431BCFBD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602812" y="6134643"/>
              <a:ext cx="1046238" cy="619326"/>
              <a:chOff x="10263296" y="6054652"/>
              <a:chExt cx="1356768" cy="803146"/>
            </a:xfrm>
          </p:grpSpPr>
          <p:pic>
            <p:nvPicPr>
              <p:cNvPr id="52245" name="Grafik 44032">
                <a:extLst>
                  <a:ext uri="{FF2B5EF4-FFF2-40B4-BE49-F238E27FC236}">
                    <a16:creationId xmlns:a16="http://schemas.microsoft.com/office/drawing/2014/main" id="{6FF88B40-CE96-6790-67FE-143C3A1A35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25790" y="6054652"/>
                <a:ext cx="631972" cy="4138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246" name="TextBox 22">
                <a:extLst>
                  <a:ext uri="{FF2B5EF4-FFF2-40B4-BE49-F238E27FC236}">
                    <a16:creationId xmlns:a16="http://schemas.microsoft.com/office/drawing/2014/main" id="{B244B7CC-DC6E-DDA7-C88A-A7FCC39B28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263296" y="6498502"/>
                <a:ext cx="1356768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Power plants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5622930E-FC67-E9E3-5EAF-7748214DECA5}"/>
              </a:ext>
            </a:extLst>
          </p:cNvPr>
          <p:cNvGrpSpPr/>
          <p:nvPr/>
        </p:nvGrpSpPr>
        <p:grpSpPr>
          <a:xfrm>
            <a:off x="4424095" y="4172762"/>
            <a:ext cx="1860934" cy="1666858"/>
            <a:chOff x="4191174" y="4152915"/>
            <a:chExt cx="1860934" cy="1666858"/>
          </a:xfrm>
        </p:grpSpPr>
        <p:sp>
          <p:nvSpPr>
            <p:cNvPr id="2" name="Oval 3">
              <a:extLst>
                <a:ext uri="{FF2B5EF4-FFF2-40B4-BE49-F238E27FC236}">
                  <a16:creationId xmlns:a16="http://schemas.microsoft.com/office/drawing/2014/main" id="{B906207B-A2C1-BC76-FED4-78CB362AE3CB}"/>
                </a:ext>
              </a:extLst>
            </p:cNvPr>
            <p:cNvSpPr/>
            <p:nvPr/>
          </p:nvSpPr>
          <p:spPr>
            <a:xfrm>
              <a:off x="4324351" y="4239061"/>
              <a:ext cx="1580712" cy="1580712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BD617B44-9BC5-BA74-DF65-DD547BB54664}"/>
                </a:ext>
              </a:extLst>
            </p:cNvPr>
            <p:cNvSpPr txBox="1"/>
            <p:nvPr/>
          </p:nvSpPr>
          <p:spPr>
            <a:xfrm>
              <a:off x="4191174" y="4152915"/>
              <a:ext cx="1860934" cy="1635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b="1" dirty="0">
                  <a:solidFill>
                    <a:schemeClr val="bg2"/>
                  </a:solidFill>
                  <a:latin typeface="+mj-lt"/>
                </a:rPr>
                <a:t>+++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b="1" dirty="0">
                  <a:solidFill>
                    <a:schemeClr val="bg2"/>
                  </a:solidFill>
                  <a:latin typeface="+mj-lt"/>
                </a:rPr>
                <a:t>More than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b="1" dirty="0">
                  <a:solidFill>
                    <a:schemeClr val="bg2"/>
                  </a:solidFill>
                  <a:latin typeface="+mj-lt"/>
                </a:rPr>
                <a:t>30.000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b="1" dirty="0">
                  <a:solidFill>
                    <a:schemeClr val="bg2"/>
                  </a:solidFill>
                  <a:latin typeface="+mj-lt"/>
                </a:rPr>
                <a:t>dimensions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b="1" dirty="0">
                  <a:solidFill>
                    <a:schemeClr val="bg2"/>
                  </a:solidFill>
                  <a:latin typeface="+mj-lt"/>
                </a:rPr>
                <a:t>in stock</a:t>
              </a:r>
            </a:p>
            <a:p>
              <a:pPr algn="ctr" eaLnBrk="1" fontAlgn="auto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300" b="1" dirty="0">
                  <a:solidFill>
                    <a:schemeClr val="bg2"/>
                  </a:solidFill>
                  <a:latin typeface="+mj-lt"/>
                </a:rPr>
                <a:t>+++</a:t>
              </a:r>
            </a:p>
          </p:txBody>
        </p:sp>
      </p:grpSp>
    </p:spTree>
  </p:cSld>
  <p:clrMapOvr>
    <a:masterClrMapping/>
  </p:clrMapOvr>
  <p:transition spd="slow" advTm="1017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build="p"/>
      <p:bldP spid="22" grpId="0"/>
      <p:bldP spid="23" grpId="0"/>
      <p:bldP spid="3" grpId="0"/>
      <p:bldP spid="44034" grpId="0" animBg="1"/>
      <p:bldP spid="44034" grpId="1" animBg="1"/>
      <p:bldP spid="2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>
            <a:extLst>
              <a:ext uri="{FF2B5EF4-FFF2-40B4-BE49-F238E27FC236}">
                <a16:creationId xmlns:a16="http://schemas.microsoft.com/office/drawing/2014/main" id="{F1816F14-DD12-B72A-306D-474FB3971598}"/>
              </a:ext>
            </a:extLst>
          </p:cNvPr>
          <p:cNvSpPr/>
          <p:nvPr/>
        </p:nvSpPr>
        <p:spPr>
          <a:xfrm>
            <a:off x="-488886" y="3448050"/>
            <a:ext cx="6328372" cy="2264017"/>
          </a:xfrm>
          <a:prstGeom prst="round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highlight>
                <a:srgbClr val="FFFF00"/>
              </a:highlight>
            </a:endParaRPr>
          </a:p>
        </p:txBody>
      </p:sp>
      <p:pic>
        <p:nvPicPr>
          <p:cNvPr id="52" name="Grafik 51" descr="Ein Bild, das Waffe, Schlagring enthält.&#10;&#10;Automatisch generierte Beschreibung">
            <a:extLst>
              <a:ext uri="{FF2B5EF4-FFF2-40B4-BE49-F238E27FC236}">
                <a16:creationId xmlns:a16="http://schemas.microsoft.com/office/drawing/2014/main" id="{5E431636-3702-84EB-7140-D3D310F4D79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1800" y="1114425"/>
            <a:ext cx="9140825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4480BAB-B521-F09C-7510-1E30CB00D2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Products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A3B7222-7655-E5AE-872E-A495ED59CBA4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GASKET SETS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AD2472-2234-DDB4-46BE-77FA131A99F9}"/>
              </a:ext>
            </a:extLst>
          </p:cNvPr>
          <p:cNvSpPr txBox="1"/>
          <p:nvPr/>
        </p:nvSpPr>
        <p:spPr>
          <a:xfrm>
            <a:off x="658813" y="2000250"/>
            <a:ext cx="194957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Gasket sets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B99193-2681-050D-4AAB-B1A33F341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2377585"/>
            <a:ext cx="6533295" cy="84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For engines, transmissions, hydraulics, and construction machinery. Customization according to manufacturer specifications, market experience, and customer requirements.</a:t>
            </a:r>
            <a:endParaRPr lang="id-ID" altLang="de-DE" sz="1400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5DA6D067-DBA1-BCBE-246D-B592A89DA414}"/>
              </a:ext>
            </a:extLst>
          </p:cNvPr>
          <p:cNvSpPr txBox="1"/>
          <p:nvPr/>
        </p:nvSpPr>
        <p:spPr>
          <a:xfrm>
            <a:off x="-4171950" y="1347788"/>
            <a:ext cx="7778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dph</a:t>
            </a:r>
          </a:p>
        </p:txBody>
      </p:sp>
      <p:sp>
        <p:nvSpPr>
          <p:cNvPr id="7" name="Rectangle 41">
            <a:extLst>
              <a:ext uri="{FF2B5EF4-FFF2-40B4-BE49-F238E27FC236}">
                <a16:creationId xmlns:a16="http://schemas.microsoft.com/office/drawing/2014/main" id="{640C7E22-8283-6F53-1F87-862D69869F78}"/>
              </a:ext>
            </a:extLst>
          </p:cNvPr>
          <p:cNvSpPr/>
          <p:nvPr/>
        </p:nvSpPr>
        <p:spPr>
          <a:xfrm>
            <a:off x="0" y="5935663"/>
            <a:ext cx="12192000" cy="922337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1D897541-D914-AF6E-F1D4-174175F8E4AB}"/>
              </a:ext>
            </a:extLst>
          </p:cNvPr>
          <p:cNvGrpSpPr>
            <a:grpSpLocks/>
          </p:cNvGrpSpPr>
          <p:nvPr/>
        </p:nvGrpSpPr>
        <p:grpSpPr bwMode="auto">
          <a:xfrm>
            <a:off x="233363" y="6061073"/>
            <a:ext cx="4506912" cy="692216"/>
            <a:chOff x="234105" y="6061601"/>
            <a:chExt cx="4506286" cy="692374"/>
          </a:xfrm>
        </p:grpSpPr>
        <p:grpSp>
          <p:nvGrpSpPr>
            <p:cNvPr id="61451" name="Gruppieren 7">
              <a:extLst>
                <a:ext uri="{FF2B5EF4-FFF2-40B4-BE49-F238E27FC236}">
                  <a16:creationId xmlns:a16="http://schemas.microsoft.com/office/drawing/2014/main" id="{44F4BCD4-9B4E-DA1C-E8E6-F3ADE4D3C4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105" y="6247549"/>
              <a:ext cx="1165517" cy="506362"/>
              <a:chOff x="-24595" y="6201064"/>
              <a:chExt cx="1511449" cy="656653"/>
            </a:xfrm>
          </p:grpSpPr>
          <p:pic>
            <p:nvPicPr>
              <p:cNvPr id="61461" name="Grafik 8">
                <a:extLst>
                  <a:ext uri="{FF2B5EF4-FFF2-40B4-BE49-F238E27FC236}">
                    <a16:creationId xmlns:a16="http://schemas.microsoft.com/office/drawing/2014/main" id="{A13CF82C-9B87-7A43-0593-F80AD2E284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229" y="6200849"/>
                <a:ext cx="533124" cy="3006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462" name="TextBox 22">
                <a:extLst>
                  <a:ext uri="{FF2B5EF4-FFF2-40B4-BE49-F238E27FC236}">
                    <a16:creationId xmlns:a16="http://schemas.microsoft.com/office/drawing/2014/main" id="{A48819BF-89A0-E5AA-8159-C9C077FD5A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4595" y="6498503"/>
                <a:ext cx="1511449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Automotive </a:t>
                </a:r>
                <a:r>
                  <a:rPr kumimoji="0" lang="de-DE" altLang="de-DE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Sector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1452" name="Gruppieren 10">
              <a:extLst>
                <a:ext uri="{FF2B5EF4-FFF2-40B4-BE49-F238E27FC236}">
                  <a16:creationId xmlns:a16="http://schemas.microsoft.com/office/drawing/2014/main" id="{6F49D69A-DED4-3528-DF76-53B76FB11C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7120" y="6127706"/>
              <a:ext cx="1142785" cy="626201"/>
              <a:chOff x="1203759" y="6045655"/>
              <a:chExt cx="1481970" cy="812061"/>
            </a:xfrm>
          </p:grpSpPr>
          <p:pic>
            <p:nvPicPr>
              <p:cNvPr id="61459" name="Grafik 11">
                <a:extLst>
                  <a:ext uri="{FF2B5EF4-FFF2-40B4-BE49-F238E27FC236}">
                    <a16:creationId xmlns:a16="http://schemas.microsoft.com/office/drawing/2014/main" id="{8475A46D-A8D2-9ED5-8B57-6C45435001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9740" y="6046416"/>
                <a:ext cx="609284" cy="422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460" name="TextBox 22">
                <a:extLst>
                  <a:ext uri="{FF2B5EF4-FFF2-40B4-BE49-F238E27FC236}">
                    <a16:creationId xmlns:a16="http://schemas.microsoft.com/office/drawing/2014/main" id="{38A30890-8423-74B2-7A9F-D589B5344A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3759" y="6498502"/>
                <a:ext cx="1481970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Maritime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1453" name="Gruppieren 35">
              <a:extLst>
                <a:ext uri="{FF2B5EF4-FFF2-40B4-BE49-F238E27FC236}">
                  <a16:creationId xmlns:a16="http://schemas.microsoft.com/office/drawing/2014/main" id="{3806C64B-C005-ACB3-F5B2-5CA8CF4A11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3562" y="6061601"/>
              <a:ext cx="1223594" cy="692369"/>
              <a:chOff x="6283415" y="5959930"/>
              <a:chExt cx="1586764" cy="897868"/>
            </a:xfrm>
          </p:grpSpPr>
          <p:pic>
            <p:nvPicPr>
              <p:cNvPr id="61457" name="Grafik 36">
                <a:extLst>
                  <a:ext uri="{FF2B5EF4-FFF2-40B4-BE49-F238E27FC236}">
                    <a16:creationId xmlns:a16="http://schemas.microsoft.com/office/drawing/2014/main" id="{31D45346-9CFC-967F-B6A2-56C7BFA992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92441" y="5959930"/>
                <a:ext cx="580467" cy="496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458" name="TextBox 22">
                <a:extLst>
                  <a:ext uri="{FF2B5EF4-FFF2-40B4-BE49-F238E27FC236}">
                    <a16:creationId xmlns:a16="http://schemas.microsoft.com/office/drawing/2014/main" id="{82050B76-D36F-5B15-6D53-560D0367F8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83415" y="6498502"/>
                <a:ext cx="1586764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Hydraulic</a:t>
                </a: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1454" name="Gruppieren 41">
              <a:extLst>
                <a:ext uri="{FF2B5EF4-FFF2-40B4-BE49-F238E27FC236}">
                  <a16:creationId xmlns:a16="http://schemas.microsoft.com/office/drawing/2014/main" id="{1BE9205A-ED84-6FEA-609A-3AADC3E36C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5313" y="6156877"/>
              <a:ext cx="995078" cy="597098"/>
              <a:chOff x="8488347" y="6083478"/>
              <a:chExt cx="1290424" cy="774320"/>
            </a:xfrm>
          </p:grpSpPr>
          <p:pic>
            <p:nvPicPr>
              <p:cNvPr id="61455" name="Grafik 42">
                <a:extLst>
                  <a:ext uri="{FF2B5EF4-FFF2-40B4-BE49-F238E27FC236}">
                    <a16:creationId xmlns:a16="http://schemas.microsoft.com/office/drawing/2014/main" id="{106CDE0F-C437-CC87-CF42-875F9383027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48376" y="6083478"/>
                <a:ext cx="566059" cy="4138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456" name="TextBox 22">
                <a:extLst>
                  <a:ext uri="{FF2B5EF4-FFF2-40B4-BE49-F238E27FC236}">
                    <a16:creationId xmlns:a16="http://schemas.microsoft.com/office/drawing/2014/main" id="{177BF055-D85A-FA7F-5C06-ADA2A6C19D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8347" y="6498502"/>
                <a:ext cx="1290424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Agriculture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sp>
        <p:nvSpPr>
          <p:cNvPr id="9" name="TextBox 54">
            <a:extLst>
              <a:ext uri="{FF2B5EF4-FFF2-40B4-BE49-F238E27FC236}">
                <a16:creationId xmlns:a16="http://schemas.microsoft.com/office/drawing/2014/main" id="{706DDCE5-C51B-3BC9-DAE1-B5379C9D9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5765" y="3932388"/>
            <a:ext cx="1962150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BMW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Mercedes-Benz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Opel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Renault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Volvo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VW</a:t>
            </a:r>
          </a:p>
        </p:txBody>
      </p:sp>
      <p:sp>
        <p:nvSpPr>
          <p:cNvPr id="10" name="TextBox 55">
            <a:extLst>
              <a:ext uri="{FF2B5EF4-FFF2-40B4-BE49-F238E27FC236}">
                <a16:creationId xmlns:a16="http://schemas.microsoft.com/office/drawing/2014/main" id="{2E1D2A4E-7F5A-7E01-D02B-FC0A973E4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203" y="3932388"/>
            <a:ext cx="1965325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DAF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DEUTZ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Iveco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MAN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Mercedes-Benz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RVI</a:t>
            </a:r>
            <a:endParaRPr lang="ru-RU" altLang="de-DE" sz="1200" dirty="0">
              <a:solidFill>
                <a:schemeClr val="bg2"/>
              </a:solidFill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TextBox 56">
            <a:extLst>
              <a:ext uri="{FF2B5EF4-FFF2-40B4-BE49-F238E27FC236}">
                <a16:creationId xmlns:a16="http://schemas.microsoft.com/office/drawing/2014/main" id="{B8801537-D98A-77FF-A2D5-528B7C878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2631" y="3932388"/>
            <a:ext cx="1963738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DEUTZ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ZF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TRW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MWM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Caterpillar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Cummins</a:t>
            </a: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9CC4EDD3-C805-2299-40F3-D64E1C9A2D10}"/>
              </a:ext>
            </a:extLst>
          </p:cNvPr>
          <p:cNvSpPr txBox="1"/>
          <p:nvPr/>
        </p:nvSpPr>
        <p:spPr>
          <a:xfrm>
            <a:off x="711532" y="3589488"/>
            <a:ext cx="1175865" cy="40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2"/>
                </a:solidFill>
                <a:latin typeface="+mj-lt"/>
              </a:rPr>
              <a:t>TRUCK</a:t>
            </a:r>
            <a:endParaRPr lang="ru-RU" sz="20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4" name="TextBox 20">
            <a:extLst>
              <a:ext uri="{FF2B5EF4-FFF2-40B4-BE49-F238E27FC236}">
                <a16:creationId xmlns:a16="http://schemas.microsoft.com/office/drawing/2014/main" id="{C91D031E-5DDF-7790-017A-F6B5F65D759D}"/>
              </a:ext>
            </a:extLst>
          </p:cNvPr>
          <p:cNvSpPr txBox="1"/>
          <p:nvPr/>
        </p:nvSpPr>
        <p:spPr>
          <a:xfrm>
            <a:off x="3921562" y="3568851"/>
            <a:ext cx="1420813" cy="430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solidFill>
                  <a:schemeClr val="bg2"/>
                </a:solidFill>
                <a:latin typeface="+mj-lt"/>
              </a:rPr>
              <a:t>others</a:t>
            </a:r>
            <a:endParaRPr lang="ru-RU" sz="22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88DFD44D-6AE6-2B5D-C9D1-CD7763B66C00}"/>
              </a:ext>
            </a:extLst>
          </p:cNvPr>
          <p:cNvSpPr txBox="1"/>
          <p:nvPr/>
        </p:nvSpPr>
        <p:spPr>
          <a:xfrm>
            <a:off x="2320090" y="3589488"/>
            <a:ext cx="1403351" cy="40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2"/>
                </a:solidFill>
                <a:latin typeface="+mj-lt"/>
              </a:rPr>
              <a:t>CAR</a:t>
            </a:r>
            <a:endParaRPr lang="ru-RU" sz="2000" b="1" dirty="0">
              <a:solidFill>
                <a:schemeClr val="bg2"/>
              </a:solidFill>
              <a:latin typeface="+mj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/>
      <p:bldP spid="19" grpId="0" build="p"/>
      <p:bldP spid="22" grpId="0"/>
      <p:bldP spid="23" grpId="0"/>
      <p:bldP spid="6" grpId="0"/>
      <p:bldP spid="7" grpId="0" animBg="1"/>
      <p:bldP spid="7" grpId="1" animBg="1"/>
      <p:bldP spid="9" grpId="0"/>
      <p:bldP spid="10" grpId="0"/>
      <p:bldP spid="11" grpId="0"/>
      <p:bldP spid="13" grpId="0"/>
      <p:bldP spid="14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DCCB694-9FDA-DEA5-A97E-3988E7432D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Products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FC86CD2-9C97-3956-3332-4236E535F844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OIL SEALS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1397FF-69E5-A40D-01EC-DA868FD23703}"/>
              </a:ext>
            </a:extLst>
          </p:cNvPr>
          <p:cNvSpPr txBox="1"/>
          <p:nvPr/>
        </p:nvSpPr>
        <p:spPr>
          <a:xfrm>
            <a:off x="658813" y="2000250"/>
            <a:ext cx="168347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OIL SEALS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9A15A5-311E-95CB-5501-290150B71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2377585"/>
            <a:ext cx="5662856" cy="1355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Radial shaft seals are essential for protecting machine housings from escaping elements. </a:t>
            </a:r>
          </a:p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The selection of the right seal depends on the specific operating parameters. There are two main types of shaft seals: radial and axial shaft seals. 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0D78410A-6EDA-F013-465E-4250F1D2DB88}"/>
              </a:ext>
            </a:extLst>
          </p:cNvPr>
          <p:cNvSpPr txBox="1"/>
          <p:nvPr/>
        </p:nvSpPr>
        <p:spPr>
          <a:xfrm>
            <a:off x="-4171950" y="1347788"/>
            <a:ext cx="7778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dph</a:t>
            </a:r>
          </a:p>
        </p:txBody>
      </p:sp>
      <p:sp>
        <p:nvSpPr>
          <p:cNvPr id="2" name="Rectangle 41">
            <a:extLst>
              <a:ext uri="{FF2B5EF4-FFF2-40B4-BE49-F238E27FC236}">
                <a16:creationId xmlns:a16="http://schemas.microsoft.com/office/drawing/2014/main" id="{DD084BD2-D126-3246-9BC5-E79C7A139AAC}"/>
              </a:ext>
            </a:extLst>
          </p:cNvPr>
          <p:cNvSpPr/>
          <p:nvPr/>
        </p:nvSpPr>
        <p:spPr>
          <a:xfrm>
            <a:off x="0" y="5935663"/>
            <a:ext cx="12192000" cy="922337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FC4E6905-C246-6939-869A-2C4229F8E821}"/>
              </a:ext>
            </a:extLst>
          </p:cNvPr>
          <p:cNvGrpSpPr>
            <a:grpSpLocks/>
          </p:cNvGrpSpPr>
          <p:nvPr/>
        </p:nvGrpSpPr>
        <p:grpSpPr bwMode="auto">
          <a:xfrm>
            <a:off x="233363" y="6061070"/>
            <a:ext cx="8246220" cy="1107714"/>
            <a:chOff x="234105" y="6061599"/>
            <a:chExt cx="8245044" cy="1107967"/>
          </a:xfrm>
        </p:grpSpPr>
        <p:grpSp>
          <p:nvGrpSpPr>
            <p:cNvPr id="62475" name="Gruppieren 6">
              <a:extLst>
                <a:ext uri="{FF2B5EF4-FFF2-40B4-BE49-F238E27FC236}">
                  <a16:creationId xmlns:a16="http://schemas.microsoft.com/office/drawing/2014/main" id="{42251479-B205-715E-B38D-BA969CE7E5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105" y="6247549"/>
              <a:ext cx="1165517" cy="506362"/>
              <a:chOff x="-24595" y="6201064"/>
              <a:chExt cx="1511449" cy="656653"/>
            </a:xfrm>
          </p:grpSpPr>
          <p:pic>
            <p:nvPicPr>
              <p:cNvPr id="62497" name="Grafik 7">
                <a:extLst>
                  <a:ext uri="{FF2B5EF4-FFF2-40B4-BE49-F238E27FC236}">
                    <a16:creationId xmlns:a16="http://schemas.microsoft.com/office/drawing/2014/main" id="{3F505AF3-21BB-288C-6F66-2B5DE52EA5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227" y="6200849"/>
                <a:ext cx="533123" cy="3006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498" name="TextBox 22">
                <a:extLst>
                  <a:ext uri="{FF2B5EF4-FFF2-40B4-BE49-F238E27FC236}">
                    <a16:creationId xmlns:a16="http://schemas.microsoft.com/office/drawing/2014/main" id="{F3F22935-BE17-F482-F6A4-F333D74B39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4595" y="6498503"/>
                <a:ext cx="1511449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Automotive </a:t>
                </a:r>
                <a:r>
                  <a:rPr kumimoji="0" lang="de-DE" altLang="de-DE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Sector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2476" name="Gruppieren 9">
              <a:extLst>
                <a:ext uri="{FF2B5EF4-FFF2-40B4-BE49-F238E27FC236}">
                  <a16:creationId xmlns:a16="http://schemas.microsoft.com/office/drawing/2014/main" id="{02C25E5F-5B8A-B49D-19B1-80301F7FFF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7120" y="6127706"/>
              <a:ext cx="1142785" cy="626201"/>
              <a:chOff x="1203759" y="6045655"/>
              <a:chExt cx="1481970" cy="812061"/>
            </a:xfrm>
          </p:grpSpPr>
          <p:pic>
            <p:nvPicPr>
              <p:cNvPr id="62495" name="Grafik 10">
                <a:extLst>
                  <a:ext uri="{FF2B5EF4-FFF2-40B4-BE49-F238E27FC236}">
                    <a16:creationId xmlns:a16="http://schemas.microsoft.com/office/drawing/2014/main" id="{2760BD04-9DCF-1643-3CD4-EDC252FBFD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9733" y="6046416"/>
                <a:ext cx="609283" cy="422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496" name="TextBox 22">
                <a:extLst>
                  <a:ext uri="{FF2B5EF4-FFF2-40B4-BE49-F238E27FC236}">
                    <a16:creationId xmlns:a16="http://schemas.microsoft.com/office/drawing/2014/main" id="{82C2F9FD-4A51-D514-DB49-07F5E74AA1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3759" y="6498502"/>
                <a:ext cx="1481970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Maritime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2477" name="Gruppieren 12">
              <a:extLst>
                <a:ext uri="{FF2B5EF4-FFF2-40B4-BE49-F238E27FC236}">
                  <a16:creationId xmlns:a16="http://schemas.microsoft.com/office/drawing/2014/main" id="{CA9EC490-344E-BD0D-D884-991597A8A5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1741" y="6080658"/>
              <a:ext cx="1043852" cy="1088908"/>
              <a:chOff x="2300581" y="5984639"/>
              <a:chExt cx="1353674" cy="1412103"/>
            </a:xfrm>
          </p:grpSpPr>
          <p:pic>
            <p:nvPicPr>
              <p:cNvPr id="62493" name="Grafik 13">
                <a:extLst>
                  <a:ext uri="{FF2B5EF4-FFF2-40B4-BE49-F238E27FC236}">
                    <a16:creationId xmlns:a16="http://schemas.microsoft.com/office/drawing/2014/main" id="{ECF06C1D-B239-982B-50E0-DF9AE63A17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8846" y="5984639"/>
                <a:ext cx="421970" cy="475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494" name="TextBox 22">
                <a:extLst>
                  <a:ext uri="{FF2B5EF4-FFF2-40B4-BE49-F238E27FC236}">
                    <a16:creationId xmlns:a16="http://schemas.microsoft.com/office/drawing/2014/main" id="{F92DB3AC-6C60-444A-F2D3-74A9406091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0581" y="6498502"/>
                <a:ext cx="1353674" cy="898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General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2478" name="Gruppieren 16">
              <a:extLst>
                <a:ext uri="{FF2B5EF4-FFF2-40B4-BE49-F238E27FC236}">
                  <a16:creationId xmlns:a16="http://schemas.microsoft.com/office/drawing/2014/main" id="{57CED7E9-77AA-0D9C-084B-8003E3C5D6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9106" y="6085957"/>
              <a:ext cx="1197416" cy="667951"/>
              <a:chOff x="3153754" y="5991513"/>
              <a:chExt cx="1552816" cy="866203"/>
            </a:xfrm>
          </p:grpSpPr>
          <p:pic>
            <p:nvPicPr>
              <p:cNvPr id="62491" name="Grafik 17">
                <a:extLst>
                  <a:ext uri="{FF2B5EF4-FFF2-40B4-BE49-F238E27FC236}">
                    <a16:creationId xmlns:a16="http://schemas.microsoft.com/office/drawing/2014/main" id="{230A3533-FBCB-09E7-92E7-4E3B192D69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66941" y="5990819"/>
                <a:ext cx="496072" cy="467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492" name="TextBox 22">
                <a:extLst>
                  <a:ext uri="{FF2B5EF4-FFF2-40B4-BE49-F238E27FC236}">
                    <a16:creationId xmlns:a16="http://schemas.microsoft.com/office/drawing/2014/main" id="{BC481C99-7B84-AEDE-0819-70E212F5D3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3754" y="6498502"/>
                <a:ext cx="1552816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Oil- &amp; Gas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2479" name="Gruppieren 27">
              <a:extLst>
                <a:ext uri="{FF2B5EF4-FFF2-40B4-BE49-F238E27FC236}">
                  <a16:creationId xmlns:a16="http://schemas.microsoft.com/office/drawing/2014/main" id="{A35F0A6E-A8A7-75AF-00BE-F659320350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9650" y="6171163"/>
              <a:ext cx="995078" cy="582806"/>
              <a:chOff x="4299743" y="6102011"/>
              <a:chExt cx="1290424" cy="755787"/>
            </a:xfrm>
          </p:grpSpPr>
          <p:pic>
            <p:nvPicPr>
              <p:cNvPr id="62489" name="Grafik 28">
                <a:extLst>
                  <a:ext uri="{FF2B5EF4-FFF2-40B4-BE49-F238E27FC236}">
                    <a16:creationId xmlns:a16="http://schemas.microsoft.com/office/drawing/2014/main" id="{AF6414C2-F292-7E8F-EFD7-B438AE3264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3901" y="6102011"/>
                <a:ext cx="617517" cy="3768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490" name="TextBox 22">
                <a:extLst>
                  <a:ext uri="{FF2B5EF4-FFF2-40B4-BE49-F238E27FC236}">
                    <a16:creationId xmlns:a16="http://schemas.microsoft.com/office/drawing/2014/main" id="{9C511BE0-A608-1BC5-8C07-C3A0D11C39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99743" y="6498502"/>
                <a:ext cx="1290424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Mining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2480" name="Gruppieren 31">
              <a:extLst>
                <a:ext uri="{FF2B5EF4-FFF2-40B4-BE49-F238E27FC236}">
                  <a16:creationId xmlns:a16="http://schemas.microsoft.com/office/drawing/2014/main" id="{E7829ACE-B0E6-2850-3AED-D40EA5F235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00941" y="6128293"/>
              <a:ext cx="1282306" cy="625618"/>
              <a:chOff x="5064427" y="6046412"/>
              <a:chExt cx="1662902" cy="811305"/>
            </a:xfrm>
          </p:grpSpPr>
          <p:pic>
            <p:nvPicPr>
              <p:cNvPr id="62487" name="Grafik 32">
                <a:extLst>
                  <a:ext uri="{FF2B5EF4-FFF2-40B4-BE49-F238E27FC236}">
                    <a16:creationId xmlns:a16="http://schemas.microsoft.com/office/drawing/2014/main" id="{0AE12A30-82F5-2994-C639-2207B47862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42264" y="6046412"/>
                <a:ext cx="325225" cy="428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488" name="TextBox 22">
                <a:extLst>
                  <a:ext uri="{FF2B5EF4-FFF2-40B4-BE49-F238E27FC236}">
                    <a16:creationId xmlns:a16="http://schemas.microsoft.com/office/drawing/2014/main" id="{DDEA2B4E-7CE2-27B2-7CDB-A4B6F3FB1E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64427" y="6498503"/>
                <a:ext cx="1662902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Chemical Areas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2481" name="Gruppieren 34">
              <a:extLst>
                <a:ext uri="{FF2B5EF4-FFF2-40B4-BE49-F238E27FC236}">
                  <a16:creationId xmlns:a16="http://schemas.microsoft.com/office/drawing/2014/main" id="{9F958861-834C-FD5A-5BD7-53F1F31FAE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32886" y="6061599"/>
              <a:ext cx="1115842" cy="991438"/>
              <a:chOff x="6198834" y="5959930"/>
              <a:chExt cx="1447029" cy="1285703"/>
            </a:xfrm>
          </p:grpSpPr>
          <p:pic>
            <p:nvPicPr>
              <p:cNvPr id="62485" name="Grafik 35">
                <a:extLst>
                  <a:ext uri="{FF2B5EF4-FFF2-40B4-BE49-F238E27FC236}">
                    <a16:creationId xmlns:a16="http://schemas.microsoft.com/office/drawing/2014/main" id="{F7AE8B59-5517-FFF0-7106-7EF15C87C8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17509" y="5959930"/>
                <a:ext cx="580466" cy="496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486" name="TextBox 22">
                <a:extLst>
                  <a:ext uri="{FF2B5EF4-FFF2-40B4-BE49-F238E27FC236}">
                    <a16:creationId xmlns:a16="http://schemas.microsoft.com/office/drawing/2014/main" id="{337637C6-BF22-6F70-E62A-CC9F2D8F40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98834" y="6498502"/>
                <a:ext cx="1447029" cy="7471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Hydraulic</a:t>
                </a: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2482" name="Gruppieren 40">
              <a:extLst>
                <a:ext uri="{FF2B5EF4-FFF2-40B4-BE49-F238E27FC236}">
                  <a16:creationId xmlns:a16="http://schemas.microsoft.com/office/drawing/2014/main" id="{3823D74F-7C0A-DDD3-A0A0-FD6AE935A4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84071" y="6156877"/>
              <a:ext cx="995078" cy="597098"/>
              <a:chOff x="8312277" y="6083478"/>
              <a:chExt cx="1290424" cy="774320"/>
            </a:xfrm>
          </p:grpSpPr>
          <p:pic>
            <p:nvPicPr>
              <p:cNvPr id="62483" name="Grafik 41">
                <a:extLst>
                  <a:ext uri="{FF2B5EF4-FFF2-40B4-BE49-F238E27FC236}">
                    <a16:creationId xmlns:a16="http://schemas.microsoft.com/office/drawing/2014/main" id="{891958A4-D456-83BD-A719-4328BD73A2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2309" y="6083478"/>
                <a:ext cx="566056" cy="4138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484" name="TextBox 22">
                <a:extLst>
                  <a:ext uri="{FF2B5EF4-FFF2-40B4-BE49-F238E27FC236}">
                    <a16:creationId xmlns:a16="http://schemas.microsoft.com/office/drawing/2014/main" id="{2FE28B76-6E39-06EC-8B2E-36ECB8E4A0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12277" y="6498502"/>
                <a:ext cx="1290424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Agriculture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pic>
        <p:nvPicPr>
          <p:cNvPr id="51" name="Grafik 50" descr="Ein Bild, das Modeaccessoire, Schmuck, Platin, Silber enthält.&#10;&#10;Automatisch generierte Beschreibung">
            <a:extLst>
              <a:ext uri="{FF2B5EF4-FFF2-40B4-BE49-F238E27FC236}">
                <a16:creationId xmlns:a16="http://schemas.microsoft.com/office/drawing/2014/main" id="{1C0AF190-2A5C-1991-7115-D782466BD6F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3038" y="1504950"/>
            <a:ext cx="7529512" cy="4389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withGroup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build="p"/>
      <p:bldP spid="22" grpId="0"/>
      <p:bldP spid="23" grpId="0"/>
      <p:bldP spid="6" grpId="0"/>
      <p:bldP spid="2" grpId="0" animBg="1"/>
      <p:bldP spid="2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>
            <a:extLst>
              <a:ext uri="{FF2B5EF4-FFF2-40B4-BE49-F238E27FC236}">
                <a16:creationId xmlns:a16="http://schemas.microsoft.com/office/drawing/2014/main" id="{40B65A84-17DD-DF81-5B07-4DB1C81CB21F}"/>
              </a:ext>
            </a:extLst>
          </p:cNvPr>
          <p:cNvSpPr/>
          <p:nvPr/>
        </p:nvSpPr>
        <p:spPr>
          <a:xfrm>
            <a:off x="-488886" y="3840835"/>
            <a:ext cx="6328372" cy="1871231"/>
          </a:xfrm>
          <a:prstGeom prst="round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73EC024-F3D7-F51A-DFBC-FE579B5974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Products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C350E5-D6E3-E37F-BD8A-01403EC7A594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ENGINE PARTS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3E1ED3-BC1A-A95E-9B4E-18DC6D421B0D}"/>
              </a:ext>
            </a:extLst>
          </p:cNvPr>
          <p:cNvSpPr txBox="1"/>
          <p:nvPr/>
        </p:nvSpPr>
        <p:spPr>
          <a:xfrm>
            <a:off x="658813" y="2000250"/>
            <a:ext cx="239360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ENGINE PARTS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D58DAD-55C7-4188-6E8A-00FFCD9E0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2378890"/>
            <a:ext cx="5189537" cy="1099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1" hangingPunct="1">
              <a:lnSpc>
                <a:spcPct val="150000"/>
              </a:lnSpc>
              <a:buFontTx/>
              <a:buNone/>
              <a:defRPr sz="1400"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pPr>
              <a:lnSpc>
                <a:spcPts val="2000"/>
              </a:lnSpc>
            </a:pPr>
            <a:r>
              <a:rPr lang="en-US" dirty="0"/>
              <a:t>In the automotive sector, effective seals are relied upon to a great extent at many critical points. The cylinder head gasket is present as the most important component in almost every internal combustion engine.</a:t>
            </a:r>
            <a:endParaRPr lang="de-DE" dirty="0"/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FEEB445E-73D7-13C8-F0D2-FC7CD99D4A14}"/>
              </a:ext>
            </a:extLst>
          </p:cNvPr>
          <p:cNvSpPr txBox="1"/>
          <p:nvPr/>
        </p:nvSpPr>
        <p:spPr>
          <a:xfrm>
            <a:off x="-4171950" y="1347788"/>
            <a:ext cx="7778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dph</a:t>
            </a:r>
          </a:p>
        </p:txBody>
      </p:sp>
      <p:sp>
        <p:nvSpPr>
          <p:cNvPr id="2" name="Rectangle 41">
            <a:extLst>
              <a:ext uri="{FF2B5EF4-FFF2-40B4-BE49-F238E27FC236}">
                <a16:creationId xmlns:a16="http://schemas.microsoft.com/office/drawing/2014/main" id="{23A45E54-4EA6-9EE1-8F69-7FC128390118}"/>
              </a:ext>
            </a:extLst>
          </p:cNvPr>
          <p:cNvSpPr/>
          <p:nvPr/>
        </p:nvSpPr>
        <p:spPr>
          <a:xfrm>
            <a:off x="0" y="5935663"/>
            <a:ext cx="12192000" cy="922337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2512D5F5-E5D6-63D7-5736-CD578443D26A}"/>
              </a:ext>
            </a:extLst>
          </p:cNvPr>
          <p:cNvGrpSpPr>
            <a:grpSpLocks/>
          </p:cNvGrpSpPr>
          <p:nvPr/>
        </p:nvGrpSpPr>
        <p:grpSpPr bwMode="auto">
          <a:xfrm>
            <a:off x="233363" y="6127754"/>
            <a:ext cx="3413125" cy="625795"/>
            <a:chOff x="234105" y="6127706"/>
            <a:chExt cx="3412240" cy="626525"/>
          </a:xfrm>
        </p:grpSpPr>
        <p:grpSp>
          <p:nvGrpSpPr>
            <p:cNvPr id="63499" name="Gruppieren 6">
              <a:extLst>
                <a:ext uri="{FF2B5EF4-FFF2-40B4-BE49-F238E27FC236}">
                  <a16:creationId xmlns:a16="http://schemas.microsoft.com/office/drawing/2014/main" id="{1DD0C665-2BCD-8AE0-84CE-90F4F98BC1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105" y="6247549"/>
              <a:ext cx="1165517" cy="506362"/>
              <a:chOff x="-24595" y="6201064"/>
              <a:chExt cx="1511449" cy="656653"/>
            </a:xfrm>
          </p:grpSpPr>
          <p:pic>
            <p:nvPicPr>
              <p:cNvPr id="63506" name="Grafik 7">
                <a:extLst>
                  <a:ext uri="{FF2B5EF4-FFF2-40B4-BE49-F238E27FC236}">
                    <a16:creationId xmlns:a16="http://schemas.microsoft.com/office/drawing/2014/main" id="{91ED7F81-86C5-DE51-F816-211D868BF7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162" y="6200233"/>
                <a:ext cx="533060" cy="3009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507" name="TextBox 22">
                <a:extLst>
                  <a:ext uri="{FF2B5EF4-FFF2-40B4-BE49-F238E27FC236}">
                    <a16:creationId xmlns:a16="http://schemas.microsoft.com/office/drawing/2014/main" id="{08C0382F-7218-8E93-4181-A07462B653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4595" y="6498503"/>
                <a:ext cx="1511449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Automotive </a:t>
                </a:r>
                <a:r>
                  <a:rPr kumimoji="0" lang="de-DE" altLang="de-DE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Sector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3500" name="Gruppieren 9">
              <a:extLst>
                <a:ext uri="{FF2B5EF4-FFF2-40B4-BE49-F238E27FC236}">
                  <a16:creationId xmlns:a16="http://schemas.microsoft.com/office/drawing/2014/main" id="{1DE0C3F6-40E0-4404-AE81-41A47E733D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7120" y="6127706"/>
              <a:ext cx="1142785" cy="626201"/>
              <a:chOff x="1203759" y="6045655"/>
              <a:chExt cx="1481970" cy="812061"/>
            </a:xfrm>
          </p:grpSpPr>
          <p:pic>
            <p:nvPicPr>
              <p:cNvPr id="63504" name="Grafik 10">
                <a:extLst>
                  <a:ext uri="{FF2B5EF4-FFF2-40B4-BE49-F238E27FC236}">
                    <a16:creationId xmlns:a16="http://schemas.microsoft.com/office/drawing/2014/main" id="{BBBF1EC0-9DCE-3AB0-D63C-95C2F09FF3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9502" y="6045655"/>
                <a:ext cx="609211" cy="422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505" name="TextBox 22">
                <a:extLst>
                  <a:ext uri="{FF2B5EF4-FFF2-40B4-BE49-F238E27FC236}">
                    <a16:creationId xmlns:a16="http://schemas.microsoft.com/office/drawing/2014/main" id="{FA2CECBE-8CBD-590B-2D1F-28B80A32B2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3759" y="6498502"/>
                <a:ext cx="1481970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Maritime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3501" name="Gruppieren 40">
              <a:extLst>
                <a:ext uri="{FF2B5EF4-FFF2-40B4-BE49-F238E27FC236}">
                  <a16:creationId xmlns:a16="http://schemas.microsoft.com/office/drawing/2014/main" id="{D677897A-B3D7-A3D0-D5B2-65B5847AFB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1267" y="6156313"/>
              <a:ext cx="995078" cy="597918"/>
              <a:chOff x="8488347" y="6082751"/>
              <a:chExt cx="1290424" cy="775384"/>
            </a:xfrm>
          </p:grpSpPr>
          <p:pic>
            <p:nvPicPr>
              <p:cNvPr id="63502" name="Grafik 41">
                <a:extLst>
                  <a:ext uri="{FF2B5EF4-FFF2-40B4-BE49-F238E27FC236}">
                    <a16:creationId xmlns:a16="http://schemas.microsoft.com/office/drawing/2014/main" id="{E7C9E60A-31EE-F7F5-BEAB-48C3531416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48488" y="6082751"/>
                <a:ext cx="565990" cy="414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503" name="TextBox 22">
                <a:extLst>
                  <a:ext uri="{FF2B5EF4-FFF2-40B4-BE49-F238E27FC236}">
                    <a16:creationId xmlns:a16="http://schemas.microsoft.com/office/drawing/2014/main" id="{C4B50291-B5F2-7807-966B-A85B30650F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8347" y="6498502"/>
                <a:ext cx="1290424" cy="3596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kumimoji="0" lang="de-DE" altLang="de-DE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Agriculture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pic>
        <p:nvPicPr>
          <p:cNvPr id="51" name="Grafik 50" descr="Ein Bild, das Schlagring enthält.&#10;&#10;Automatisch generierte Beschreibung">
            <a:extLst>
              <a:ext uri="{FF2B5EF4-FFF2-40B4-BE49-F238E27FC236}">
                <a16:creationId xmlns:a16="http://schemas.microsoft.com/office/drawing/2014/main" id="{EB1C1035-83B8-F564-83C7-1FCA0F7500C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6363" y="52388"/>
            <a:ext cx="8518525" cy="63992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40">
            <a:extLst>
              <a:ext uri="{FF2B5EF4-FFF2-40B4-BE49-F238E27FC236}">
                <a16:creationId xmlns:a16="http://schemas.microsoft.com/office/drawing/2014/main" id="{6E8D41C9-74FA-366B-E86A-119F5D741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4072458"/>
            <a:ext cx="497998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1200" dirty="0" err="1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Cylinder</a:t>
            </a: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de-DE" altLang="de-DE" sz="1200" dirty="0" err="1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head</a:t>
            </a: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de-DE" altLang="de-DE" sz="1200" dirty="0" err="1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gaskets</a:t>
            </a:r>
            <a:endParaRPr lang="de-DE" altLang="de-DE" sz="1200" dirty="0">
              <a:solidFill>
                <a:schemeClr val="bg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Valve </a:t>
            </a:r>
            <a:r>
              <a:rPr lang="de-DE" altLang="de-DE" sz="1200" dirty="0" err="1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cover</a:t>
            </a: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de-DE" altLang="de-DE" sz="1200" dirty="0" err="1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gaskets</a:t>
            </a:r>
            <a:endParaRPr lang="de-DE" altLang="de-DE" sz="1200" dirty="0">
              <a:solidFill>
                <a:schemeClr val="bg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Oil </a:t>
            </a:r>
            <a:r>
              <a:rPr lang="de-DE" altLang="de-DE" sz="1200" dirty="0" err="1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pan</a:t>
            </a: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de-DE" altLang="de-DE" sz="1200" dirty="0" err="1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gaskets</a:t>
            </a:r>
            <a:endParaRPr lang="de-DE" altLang="de-DE" sz="1200" dirty="0">
              <a:solidFill>
                <a:schemeClr val="bg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Valve </a:t>
            </a:r>
            <a:r>
              <a:rPr lang="de-DE" altLang="de-DE" sz="1200" dirty="0" err="1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stem</a:t>
            </a: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de-DE" altLang="de-DE" sz="1200" dirty="0" err="1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seals</a:t>
            </a:r>
            <a:endParaRPr lang="de-DE" altLang="de-DE" sz="1200" dirty="0">
              <a:solidFill>
                <a:schemeClr val="bg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</a:pPr>
            <a:r>
              <a:rPr lang="de-DE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Seal </a:t>
            </a:r>
            <a:r>
              <a:rPr lang="de-DE" altLang="de-DE" sz="1200" dirty="0" err="1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kits</a:t>
            </a:r>
            <a:endParaRPr lang="id-ID" altLang="de-DE" sz="1200" dirty="0">
              <a:solidFill>
                <a:schemeClr val="bg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5" grpId="0"/>
      <p:bldP spid="19" grpId="0" build="p"/>
      <p:bldP spid="22" grpId="0"/>
      <p:bldP spid="23" grpId="0"/>
      <p:bldP spid="6" grpId="0"/>
      <p:bldP spid="2" grpId="0" animBg="1"/>
      <p:bldP spid="2" grpId="1" animBg="1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>
            <a:extLst>
              <a:ext uri="{FF2B5EF4-FFF2-40B4-BE49-F238E27FC236}">
                <a16:creationId xmlns:a16="http://schemas.microsoft.com/office/drawing/2014/main" id="{D19CFAE9-5951-91E1-51EF-C3DA841DDD98}"/>
              </a:ext>
            </a:extLst>
          </p:cNvPr>
          <p:cNvSpPr/>
          <p:nvPr/>
        </p:nvSpPr>
        <p:spPr>
          <a:xfrm>
            <a:off x="-488886" y="3840835"/>
            <a:ext cx="6328372" cy="1871231"/>
          </a:xfrm>
          <a:prstGeom prst="round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8D2C357-B55F-07F8-694D-4ECD9C589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Products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F574EAC-FF37-A5AB-8296-DD37D7C37B3D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REPAIR KITS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AE4D943-A28D-13D4-3B9F-498BD3DF5C6D}"/>
              </a:ext>
            </a:extLst>
          </p:cNvPr>
          <p:cNvSpPr txBox="1"/>
          <p:nvPr/>
        </p:nvSpPr>
        <p:spPr>
          <a:xfrm>
            <a:off x="658813" y="2000250"/>
            <a:ext cx="200888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REPAIR KITS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C6390AE-61B9-9038-8D1F-4C3B12C0A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2378890"/>
            <a:ext cx="5180673" cy="1099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de-DE" sz="1400" dirty="0">
                <a:ea typeface="ROBOTO" panose="02000000000000000000" pitchFamily="2" charset="0"/>
                <a:cs typeface="ROBOTO" panose="02000000000000000000" pitchFamily="2" charset="0"/>
              </a:rPr>
              <a:t>In addition to seals for new vehicles in the automotive industry, repair kits play an extremely important role. Because these are sets of components that are intended to service or replace a very specific automotive unit.</a:t>
            </a:r>
            <a:endParaRPr lang="id-ID" altLang="de-DE" sz="1400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3084E3AE-1B21-880B-5D6B-2CA99BE7AB67}"/>
              </a:ext>
            </a:extLst>
          </p:cNvPr>
          <p:cNvSpPr txBox="1"/>
          <p:nvPr/>
        </p:nvSpPr>
        <p:spPr>
          <a:xfrm>
            <a:off x="-4171950" y="1347788"/>
            <a:ext cx="7778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dph</a:t>
            </a:r>
          </a:p>
        </p:txBody>
      </p:sp>
      <p:sp>
        <p:nvSpPr>
          <p:cNvPr id="2" name="Rectangle 41">
            <a:extLst>
              <a:ext uri="{FF2B5EF4-FFF2-40B4-BE49-F238E27FC236}">
                <a16:creationId xmlns:a16="http://schemas.microsoft.com/office/drawing/2014/main" id="{C56BAD80-0BD6-D77D-8ADA-ED16A45867DD}"/>
              </a:ext>
            </a:extLst>
          </p:cNvPr>
          <p:cNvSpPr/>
          <p:nvPr/>
        </p:nvSpPr>
        <p:spPr>
          <a:xfrm>
            <a:off x="0" y="5935663"/>
            <a:ext cx="12192000" cy="922337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4B43964C-2D98-295C-3782-C5EE4519C30E}"/>
              </a:ext>
            </a:extLst>
          </p:cNvPr>
          <p:cNvGrpSpPr>
            <a:grpSpLocks/>
          </p:cNvGrpSpPr>
          <p:nvPr/>
        </p:nvGrpSpPr>
        <p:grpSpPr bwMode="auto">
          <a:xfrm>
            <a:off x="233363" y="6127750"/>
            <a:ext cx="3413125" cy="625475"/>
            <a:chOff x="234105" y="6127706"/>
            <a:chExt cx="3412240" cy="626205"/>
          </a:xfrm>
        </p:grpSpPr>
        <p:grpSp>
          <p:nvGrpSpPr>
            <p:cNvPr id="64523" name="Gruppieren 49">
              <a:extLst>
                <a:ext uri="{FF2B5EF4-FFF2-40B4-BE49-F238E27FC236}">
                  <a16:creationId xmlns:a16="http://schemas.microsoft.com/office/drawing/2014/main" id="{7986DA8B-E902-CAB3-9966-0E6F0432F5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105" y="6247549"/>
              <a:ext cx="1165517" cy="506362"/>
              <a:chOff x="-24595" y="6201064"/>
              <a:chExt cx="1511449" cy="656653"/>
            </a:xfrm>
          </p:grpSpPr>
          <p:pic>
            <p:nvPicPr>
              <p:cNvPr id="64530" name="Grafik 50">
                <a:extLst>
                  <a:ext uri="{FF2B5EF4-FFF2-40B4-BE49-F238E27FC236}">
                    <a16:creationId xmlns:a16="http://schemas.microsoft.com/office/drawing/2014/main" id="{15DE1241-8083-608B-E39E-AB4F6D799E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162" y="6200233"/>
                <a:ext cx="533060" cy="3009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4531" name="TextBox 22">
                <a:extLst>
                  <a:ext uri="{FF2B5EF4-FFF2-40B4-BE49-F238E27FC236}">
                    <a16:creationId xmlns:a16="http://schemas.microsoft.com/office/drawing/2014/main" id="{28F14D18-6A70-94F2-39B4-6E275620E3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4595" y="6498503"/>
                <a:ext cx="1511449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Automobilbranche</a:t>
                </a:r>
                <a:endParaRPr lang="id-ID" altLang="de-DE" sz="9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4524" name="Gruppieren 52">
              <a:extLst>
                <a:ext uri="{FF2B5EF4-FFF2-40B4-BE49-F238E27FC236}">
                  <a16:creationId xmlns:a16="http://schemas.microsoft.com/office/drawing/2014/main" id="{31976CEC-1A34-51CE-D6DF-1A2D5A5251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7120" y="6127706"/>
              <a:ext cx="1142785" cy="626201"/>
              <a:chOff x="1203759" y="6045655"/>
              <a:chExt cx="1481970" cy="812061"/>
            </a:xfrm>
          </p:grpSpPr>
          <p:pic>
            <p:nvPicPr>
              <p:cNvPr id="64528" name="Grafik 53">
                <a:extLst>
                  <a:ext uri="{FF2B5EF4-FFF2-40B4-BE49-F238E27FC236}">
                    <a16:creationId xmlns:a16="http://schemas.microsoft.com/office/drawing/2014/main" id="{5CD775BF-2AAC-8569-9462-3393CDB931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9502" y="6045655"/>
                <a:ext cx="609211" cy="4225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4529" name="TextBox 22">
                <a:extLst>
                  <a:ext uri="{FF2B5EF4-FFF2-40B4-BE49-F238E27FC236}">
                    <a16:creationId xmlns:a16="http://schemas.microsoft.com/office/drawing/2014/main" id="{F66042B7-2289-96D8-4C7E-6C70B5BEBA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3759" y="6498502"/>
                <a:ext cx="1481970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Maritimer Bereich</a:t>
                </a:r>
                <a:endParaRPr lang="id-ID" altLang="de-DE" sz="9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4525" name="Gruppieren 55">
              <a:extLst>
                <a:ext uri="{FF2B5EF4-FFF2-40B4-BE49-F238E27FC236}">
                  <a16:creationId xmlns:a16="http://schemas.microsoft.com/office/drawing/2014/main" id="{26B1E2D2-14CB-D88B-2237-63C527BCA1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1267" y="6157089"/>
              <a:ext cx="995078" cy="533422"/>
              <a:chOff x="8488347" y="6083756"/>
              <a:chExt cx="1290424" cy="691745"/>
            </a:xfrm>
          </p:grpSpPr>
          <p:pic>
            <p:nvPicPr>
              <p:cNvPr id="64526" name="Grafik 56">
                <a:extLst>
                  <a:ext uri="{FF2B5EF4-FFF2-40B4-BE49-F238E27FC236}">
                    <a16:creationId xmlns:a16="http://schemas.microsoft.com/office/drawing/2014/main" id="{28D7FE96-4350-D946-F075-2BFCB4F18F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48488" y="6082751"/>
                <a:ext cx="565990" cy="4142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4527" name="TextBox 22">
                <a:extLst>
                  <a:ext uri="{FF2B5EF4-FFF2-40B4-BE49-F238E27FC236}">
                    <a16:creationId xmlns:a16="http://schemas.microsoft.com/office/drawing/2014/main" id="{A7DDC922-7888-898F-6AB5-5928F5E8AD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8347" y="6498502"/>
                <a:ext cx="1290424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Landwirtschaft</a:t>
                </a:r>
                <a:endParaRPr lang="id-ID" altLang="de-DE" sz="90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pic>
        <p:nvPicPr>
          <p:cNvPr id="60" name="Grafik 59" descr="Ein Bild, das Schädel, Kunst, Darstellung enthält.&#10;&#10;Automatisch generierte Beschreibung">
            <a:extLst>
              <a:ext uri="{FF2B5EF4-FFF2-40B4-BE49-F238E27FC236}">
                <a16:creationId xmlns:a16="http://schemas.microsoft.com/office/drawing/2014/main" id="{0DFBF1A0-E04B-F310-E295-940613DE9FE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1538" y="1347788"/>
            <a:ext cx="8010525" cy="60182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55">
            <a:extLst>
              <a:ext uri="{FF2B5EF4-FFF2-40B4-BE49-F238E27FC236}">
                <a16:creationId xmlns:a16="http://schemas.microsoft.com/office/drawing/2014/main" id="{EDB36F72-9EC5-D40C-E136-C4E1B8455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203" y="4435901"/>
            <a:ext cx="196532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Gearboxes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Steering systems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Clutch cylinders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Hydraulic gearboxes</a:t>
            </a:r>
            <a:endParaRPr lang="ru-RU" altLang="de-DE" sz="1200" dirty="0">
              <a:solidFill>
                <a:schemeClr val="bg2"/>
              </a:solidFill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0" name="TextBox 20">
            <a:extLst>
              <a:ext uri="{FF2B5EF4-FFF2-40B4-BE49-F238E27FC236}">
                <a16:creationId xmlns:a16="http://schemas.microsoft.com/office/drawing/2014/main" id="{53882DDE-2BAE-19F0-F701-48735362CD65}"/>
              </a:ext>
            </a:extLst>
          </p:cNvPr>
          <p:cNvSpPr txBox="1"/>
          <p:nvPr/>
        </p:nvSpPr>
        <p:spPr>
          <a:xfrm>
            <a:off x="735014" y="4093001"/>
            <a:ext cx="21919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2"/>
                </a:solidFill>
                <a:latin typeface="+mj-lt"/>
              </a:rPr>
              <a:t>Spare parts for</a:t>
            </a:r>
            <a:endParaRPr lang="ru-RU" sz="2000" b="1" dirty="0">
              <a:solidFill>
                <a:schemeClr val="bg2"/>
              </a:solidFill>
              <a:latin typeface="+mj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/>
      <p:bldP spid="19" grpId="0" build="p"/>
      <p:bldP spid="22" grpId="0"/>
      <p:bldP spid="23" grpId="0"/>
      <p:bldP spid="6" grpId="0"/>
      <p:bldP spid="2" grpId="0" animBg="1"/>
      <p:bldP spid="2" grpId="1" animBg="1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>
            <a:extLst>
              <a:ext uri="{FF2B5EF4-FFF2-40B4-BE49-F238E27FC236}">
                <a16:creationId xmlns:a16="http://schemas.microsoft.com/office/drawing/2014/main" id="{B740F4B7-5EBD-594A-F655-EC814EC04E06}"/>
              </a:ext>
            </a:extLst>
          </p:cNvPr>
          <p:cNvSpPr/>
          <p:nvPr/>
        </p:nvSpPr>
        <p:spPr>
          <a:xfrm>
            <a:off x="-488886" y="3840835"/>
            <a:ext cx="6328372" cy="1871231"/>
          </a:xfrm>
          <a:prstGeom prst="round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5DAF9CB-05CB-6377-11D7-571D9D0827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rgbClr val="1A6798"/>
                </a:solidFill>
              </a:rPr>
              <a:t>Products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97B09C9-0BDF-FB37-9ADC-11E2A76BCFA0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/>
              <a:t>PTFE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31FE36-F604-8426-23B0-9A676533A9A5}"/>
              </a:ext>
            </a:extLst>
          </p:cNvPr>
          <p:cNvSpPr txBox="1"/>
          <p:nvPr/>
        </p:nvSpPr>
        <p:spPr>
          <a:xfrm>
            <a:off x="658813" y="2000250"/>
            <a:ext cx="89852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PTFE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705D1F-5629-AE11-C02F-1DE7CAFD8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2387943"/>
            <a:ext cx="5303837" cy="58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en-US" altLang="de-DE" sz="1400">
                <a:ea typeface="ROBOTO" panose="02000000000000000000" pitchFamily="2" charset="0"/>
                <a:cs typeface="ROBOTO" panose="02000000000000000000" pitchFamily="2" charset="0"/>
              </a:rPr>
              <a:t>Excellent chemical and electrical properties. All parts are designed and produced exclusively in Ammersbek or Glaubitz</a:t>
            </a:r>
            <a:endParaRPr lang="id-ID" altLang="de-DE" sz="1400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Rectangle 41">
            <a:extLst>
              <a:ext uri="{FF2B5EF4-FFF2-40B4-BE49-F238E27FC236}">
                <a16:creationId xmlns:a16="http://schemas.microsoft.com/office/drawing/2014/main" id="{C9198565-746E-6B78-0554-C18685175409}"/>
              </a:ext>
            </a:extLst>
          </p:cNvPr>
          <p:cNvSpPr/>
          <p:nvPr/>
        </p:nvSpPr>
        <p:spPr>
          <a:xfrm>
            <a:off x="0" y="5935663"/>
            <a:ext cx="12192000" cy="922337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9F8694C6-8A5F-A3CB-1DFF-0A4F715D1CF4}"/>
              </a:ext>
            </a:extLst>
          </p:cNvPr>
          <p:cNvGrpSpPr>
            <a:grpSpLocks/>
          </p:cNvGrpSpPr>
          <p:nvPr/>
        </p:nvGrpSpPr>
        <p:grpSpPr bwMode="auto">
          <a:xfrm>
            <a:off x="233363" y="6061073"/>
            <a:ext cx="9718675" cy="692218"/>
            <a:chOff x="234105" y="6061601"/>
            <a:chExt cx="9717727" cy="692376"/>
          </a:xfrm>
        </p:grpSpPr>
        <p:grpSp>
          <p:nvGrpSpPr>
            <p:cNvPr id="58378" name="Gruppieren 5">
              <a:extLst>
                <a:ext uri="{FF2B5EF4-FFF2-40B4-BE49-F238E27FC236}">
                  <a16:creationId xmlns:a16="http://schemas.microsoft.com/office/drawing/2014/main" id="{7B77F1FD-29A2-D6EC-3015-AE18F4D415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105" y="6247549"/>
              <a:ext cx="1165517" cy="506362"/>
              <a:chOff x="-24595" y="6201064"/>
              <a:chExt cx="1511449" cy="656653"/>
            </a:xfrm>
          </p:grpSpPr>
          <p:pic>
            <p:nvPicPr>
              <p:cNvPr id="58403" name="Grafik 6">
                <a:extLst>
                  <a:ext uri="{FF2B5EF4-FFF2-40B4-BE49-F238E27FC236}">
                    <a16:creationId xmlns:a16="http://schemas.microsoft.com/office/drawing/2014/main" id="{5F6A2C23-9D6F-EF5C-7F16-6BFC84E2D4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252" y="6200849"/>
                <a:ext cx="533146" cy="3006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404" name="TextBox 22">
                <a:extLst>
                  <a:ext uri="{FF2B5EF4-FFF2-40B4-BE49-F238E27FC236}">
                    <a16:creationId xmlns:a16="http://schemas.microsoft.com/office/drawing/2014/main" id="{F8CBA27A-CE98-18F5-3B17-E38E67D486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4595" y="6498503"/>
                <a:ext cx="1511449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Automotive </a:t>
                </a:r>
                <a:r>
                  <a:rPr lang="de-DE" altLang="de-DE" sz="900" dirty="0" err="1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Sector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8379" name="Gruppieren 8">
              <a:extLst>
                <a:ext uri="{FF2B5EF4-FFF2-40B4-BE49-F238E27FC236}">
                  <a16:creationId xmlns:a16="http://schemas.microsoft.com/office/drawing/2014/main" id="{66E5003B-84F3-8BDE-E512-BA71213A8E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7120" y="6127706"/>
              <a:ext cx="1142785" cy="626201"/>
              <a:chOff x="1203759" y="6045655"/>
              <a:chExt cx="1481970" cy="812061"/>
            </a:xfrm>
          </p:grpSpPr>
          <p:pic>
            <p:nvPicPr>
              <p:cNvPr id="58401" name="Grafik 9">
                <a:extLst>
                  <a:ext uri="{FF2B5EF4-FFF2-40B4-BE49-F238E27FC236}">
                    <a16:creationId xmlns:a16="http://schemas.microsoft.com/office/drawing/2014/main" id="{D1E2FCB2-B36A-80E7-7640-C9802B85CB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9822" y="6046416"/>
                <a:ext cx="609310" cy="422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402" name="TextBox 22">
                <a:extLst>
                  <a:ext uri="{FF2B5EF4-FFF2-40B4-BE49-F238E27FC236}">
                    <a16:creationId xmlns:a16="http://schemas.microsoft.com/office/drawing/2014/main" id="{75E74AC7-CE90-9644-2174-4BDFAD882E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3759" y="6498502"/>
                <a:ext cx="1481970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Maritime Industry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8380" name="Gruppieren 11">
              <a:extLst>
                <a:ext uri="{FF2B5EF4-FFF2-40B4-BE49-F238E27FC236}">
                  <a16:creationId xmlns:a16="http://schemas.microsoft.com/office/drawing/2014/main" id="{5113A86A-85AF-B218-7C4E-7B9EBF5D0B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2224" y="6080661"/>
              <a:ext cx="1040945" cy="673316"/>
              <a:chOff x="2262303" y="5984639"/>
              <a:chExt cx="1349904" cy="873160"/>
            </a:xfrm>
          </p:grpSpPr>
          <p:pic>
            <p:nvPicPr>
              <p:cNvPr id="58399" name="Grafik 12">
                <a:extLst>
                  <a:ext uri="{FF2B5EF4-FFF2-40B4-BE49-F238E27FC236}">
                    <a16:creationId xmlns:a16="http://schemas.microsoft.com/office/drawing/2014/main" id="{D038A415-8E71-EEDE-0EC0-7FA36ECBEF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9000" y="5984639"/>
                <a:ext cx="421989" cy="475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400" name="TextBox 22">
                <a:extLst>
                  <a:ext uri="{FF2B5EF4-FFF2-40B4-BE49-F238E27FC236}">
                    <a16:creationId xmlns:a16="http://schemas.microsoft.com/office/drawing/2014/main" id="{1C20598D-AF8B-9F22-87C9-661C820971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62303" y="6498503"/>
                <a:ext cx="1349904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General Industry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8381" name="Gruppieren 15">
              <a:extLst>
                <a:ext uri="{FF2B5EF4-FFF2-40B4-BE49-F238E27FC236}">
                  <a16:creationId xmlns:a16="http://schemas.microsoft.com/office/drawing/2014/main" id="{9A0F648B-25A3-AE1D-3846-081F29ACF8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154" y="6085421"/>
              <a:ext cx="1197416" cy="668486"/>
              <a:chOff x="3178456" y="5990819"/>
              <a:chExt cx="1552816" cy="866897"/>
            </a:xfrm>
          </p:grpSpPr>
          <p:pic>
            <p:nvPicPr>
              <p:cNvPr id="58397" name="Grafik 16">
                <a:extLst>
                  <a:ext uri="{FF2B5EF4-FFF2-40B4-BE49-F238E27FC236}">
                    <a16:creationId xmlns:a16="http://schemas.microsoft.com/office/drawing/2014/main" id="{5A45EC20-4F06-E377-4514-AE3FE5B994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1848" y="5990819"/>
                <a:ext cx="496094" cy="467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398" name="TextBox 22">
                <a:extLst>
                  <a:ext uri="{FF2B5EF4-FFF2-40B4-BE49-F238E27FC236}">
                    <a16:creationId xmlns:a16="http://schemas.microsoft.com/office/drawing/2014/main" id="{1C1C2999-77E9-8ED2-111B-D81C5D7C25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8456" y="6498501"/>
                <a:ext cx="1552816" cy="35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Oil- &amp; Gas Industry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8382" name="Gruppieren 30">
              <a:extLst>
                <a:ext uri="{FF2B5EF4-FFF2-40B4-BE49-F238E27FC236}">
                  <a16:creationId xmlns:a16="http://schemas.microsoft.com/office/drawing/2014/main" id="{FE548D2F-D67F-F3CF-E68B-C1A4C7B350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67764" y="6127710"/>
              <a:ext cx="1282306" cy="626201"/>
              <a:chOff x="5240497" y="6045656"/>
              <a:chExt cx="1662902" cy="812061"/>
            </a:xfrm>
          </p:grpSpPr>
          <p:pic>
            <p:nvPicPr>
              <p:cNvPr id="58395" name="Grafik 31">
                <a:extLst>
                  <a:ext uri="{FF2B5EF4-FFF2-40B4-BE49-F238E27FC236}">
                    <a16:creationId xmlns:a16="http://schemas.microsoft.com/office/drawing/2014/main" id="{9854D81D-B6EA-DC28-7C25-CD498CF16B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17465" y="6046412"/>
                <a:ext cx="325240" cy="428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396" name="TextBox 22">
                <a:extLst>
                  <a:ext uri="{FF2B5EF4-FFF2-40B4-BE49-F238E27FC236}">
                    <a16:creationId xmlns:a16="http://schemas.microsoft.com/office/drawing/2014/main" id="{DD53B386-A817-64F3-67A9-DBB7EE27AC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40497" y="6498503"/>
                <a:ext cx="1662902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Chemical Areas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8383" name="Gruppieren 33">
              <a:extLst>
                <a:ext uri="{FF2B5EF4-FFF2-40B4-BE49-F238E27FC236}">
                  <a16:creationId xmlns:a16="http://schemas.microsoft.com/office/drawing/2014/main" id="{A7B6DD2B-0C56-D7DB-A802-AF47F4BAE7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31499" y="6061601"/>
              <a:ext cx="1128532" cy="692369"/>
              <a:chOff x="6286459" y="5959930"/>
              <a:chExt cx="1463487" cy="897868"/>
            </a:xfrm>
          </p:grpSpPr>
          <p:pic>
            <p:nvPicPr>
              <p:cNvPr id="58393" name="Grafik 34">
                <a:extLst>
                  <a:ext uri="{FF2B5EF4-FFF2-40B4-BE49-F238E27FC236}">
                    <a16:creationId xmlns:a16="http://schemas.microsoft.com/office/drawing/2014/main" id="{A6359C0A-693C-23A9-1755-BCB894F1E4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5813" y="5959930"/>
                <a:ext cx="580491" cy="496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394" name="TextBox 22">
                <a:extLst>
                  <a:ext uri="{FF2B5EF4-FFF2-40B4-BE49-F238E27FC236}">
                    <a16:creationId xmlns:a16="http://schemas.microsoft.com/office/drawing/2014/main" id="{9370BE47-2752-4E56-3739-BA81B03AD9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86459" y="6498502"/>
                <a:ext cx="1463487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 err="1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Hydraulic</a:t>
                </a: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 Industry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8384" name="Gruppieren 36">
              <a:extLst>
                <a:ext uri="{FF2B5EF4-FFF2-40B4-BE49-F238E27FC236}">
                  <a16:creationId xmlns:a16="http://schemas.microsoft.com/office/drawing/2014/main" id="{17B7399C-1F63-03F8-EF8B-1B7DDD773F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12379" y="6150522"/>
              <a:ext cx="1301796" cy="603388"/>
              <a:chOff x="7255951" y="6075240"/>
              <a:chExt cx="1688176" cy="782477"/>
            </a:xfrm>
          </p:grpSpPr>
          <p:pic>
            <p:nvPicPr>
              <p:cNvPr id="58391" name="Grafik 37">
                <a:extLst>
                  <a:ext uri="{FF2B5EF4-FFF2-40B4-BE49-F238E27FC236}">
                    <a16:creationId xmlns:a16="http://schemas.microsoft.com/office/drawing/2014/main" id="{5D08F32E-4AFD-8F03-92E3-8656D9C490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19225" y="6075240"/>
                <a:ext cx="181146" cy="422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392" name="TextBox 22">
                <a:extLst>
                  <a:ext uri="{FF2B5EF4-FFF2-40B4-BE49-F238E27FC236}">
                    <a16:creationId xmlns:a16="http://schemas.microsoft.com/office/drawing/2014/main" id="{70992D82-633F-5C13-EB69-DAED23591E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55951" y="6498503"/>
                <a:ext cx="1688176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Food Industry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8385" name="Gruppieren 42">
              <a:extLst>
                <a:ext uri="{FF2B5EF4-FFF2-40B4-BE49-F238E27FC236}">
                  <a16:creationId xmlns:a16="http://schemas.microsoft.com/office/drawing/2014/main" id="{A2388708-2ABE-BAF3-9764-BB337F3840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81031" y="6150526"/>
              <a:ext cx="1046238" cy="603450"/>
              <a:chOff x="9526779" y="6075242"/>
              <a:chExt cx="1356768" cy="782557"/>
            </a:xfrm>
          </p:grpSpPr>
          <p:pic>
            <p:nvPicPr>
              <p:cNvPr id="58389" name="Grafik 43">
                <a:extLst>
                  <a:ext uri="{FF2B5EF4-FFF2-40B4-BE49-F238E27FC236}">
                    <a16:creationId xmlns:a16="http://schemas.microsoft.com/office/drawing/2014/main" id="{D63EDFC0-A0F1-A3B6-08AE-204A3D077FA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836718" y="6075242"/>
                <a:ext cx="747229" cy="405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390" name="TextBox 22">
                <a:extLst>
                  <a:ext uri="{FF2B5EF4-FFF2-40B4-BE49-F238E27FC236}">
                    <a16:creationId xmlns:a16="http://schemas.microsoft.com/office/drawing/2014/main" id="{BB048BB0-EBFA-509E-F90E-155F0F42E8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26779" y="6498503"/>
                <a:ext cx="1356768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Biogas plants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8386" name="Gruppieren 45">
              <a:extLst>
                <a:ext uri="{FF2B5EF4-FFF2-40B4-BE49-F238E27FC236}">
                  <a16:creationId xmlns:a16="http://schemas.microsoft.com/office/drawing/2014/main" id="{15AF886F-3882-5FFF-A2DB-597701C18D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05594" y="6134643"/>
              <a:ext cx="1046238" cy="619326"/>
              <a:chOff x="10683241" y="6054652"/>
              <a:chExt cx="1356768" cy="803146"/>
            </a:xfrm>
          </p:grpSpPr>
          <p:pic>
            <p:nvPicPr>
              <p:cNvPr id="58387" name="Grafik 46">
                <a:extLst>
                  <a:ext uri="{FF2B5EF4-FFF2-40B4-BE49-F238E27FC236}">
                    <a16:creationId xmlns:a16="http://schemas.microsoft.com/office/drawing/2014/main" id="{A2CAF973-5A52-37EF-81B1-A640120513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45763" y="6054652"/>
                <a:ext cx="631954" cy="4138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388" name="TextBox 22">
                <a:extLst>
                  <a:ext uri="{FF2B5EF4-FFF2-40B4-BE49-F238E27FC236}">
                    <a16:creationId xmlns:a16="http://schemas.microsoft.com/office/drawing/2014/main" id="{FB195286-3701-1F43-011B-96671F6B1C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83241" y="6498502"/>
                <a:ext cx="1356768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Power plants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sp>
        <p:nvSpPr>
          <p:cNvPr id="6" name="TextBox 40">
            <a:extLst>
              <a:ext uri="{FF2B5EF4-FFF2-40B4-BE49-F238E27FC236}">
                <a16:creationId xmlns:a16="http://schemas.microsoft.com/office/drawing/2014/main" id="{813BDEB4-0DED-0C25-0A5C-89F376B178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3890915"/>
            <a:ext cx="3732422" cy="172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-200°C up to +260°C</a:t>
            </a: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High bending fatigue strength</a:t>
            </a: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Chemical resistance</a:t>
            </a: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High tensile elongation</a:t>
            </a: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Clearance (Food Industry)</a:t>
            </a:r>
          </a:p>
          <a:p>
            <a:pPr marL="285750" indent="-285750"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1"/>
                </a:solidFill>
                <a:ea typeface="ROBOTO" panose="02000000000000000000" pitchFamily="2" charset="0"/>
                <a:cs typeface="ROBOTO" panose="02000000000000000000" pitchFamily="2" charset="0"/>
              </a:rPr>
              <a:t>Robust against weather influences</a:t>
            </a:r>
          </a:p>
        </p:txBody>
      </p:sp>
      <p:pic>
        <p:nvPicPr>
          <p:cNvPr id="50" name="Grafik 49" descr="Ein Bild, das Kreis, Autoteile, Rad enthält.&#10;&#10;Automatisch generierte Beschreibung">
            <a:extLst>
              <a:ext uri="{FF2B5EF4-FFF2-40B4-BE49-F238E27FC236}">
                <a16:creationId xmlns:a16="http://schemas.microsoft.com/office/drawing/2014/main" id="{1980477E-187D-8FE7-7DBC-ACDF82F4A65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969" y="922338"/>
            <a:ext cx="7435850" cy="50990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5353471"/>
      </p:ext>
    </p:extLst>
  </p:cSld>
  <p:clrMapOvr>
    <a:masterClrMapping/>
  </p:clrMapOvr>
  <p:transition spd="slow" advTm="1068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5" grpId="0"/>
      <p:bldP spid="19" grpId="0" build="p"/>
      <p:bldP spid="22" grpId="0"/>
      <p:bldP spid="23" grpId="0"/>
      <p:bldP spid="2" grpId="0" animBg="1"/>
      <p:bldP spid="2" grpId="1" animBg="1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D9BD1D4-7DAB-6733-A5FC-507C7FEA19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rgbClr val="1A6798"/>
                </a:solidFill>
              </a:rPr>
              <a:t>Products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5898905-A413-D199-8C4C-1E537E3C1294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HYDRAULIC GASKETS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7801A9-7755-9C9A-2375-1E1BE5E47257}"/>
              </a:ext>
            </a:extLst>
          </p:cNvPr>
          <p:cNvSpPr txBox="1"/>
          <p:nvPr/>
        </p:nvSpPr>
        <p:spPr>
          <a:xfrm>
            <a:off x="658813" y="2000250"/>
            <a:ext cx="290226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solidFill>
                  <a:schemeClr val="accent1"/>
                </a:solidFill>
                <a:latin typeface="+mj-lt"/>
              </a:rPr>
              <a:t>Hydraulic gaskets</a:t>
            </a:r>
            <a:endParaRPr lang="en-US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6C777F-2051-BA7D-C82A-5586B3710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2387943"/>
            <a:ext cx="4741862" cy="58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eaLnBrk="1" hangingPunct="1">
              <a:lnSpc>
                <a:spcPct val="150000"/>
              </a:lnSpc>
              <a:buFont typeface="Arial" panose="020B0604020202020204" pitchFamily="34" charset="0"/>
              <a:buNone/>
              <a:defRPr sz="1400"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lvl9pPr>
          </a:lstStyle>
          <a:p>
            <a:pPr>
              <a:lnSpc>
                <a:spcPts val="2000"/>
              </a:lnSpc>
            </a:pPr>
            <a:r>
              <a:rPr lang="en-US"/>
              <a:t>Applications in which lifting movements are predominantly performed utilise the power of hydraulics</a:t>
            </a:r>
            <a:endParaRPr lang="de-DE" dirty="0"/>
          </a:p>
        </p:txBody>
      </p:sp>
      <p:sp>
        <p:nvSpPr>
          <p:cNvPr id="2" name="Rectangle 41">
            <a:extLst>
              <a:ext uri="{FF2B5EF4-FFF2-40B4-BE49-F238E27FC236}">
                <a16:creationId xmlns:a16="http://schemas.microsoft.com/office/drawing/2014/main" id="{20696EEF-6B60-0938-845F-27A361EBA74E}"/>
              </a:ext>
            </a:extLst>
          </p:cNvPr>
          <p:cNvSpPr/>
          <p:nvPr/>
        </p:nvSpPr>
        <p:spPr>
          <a:xfrm>
            <a:off x="0" y="5935663"/>
            <a:ext cx="12192000" cy="922337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1E8CB18E-A5E2-DBC6-73DB-73727102A195}"/>
              </a:ext>
            </a:extLst>
          </p:cNvPr>
          <p:cNvGrpSpPr>
            <a:grpSpLocks/>
          </p:cNvGrpSpPr>
          <p:nvPr/>
        </p:nvGrpSpPr>
        <p:grpSpPr bwMode="auto">
          <a:xfrm>
            <a:off x="298450" y="6061080"/>
            <a:ext cx="4171950" cy="692213"/>
            <a:chOff x="298790" y="6061608"/>
            <a:chExt cx="4170968" cy="692367"/>
          </a:xfrm>
        </p:grpSpPr>
        <p:grpSp>
          <p:nvGrpSpPr>
            <p:cNvPr id="59402" name="Gruppieren 8">
              <a:extLst>
                <a:ext uri="{FF2B5EF4-FFF2-40B4-BE49-F238E27FC236}">
                  <a16:creationId xmlns:a16="http://schemas.microsoft.com/office/drawing/2014/main" id="{3415FFE8-CF0C-FF20-54A4-3A583DCC82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790" y="6127706"/>
              <a:ext cx="1142785" cy="626201"/>
              <a:chOff x="1203759" y="6045655"/>
              <a:chExt cx="1481970" cy="812061"/>
            </a:xfrm>
          </p:grpSpPr>
          <p:pic>
            <p:nvPicPr>
              <p:cNvPr id="59412" name="Grafik 9">
                <a:extLst>
                  <a:ext uri="{FF2B5EF4-FFF2-40B4-BE49-F238E27FC236}">
                    <a16:creationId xmlns:a16="http://schemas.microsoft.com/office/drawing/2014/main" id="{3BDE236E-48F3-4CE6-6C2D-B4BFDE572E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9514" y="6046416"/>
                <a:ext cx="609226" cy="422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413" name="TextBox 22">
                <a:extLst>
                  <a:ext uri="{FF2B5EF4-FFF2-40B4-BE49-F238E27FC236}">
                    <a16:creationId xmlns:a16="http://schemas.microsoft.com/office/drawing/2014/main" id="{38F2876A-19A5-B85C-4410-E77757FC14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3759" y="6498502"/>
                <a:ext cx="1481970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Maritime Industry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9403" name="Gruppieren 20">
              <a:extLst>
                <a:ext uri="{FF2B5EF4-FFF2-40B4-BE49-F238E27FC236}">
                  <a16:creationId xmlns:a16="http://schemas.microsoft.com/office/drawing/2014/main" id="{3FA1A4B2-C952-850E-353A-6B3F11ABA5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1095" y="6171166"/>
              <a:ext cx="995078" cy="582804"/>
              <a:chOff x="4370171" y="6102011"/>
              <a:chExt cx="1290424" cy="755784"/>
            </a:xfrm>
          </p:grpSpPr>
          <p:pic>
            <p:nvPicPr>
              <p:cNvPr id="59410" name="Grafik 27">
                <a:extLst>
                  <a:ext uri="{FF2B5EF4-FFF2-40B4-BE49-F238E27FC236}">
                    <a16:creationId xmlns:a16="http://schemas.microsoft.com/office/drawing/2014/main" id="{5F044542-1E24-5BC7-54DF-05716D3177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73311" y="6102011"/>
                <a:ext cx="617459" cy="3768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411" name="TextBox 22">
                <a:extLst>
                  <a:ext uri="{FF2B5EF4-FFF2-40B4-BE49-F238E27FC236}">
                    <a16:creationId xmlns:a16="http://schemas.microsoft.com/office/drawing/2014/main" id="{3DF901F9-4CCD-D31F-8671-E7B493021F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70171" y="6498501"/>
                <a:ext cx="1290424" cy="359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Mining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9404" name="Gruppieren 33">
              <a:extLst>
                <a:ext uri="{FF2B5EF4-FFF2-40B4-BE49-F238E27FC236}">
                  <a16:creationId xmlns:a16="http://schemas.microsoft.com/office/drawing/2014/main" id="{D19D5BE6-5D59-DD62-0989-4CF87C7102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79524" y="6061608"/>
              <a:ext cx="1142785" cy="692367"/>
              <a:chOff x="6274279" y="5959930"/>
              <a:chExt cx="1481970" cy="897864"/>
            </a:xfrm>
          </p:grpSpPr>
          <p:pic>
            <p:nvPicPr>
              <p:cNvPr id="59408" name="Grafik 34">
                <a:extLst>
                  <a:ext uri="{FF2B5EF4-FFF2-40B4-BE49-F238E27FC236}">
                    <a16:creationId xmlns:a16="http://schemas.microsoft.com/office/drawing/2014/main" id="{FD6EFA40-66AE-8CC0-8BB2-AA4F0ED2DC1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46455" y="5959930"/>
                <a:ext cx="580411" cy="496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409" name="TextBox 22">
                <a:extLst>
                  <a:ext uri="{FF2B5EF4-FFF2-40B4-BE49-F238E27FC236}">
                    <a16:creationId xmlns:a16="http://schemas.microsoft.com/office/drawing/2014/main" id="{1F14EBF8-6348-BED6-F9B9-74A66E7971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74279" y="6498501"/>
                <a:ext cx="1481970" cy="3592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 err="1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Hydraulic</a:t>
                </a: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 Industry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9405" name="Gruppieren 39">
              <a:extLst>
                <a:ext uri="{FF2B5EF4-FFF2-40B4-BE49-F238E27FC236}">
                  <a16:creationId xmlns:a16="http://schemas.microsoft.com/office/drawing/2014/main" id="{CB76C9EF-CFC7-6972-000E-C5962CA496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4680" y="6156875"/>
              <a:ext cx="995078" cy="597097"/>
              <a:chOff x="8488347" y="6083477"/>
              <a:chExt cx="1290424" cy="774319"/>
            </a:xfrm>
          </p:grpSpPr>
          <p:pic>
            <p:nvPicPr>
              <p:cNvPr id="59406" name="Grafik 40">
                <a:extLst>
                  <a:ext uri="{FF2B5EF4-FFF2-40B4-BE49-F238E27FC236}">
                    <a16:creationId xmlns:a16="http://schemas.microsoft.com/office/drawing/2014/main" id="{F7209D92-93D1-6871-1912-F71A433DE0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48466" y="6083477"/>
                <a:ext cx="566005" cy="41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407" name="TextBox 22">
                <a:extLst>
                  <a:ext uri="{FF2B5EF4-FFF2-40B4-BE49-F238E27FC236}">
                    <a16:creationId xmlns:a16="http://schemas.microsoft.com/office/drawing/2014/main" id="{F8CA93AA-E66F-8F95-3D2A-37173C1E8E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488347" y="6498502"/>
                <a:ext cx="1290424" cy="3592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 err="1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Agriculture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sp>
        <p:nvSpPr>
          <p:cNvPr id="7" name="TextBox 55">
            <a:extLst>
              <a:ext uri="{FF2B5EF4-FFF2-40B4-BE49-F238E27FC236}">
                <a16:creationId xmlns:a16="http://schemas.microsoft.com/office/drawing/2014/main" id="{FA504CE7-753A-378A-1C5D-F27830654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996" y="2990839"/>
            <a:ext cx="9303941" cy="58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</a:pPr>
            <a:r>
              <a:rPr lang="en-US" altLang="de-DE" sz="1400" dirty="0">
                <a:ea typeface="Roboto Light" panose="02000000000000000000" pitchFamily="2" charset="0"/>
                <a:cs typeface="Roboto Light" panose="02000000000000000000" pitchFamily="2" charset="0"/>
              </a:rPr>
              <a:t>extreme working conditions &amp; high pressure</a:t>
            </a:r>
          </a:p>
          <a:p>
            <a:pPr eaLnBrk="1" hangingPunct="1">
              <a:lnSpc>
                <a:spcPts val="2000"/>
              </a:lnSpc>
              <a:spcBef>
                <a:spcPct val="0"/>
              </a:spcBef>
            </a:pPr>
            <a:r>
              <a:rPr lang="en-US" altLang="de-DE" sz="1400" dirty="0">
                <a:ea typeface="Roboto Light" panose="02000000000000000000" pitchFamily="2" charset="0"/>
                <a:cs typeface="Roboto Light" panose="02000000000000000000" pitchFamily="2" charset="0"/>
              </a:rPr>
              <a:t>contamination by mud &amp; dust </a:t>
            </a:r>
            <a:endParaRPr lang="ru-RU" altLang="de-DE" sz="1400" dirty="0"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6DF7B81-3E78-B8D3-123A-1AF536FB171E}"/>
              </a:ext>
            </a:extLst>
          </p:cNvPr>
          <p:cNvSpPr/>
          <p:nvPr/>
        </p:nvSpPr>
        <p:spPr>
          <a:xfrm>
            <a:off x="-488886" y="3840835"/>
            <a:ext cx="6328372" cy="1871231"/>
          </a:xfrm>
          <a:prstGeom prst="round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9" name="TextBox 20">
            <a:extLst>
              <a:ext uri="{FF2B5EF4-FFF2-40B4-BE49-F238E27FC236}">
                <a16:creationId xmlns:a16="http://schemas.microsoft.com/office/drawing/2014/main" id="{0D68B609-33B9-8B61-2FA5-806AFFDC5755}"/>
              </a:ext>
            </a:extLst>
          </p:cNvPr>
          <p:cNvSpPr txBox="1"/>
          <p:nvPr/>
        </p:nvSpPr>
        <p:spPr>
          <a:xfrm>
            <a:off x="736996" y="4000937"/>
            <a:ext cx="45140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>
                <a:solidFill>
                  <a:schemeClr val="bg2"/>
                </a:solidFill>
                <a:latin typeface="+mj-lt"/>
              </a:rPr>
              <a:t>Most common in hydraulics</a:t>
            </a:r>
            <a:endParaRPr lang="ru-RU" sz="20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0" name="TextBox 55">
            <a:extLst>
              <a:ext uri="{FF2B5EF4-FFF2-40B4-BE49-F238E27FC236}">
                <a16:creationId xmlns:a16="http://schemas.microsoft.com/office/drawing/2014/main" id="{33BFFF9B-0931-3C8D-D881-16C9CAF92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997" y="4351172"/>
            <a:ext cx="196532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Rod seals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Piston seals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Guide elements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Groove Rings</a:t>
            </a:r>
          </a:p>
        </p:txBody>
      </p:sp>
      <p:pic>
        <p:nvPicPr>
          <p:cNvPr id="53" name="Grafik 52" descr="Ein Bild, das Modeaccessoire, Kreis, Kunst enthält.&#10;&#10;Automatisch generierte Beschreibung">
            <a:extLst>
              <a:ext uri="{FF2B5EF4-FFF2-40B4-BE49-F238E27FC236}">
                <a16:creationId xmlns:a16="http://schemas.microsoft.com/office/drawing/2014/main" id="{D21DF905-872A-463D-BF18-95813C4D311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8213" y="1347788"/>
            <a:ext cx="7662862" cy="57578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2474960"/>
      </p:ext>
    </p:extLst>
  </p:cSld>
  <p:clrMapOvr>
    <a:masterClrMapping/>
  </p:clrMapOvr>
  <p:transition spd="slow" advTm="1216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withGroup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build="p"/>
      <p:bldP spid="22" grpId="0"/>
      <p:bldP spid="23" grpId="0"/>
      <p:bldP spid="2" grpId="0" animBg="1"/>
      <p:bldP spid="2" grpId="1" animBg="1"/>
      <p:bldP spid="7" grpId="0"/>
      <p:bldP spid="8" grpId="0" animBg="1"/>
      <p:bldP spid="8" grpId="1" animBg="1"/>
      <p:bldP spid="9" grpId="0"/>
      <p:bldP spid="9" grpId="1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595B8AA-2981-419F-9459-3D35FA87B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/>
              <a:t>Our </a:t>
            </a:r>
            <a:r>
              <a:rPr lang="en-US" altLang="de-DE" dirty="0">
                <a:solidFill>
                  <a:schemeClr val="accent4"/>
                </a:solidFill>
              </a:rPr>
              <a:t>Products</a:t>
            </a:r>
            <a:endParaRPr lang="en-US" altLang="de-DE" dirty="0">
              <a:solidFill>
                <a:schemeClr val="accent1"/>
              </a:solidFill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6F86EB6-4962-89C1-93EC-F17F82E237EB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006475"/>
            <a:ext cx="12192000" cy="341313"/>
          </a:xfrm>
        </p:spPr>
        <p:txBody>
          <a:bodyPr/>
          <a:lstStyle/>
          <a:p>
            <a:pPr eaLnBrk="1" hangingPunct="1"/>
            <a:r>
              <a:rPr lang="en-US" altLang="de-DE" dirty="0"/>
              <a:t>FLAT GESKETS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E1FB55-801B-F9A4-C5C7-0D1861054E7A}"/>
              </a:ext>
            </a:extLst>
          </p:cNvPr>
          <p:cNvSpPr txBox="1"/>
          <p:nvPr/>
        </p:nvSpPr>
        <p:spPr>
          <a:xfrm>
            <a:off x="658813" y="2000250"/>
            <a:ext cx="201529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56BEEC"/>
                </a:solidFill>
                <a:latin typeface="open sans"/>
              </a:rPr>
              <a:t>Flat gaskets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347221-237B-D3F6-878D-EDA5D78B7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13" y="2333625"/>
            <a:ext cx="5437187" cy="58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lvl="0" eaLnBrk="1" hangingPunct="1">
              <a:lnSpc>
                <a:spcPts val="2000"/>
              </a:lnSpc>
              <a:spcBef>
                <a:spcPct val="0"/>
              </a:spcBef>
              <a:buNone/>
            </a:pPr>
            <a:r>
              <a:rPr lang="en-US" altLang="de-DE" sz="1400" dirty="0">
                <a:solidFill>
                  <a:prstClr val="black"/>
                </a:solidFill>
                <a:ea typeface="ROBOTO" panose="02000000000000000000" pitchFamily="2" charset="0"/>
                <a:cs typeface="ROBOTO" panose="02000000000000000000" pitchFamily="2" charset="0"/>
              </a:rPr>
              <a:t>Flat gaskets usually belongs to the static gaskets and are mainly required in apparatus or pipeline constructions.</a:t>
            </a:r>
            <a:endParaRPr lang="id-ID" altLang="de-DE" sz="1400" dirty="0">
              <a:solidFill>
                <a:prstClr val="black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08F8E4AA-55EE-0487-D5E8-A1A5DA219864}"/>
              </a:ext>
            </a:extLst>
          </p:cNvPr>
          <p:cNvSpPr txBox="1"/>
          <p:nvPr/>
        </p:nvSpPr>
        <p:spPr>
          <a:xfrm>
            <a:off x="-4171950" y="1347788"/>
            <a:ext cx="7778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dph</a:t>
            </a:r>
          </a:p>
        </p:txBody>
      </p:sp>
      <p:sp>
        <p:nvSpPr>
          <p:cNvPr id="2" name="Rectangle 41">
            <a:extLst>
              <a:ext uri="{FF2B5EF4-FFF2-40B4-BE49-F238E27FC236}">
                <a16:creationId xmlns:a16="http://schemas.microsoft.com/office/drawing/2014/main" id="{88951F91-3217-A1DA-B542-6B937860AEC0}"/>
              </a:ext>
            </a:extLst>
          </p:cNvPr>
          <p:cNvSpPr/>
          <p:nvPr/>
        </p:nvSpPr>
        <p:spPr>
          <a:xfrm>
            <a:off x="0" y="5935663"/>
            <a:ext cx="12192000" cy="922337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BF575D3B-800B-C23A-A1FB-30E2EB8C7E1B}"/>
              </a:ext>
            </a:extLst>
          </p:cNvPr>
          <p:cNvGrpSpPr>
            <a:grpSpLocks/>
          </p:cNvGrpSpPr>
          <p:nvPr/>
        </p:nvGrpSpPr>
        <p:grpSpPr bwMode="auto">
          <a:xfrm>
            <a:off x="233363" y="6061069"/>
            <a:ext cx="9384440" cy="899960"/>
            <a:chOff x="234105" y="6061601"/>
            <a:chExt cx="9384271" cy="900166"/>
          </a:xfrm>
        </p:grpSpPr>
        <p:grpSp>
          <p:nvGrpSpPr>
            <p:cNvPr id="65547" name="Gruppieren 6">
              <a:extLst>
                <a:ext uri="{FF2B5EF4-FFF2-40B4-BE49-F238E27FC236}">
                  <a16:creationId xmlns:a16="http://schemas.microsoft.com/office/drawing/2014/main" id="{D91CF3C9-21F6-30E0-7D43-39D227C887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4105" y="6247549"/>
              <a:ext cx="1165517" cy="506362"/>
              <a:chOff x="-24595" y="6201064"/>
              <a:chExt cx="1511449" cy="656653"/>
            </a:xfrm>
          </p:grpSpPr>
          <p:pic>
            <p:nvPicPr>
              <p:cNvPr id="65572" name="Grafik 7">
                <a:extLst>
                  <a:ext uri="{FF2B5EF4-FFF2-40B4-BE49-F238E27FC236}">
                    <a16:creationId xmlns:a16="http://schemas.microsoft.com/office/drawing/2014/main" id="{B0F743CF-D775-F9DF-9E50-23C0B4BC60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296" y="6200849"/>
                <a:ext cx="533189" cy="3006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573" name="TextBox 22">
                <a:extLst>
                  <a:ext uri="{FF2B5EF4-FFF2-40B4-BE49-F238E27FC236}">
                    <a16:creationId xmlns:a16="http://schemas.microsoft.com/office/drawing/2014/main" id="{924E1E62-9C85-840C-F3AE-BADCAFEBB3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24595" y="6498503"/>
                <a:ext cx="1511449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Automotive </a:t>
                </a:r>
                <a:r>
                  <a:rPr kumimoji="0" lang="de-DE" altLang="de-DE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Sector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5548" name="Gruppieren 9">
              <a:extLst>
                <a:ext uri="{FF2B5EF4-FFF2-40B4-BE49-F238E27FC236}">
                  <a16:creationId xmlns:a16="http://schemas.microsoft.com/office/drawing/2014/main" id="{9B81CD84-8AA4-ECBD-E554-5B820C82E9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37120" y="6127706"/>
              <a:ext cx="1142785" cy="626201"/>
              <a:chOff x="1203759" y="6045655"/>
              <a:chExt cx="1481970" cy="812061"/>
            </a:xfrm>
          </p:grpSpPr>
          <p:pic>
            <p:nvPicPr>
              <p:cNvPr id="65570" name="Grafik 10">
                <a:extLst>
                  <a:ext uri="{FF2B5EF4-FFF2-40B4-BE49-F238E27FC236}">
                    <a16:creationId xmlns:a16="http://schemas.microsoft.com/office/drawing/2014/main" id="{D83AA71D-70C8-5734-9AB2-4A166ED3E2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9980" y="6046416"/>
                <a:ext cx="609358" cy="422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571" name="TextBox 22">
                <a:extLst>
                  <a:ext uri="{FF2B5EF4-FFF2-40B4-BE49-F238E27FC236}">
                    <a16:creationId xmlns:a16="http://schemas.microsoft.com/office/drawing/2014/main" id="{EE223182-7BA8-B4B4-6321-D0F4302A9E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3759" y="6498502"/>
                <a:ext cx="1481970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Maritime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5549" name="Gruppieren 12">
              <a:extLst>
                <a:ext uri="{FF2B5EF4-FFF2-40B4-BE49-F238E27FC236}">
                  <a16:creationId xmlns:a16="http://schemas.microsoft.com/office/drawing/2014/main" id="{7FF72118-60C1-1CF5-B541-66F207BC15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9314" y="6080653"/>
              <a:ext cx="1165517" cy="673314"/>
              <a:chOff x="2206658" y="5984639"/>
              <a:chExt cx="1511450" cy="873159"/>
            </a:xfrm>
          </p:grpSpPr>
          <p:pic>
            <p:nvPicPr>
              <p:cNvPr id="65568" name="Grafik 13">
                <a:extLst>
                  <a:ext uri="{FF2B5EF4-FFF2-40B4-BE49-F238E27FC236}">
                    <a16:creationId xmlns:a16="http://schemas.microsoft.com/office/drawing/2014/main" id="{D5238404-8673-C71A-7B27-58541B07AC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4494" y="5984639"/>
                <a:ext cx="422023" cy="475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569" name="TextBox 22">
                <a:extLst>
                  <a:ext uri="{FF2B5EF4-FFF2-40B4-BE49-F238E27FC236}">
                    <a16:creationId xmlns:a16="http://schemas.microsoft.com/office/drawing/2014/main" id="{ACBB755B-D80C-8783-8B5F-5B3C1EBB4E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6658" y="6498503"/>
                <a:ext cx="1511450" cy="359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General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5550" name="Gruppieren 16">
              <a:extLst>
                <a:ext uri="{FF2B5EF4-FFF2-40B4-BE49-F238E27FC236}">
                  <a16:creationId xmlns:a16="http://schemas.microsoft.com/office/drawing/2014/main" id="{C06A9201-189A-60E4-4659-5C1901CCF6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15848" y="6085421"/>
              <a:ext cx="1197416" cy="668486"/>
              <a:chOff x="3318114" y="5990819"/>
              <a:chExt cx="1552816" cy="866897"/>
            </a:xfrm>
          </p:grpSpPr>
          <p:pic>
            <p:nvPicPr>
              <p:cNvPr id="65566" name="Grafik 17">
                <a:extLst>
                  <a:ext uri="{FF2B5EF4-FFF2-40B4-BE49-F238E27FC236}">
                    <a16:creationId xmlns:a16="http://schemas.microsoft.com/office/drawing/2014/main" id="{D71D68CB-9035-B279-55BB-513CE28DD7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29816" y="5990819"/>
                <a:ext cx="498193" cy="4674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567" name="TextBox 22">
                <a:extLst>
                  <a:ext uri="{FF2B5EF4-FFF2-40B4-BE49-F238E27FC236}">
                    <a16:creationId xmlns:a16="http://schemas.microsoft.com/office/drawing/2014/main" id="{CABB5F2D-29BC-79E4-997E-9D80E929A0D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18114" y="6498501"/>
                <a:ext cx="1552816" cy="35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Oil- &amp; Gas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5551" name="Gruppieren 27">
              <a:extLst>
                <a:ext uri="{FF2B5EF4-FFF2-40B4-BE49-F238E27FC236}">
                  <a16:creationId xmlns:a16="http://schemas.microsoft.com/office/drawing/2014/main" id="{465A9E5F-10B4-B83D-46B8-BCA833AC0D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51115" y="6171163"/>
              <a:ext cx="995078" cy="582806"/>
              <a:chOff x="4405391" y="6102011"/>
              <a:chExt cx="1290424" cy="755787"/>
            </a:xfrm>
          </p:grpSpPr>
          <p:pic>
            <p:nvPicPr>
              <p:cNvPr id="65564" name="Grafik 28">
                <a:extLst>
                  <a:ext uri="{FF2B5EF4-FFF2-40B4-BE49-F238E27FC236}">
                    <a16:creationId xmlns:a16="http://schemas.microsoft.com/office/drawing/2014/main" id="{763092CC-B821-AEDE-0148-51F36DCD47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08234" y="6102011"/>
                <a:ext cx="617593" cy="3768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565" name="TextBox 22">
                <a:extLst>
                  <a:ext uri="{FF2B5EF4-FFF2-40B4-BE49-F238E27FC236}">
                    <a16:creationId xmlns:a16="http://schemas.microsoft.com/office/drawing/2014/main" id="{15184242-EF90-A5F8-73ED-D34BB06E73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05391" y="6498502"/>
                <a:ext cx="1290424" cy="359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de-DE" altLang="de-DE" sz="900" dirty="0">
                    <a:solidFill>
                      <a:schemeClr val="bg1"/>
                    </a:solidFill>
                    <a:ea typeface="ROBOTO" panose="02000000000000000000" pitchFamily="2" charset="0"/>
                    <a:cs typeface="ROBOTO" panose="02000000000000000000" pitchFamily="2" charset="0"/>
                  </a:rPr>
                  <a:t>Mining</a:t>
                </a: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5552" name="Gruppieren 31">
              <a:extLst>
                <a:ext uri="{FF2B5EF4-FFF2-40B4-BE49-F238E27FC236}">
                  <a16:creationId xmlns:a16="http://schemas.microsoft.com/office/drawing/2014/main" id="{D93AEFBE-5BB8-014C-6837-C2CB708FCD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73335" y="6128299"/>
              <a:ext cx="1282306" cy="625618"/>
              <a:chOff x="5158317" y="6046412"/>
              <a:chExt cx="1662902" cy="811304"/>
            </a:xfrm>
          </p:grpSpPr>
          <p:pic>
            <p:nvPicPr>
              <p:cNvPr id="65562" name="Grafik 32">
                <a:extLst>
                  <a:ext uri="{FF2B5EF4-FFF2-40B4-BE49-F238E27FC236}">
                    <a16:creationId xmlns:a16="http://schemas.microsoft.com/office/drawing/2014/main" id="{EBBB8323-F3D4-8360-7A64-474178EB43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35020" y="6046412"/>
                <a:ext cx="325266" cy="4283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563" name="TextBox 22">
                <a:extLst>
                  <a:ext uri="{FF2B5EF4-FFF2-40B4-BE49-F238E27FC236}">
                    <a16:creationId xmlns:a16="http://schemas.microsoft.com/office/drawing/2014/main" id="{AE046904-440D-4B09-46CE-0384F6647F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158317" y="6498502"/>
                <a:ext cx="1662902" cy="359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Chemical Areas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5553" name="Gruppieren 34">
              <a:extLst>
                <a:ext uri="{FF2B5EF4-FFF2-40B4-BE49-F238E27FC236}">
                  <a16:creationId xmlns:a16="http://schemas.microsoft.com/office/drawing/2014/main" id="{9FBC13BC-3D8C-33A8-35C6-4BCD611576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69054" y="6061601"/>
              <a:ext cx="1130859" cy="900165"/>
              <a:chOff x="6245753" y="5959930"/>
              <a:chExt cx="1466504" cy="1167339"/>
            </a:xfrm>
          </p:grpSpPr>
          <p:pic>
            <p:nvPicPr>
              <p:cNvPr id="65560" name="Grafik 35">
                <a:extLst>
                  <a:ext uri="{FF2B5EF4-FFF2-40B4-BE49-F238E27FC236}">
                    <a16:creationId xmlns:a16="http://schemas.microsoft.com/office/drawing/2014/main" id="{F4B72412-1C66-9F80-9A59-49ED6E6075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33907" y="5959930"/>
                <a:ext cx="580537" cy="496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561" name="TextBox 22">
                <a:extLst>
                  <a:ext uri="{FF2B5EF4-FFF2-40B4-BE49-F238E27FC236}">
                    <a16:creationId xmlns:a16="http://schemas.microsoft.com/office/drawing/2014/main" id="{460EB4AB-DB49-3AE9-F5E1-C2B3151B41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5753" y="6498502"/>
                <a:ext cx="1466504" cy="628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Hydraulic</a:t>
                </a: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5554" name="Gruppieren 37">
              <a:extLst>
                <a:ext uri="{FF2B5EF4-FFF2-40B4-BE49-F238E27FC236}">
                  <a16:creationId xmlns:a16="http://schemas.microsoft.com/office/drawing/2014/main" id="{AB883E0F-7499-42CB-0F42-0BAC2C981B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35114" y="6150520"/>
              <a:ext cx="1301796" cy="811247"/>
              <a:chOff x="7196029" y="6075240"/>
              <a:chExt cx="1688176" cy="1052030"/>
            </a:xfrm>
          </p:grpSpPr>
          <p:pic>
            <p:nvPicPr>
              <p:cNvPr id="65558" name="Grafik 38">
                <a:extLst>
                  <a:ext uri="{FF2B5EF4-FFF2-40B4-BE49-F238E27FC236}">
                    <a16:creationId xmlns:a16="http://schemas.microsoft.com/office/drawing/2014/main" id="{63E3275C-BDF2-B4C4-C41E-67AE403DEF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59256" y="6075240"/>
                <a:ext cx="181161" cy="422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559" name="TextBox 22">
                <a:extLst>
                  <a:ext uri="{FF2B5EF4-FFF2-40B4-BE49-F238E27FC236}">
                    <a16:creationId xmlns:a16="http://schemas.microsoft.com/office/drawing/2014/main" id="{6779E37E-3071-5F95-B1CF-E01F9C5F45F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96029" y="6498503"/>
                <a:ext cx="1688176" cy="6287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Food Industry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65555" name="Gruppieren 40">
              <a:extLst>
                <a:ext uri="{FF2B5EF4-FFF2-40B4-BE49-F238E27FC236}">
                  <a16:creationId xmlns:a16="http://schemas.microsoft.com/office/drawing/2014/main" id="{64B56CE0-0CE5-8EE5-A299-700CFFFBFE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23298" y="6156873"/>
              <a:ext cx="995078" cy="804894"/>
              <a:chOff x="8312245" y="6083478"/>
              <a:chExt cx="1290424" cy="1043792"/>
            </a:xfrm>
          </p:grpSpPr>
          <p:pic>
            <p:nvPicPr>
              <p:cNvPr id="65556" name="Grafik 41">
                <a:extLst>
                  <a:ext uri="{FF2B5EF4-FFF2-40B4-BE49-F238E27FC236}">
                    <a16:creationId xmlns:a16="http://schemas.microsoft.com/office/drawing/2014/main" id="{6FB58ED3-65BC-B044-0E3B-A575ABE46A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2162" y="6083478"/>
                <a:ext cx="566128" cy="4138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557" name="TextBox 22">
                <a:extLst>
                  <a:ext uri="{FF2B5EF4-FFF2-40B4-BE49-F238E27FC236}">
                    <a16:creationId xmlns:a16="http://schemas.microsoft.com/office/drawing/2014/main" id="{D8967907-C9A0-07AC-A567-047CC489C6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12245" y="6498502"/>
                <a:ext cx="1290424" cy="6287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ROBOTO" panose="02000000000000000000" pitchFamily="2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ROBOTO" panose="02000000000000000000" pitchFamily="2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de-DE" altLang="de-DE" sz="9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Agriculture</a:t>
                </a:r>
                <a:endParaRPr kumimoji="0" lang="id-ID" altLang="de-DE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endParaRPr lang="id-ID" altLang="de-DE" sz="900" dirty="0">
                  <a:solidFill>
                    <a:schemeClr val="bg1"/>
                  </a:solidFill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</p:grpSp>
      <p:pic>
        <p:nvPicPr>
          <p:cNvPr id="51" name="Grafik 50" descr="Ein Bild, das Entwurf, Kunst, Grafiken, Kreis enthält.&#10;&#10;Automatisch generierte Beschreibung">
            <a:extLst>
              <a:ext uri="{FF2B5EF4-FFF2-40B4-BE49-F238E27FC236}">
                <a16:creationId xmlns:a16="http://schemas.microsoft.com/office/drawing/2014/main" id="{B90DCF60-2FFF-9229-0E10-09562B5ED3B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3013" y="627063"/>
            <a:ext cx="8709025" cy="527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55">
            <a:extLst>
              <a:ext uri="{FF2B5EF4-FFF2-40B4-BE49-F238E27FC236}">
                <a16:creationId xmlns:a16="http://schemas.microsoft.com/office/drawing/2014/main" id="{A5C9F7A1-358C-1DAD-0C8F-AA18462EE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996" y="2972704"/>
            <a:ext cx="9303941" cy="84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0"/>
              </a:spcBef>
            </a:pPr>
            <a:r>
              <a:rPr lang="en-US" altLang="de-DE" sz="1400" dirty="0">
                <a:ea typeface="Roboto Light" panose="02000000000000000000" pitchFamily="2" charset="0"/>
                <a:cs typeface="Roboto Light" panose="02000000000000000000" pitchFamily="2" charset="0"/>
              </a:rPr>
              <a:t>Standard sizes acc. to the DIN norm are usually on stock</a:t>
            </a:r>
          </a:p>
          <a:p>
            <a:pPr eaLnBrk="1" hangingPunct="1">
              <a:lnSpc>
                <a:spcPts val="2000"/>
              </a:lnSpc>
              <a:spcBef>
                <a:spcPct val="0"/>
              </a:spcBef>
            </a:pPr>
            <a:r>
              <a:rPr lang="en-US" altLang="de-DE" sz="1400" dirty="0">
                <a:ea typeface="Roboto Light" panose="02000000000000000000" pitchFamily="2" charset="0"/>
                <a:cs typeface="Roboto Light" panose="02000000000000000000" pitchFamily="2" charset="0"/>
              </a:rPr>
              <a:t>Possible </a:t>
            </a:r>
            <a:r>
              <a:rPr lang="en-US" altLang="de-DE" sz="1400" dirty="0" err="1">
                <a:ea typeface="Roboto Light" panose="02000000000000000000" pitchFamily="2" charset="0"/>
                <a:cs typeface="Roboto Light" panose="02000000000000000000" pitchFamily="2" charset="0"/>
              </a:rPr>
              <a:t>customised</a:t>
            </a:r>
            <a:r>
              <a:rPr lang="en-US" altLang="de-DE" sz="1400" dirty="0">
                <a:ea typeface="Roboto Light" panose="02000000000000000000" pitchFamily="2" charset="0"/>
                <a:cs typeface="Roboto Light" panose="02000000000000000000" pitchFamily="2" charset="0"/>
              </a:rPr>
              <a:t> production according to customer </a:t>
            </a:r>
            <a:br>
              <a:rPr lang="en-US" altLang="de-DE" sz="1400" dirty="0">
                <a:ea typeface="Roboto Light" panose="02000000000000000000" pitchFamily="2" charset="0"/>
                <a:cs typeface="Roboto Light" panose="02000000000000000000" pitchFamily="2" charset="0"/>
              </a:rPr>
            </a:br>
            <a:r>
              <a:rPr lang="en-US" altLang="de-DE" sz="1400" dirty="0">
                <a:ea typeface="Roboto Light" panose="02000000000000000000" pitchFamily="2" charset="0"/>
                <a:cs typeface="Roboto Light" panose="02000000000000000000" pitchFamily="2" charset="0"/>
              </a:rPr>
              <a:t>requirements with technical drawing 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0BB0CEA-E3B9-5616-D811-8534884A0AC0}"/>
              </a:ext>
            </a:extLst>
          </p:cNvPr>
          <p:cNvSpPr/>
          <p:nvPr/>
        </p:nvSpPr>
        <p:spPr>
          <a:xfrm>
            <a:off x="-488886" y="3840835"/>
            <a:ext cx="6328372" cy="1871231"/>
          </a:xfrm>
          <a:prstGeom prst="round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FBF3C7BD-80BF-36CF-C20B-993090F4C277}"/>
              </a:ext>
            </a:extLst>
          </p:cNvPr>
          <p:cNvSpPr txBox="1"/>
          <p:nvPr/>
        </p:nvSpPr>
        <p:spPr>
          <a:xfrm>
            <a:off x="736998" y="4000937"/>
            <a:ext cx="17351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2"/>
                </a:solidFill>
                <a:latin typeface="+mj-lt"/>
              </a:rPr>
              <a:t>Material:</a:t>
            </a:r>
            <a:endParaRPr lang="ru-RU" sz="2000" b="1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9" name="TextBox 55">
            <a:extLst>
              <a:ext uri="{FF2B5EF4-FFF2-40B4-BE49-F238E27FC236}">
                <a16:creationId xmlns:a16="http://schemas.microsoft.com/office/drawing/2014/main" id="{AFECD1F5-B450-B79D-B5F0-475C6EF1A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997" y="4351172"/>
            <a:ext cx="196532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Elastomers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PTFE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var. </a:t>
            </a:r>
            <a:r>
              <a:rPr lang="en-US" altLang="de-DE" sz="1200" dirty="0" err="1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Fibres</a:t>
            </a:r>
            <a:endParaRPr lang="en-US" altLang="de-DE" sz="1200" dirty="0">
              <a:solidFill>
                <a:schemeClr val="bg2"/>
              </a:solidFill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de-DE" sz="1200" dirty="0">
                <a:solidFill>
                  <a:schemeClr val="bg2"/>
                </a:solidFill>
                <a:ea typeface="Roboto Light" panose="02000000000000000000" pitchFamily="2" charset="0"/>
                <a:cs typeface="Roboto Light" panose="02000000000000000000" pitchFamily="2" charset="0"/>
              </a:rPr>
              <a:t>Metal / Copper</a:t>
            </a:r>
            <a:endParaRPr lang="ru-RU" altLang="de-DE" sz="1200" dirty="0">
              <a:solidFill>
                <a:schemeClr val="bg2"/>
              </a:solidFill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build="p"/>
      <p:bldP spid="22" grpId="0"/>
      <p:bldP spid="23" grpId="0"/>
      <p:bldP spid="6" grpId="0"/>
      <p:bldP spid="2" grpId="0" animBg="1"/>
      <p:bldP spid="2" grpId="1" animBg="1"/>
      <p:bldP spid="3" grpId="0"/>
      <p:bldP spid="7" grpId="0" animBg="1"/>
      <p:bldP spid="7" grpId="1" animBg="1"/>
      <p:bldP spid="8" grpId="0"/>
      <p:bldP spid="8" grpId="1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4924A-CB0D-6D30-3E2D-7129654009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55600"/>
            <a:ext cx="10515600" cy="88423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de-DE" dirty="0">
                <a:solidFill>
                  <a:prstClr val="black"/>
                </a:solidFill>
              </a:rPr>
              <a:t>Contact</a:t>
            </a:r>
            <a:r>
              <a:rPr lang="en-US" altLang="de-DE" dirty="0">
                <a:solidFill>
                  <a:srgbClr val="1A6798"/>
                </a:solidFill>
              </a:rPr>
              <a:t>!</a:t>
            </a:r>
            <a:endParaRPr lang="en-US" altLang="de-DE" dirty="0">
              <a:solidFill>
                <a:schemeClr val="accent4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A7BF45-BE95-A32A-9B1F-AF163659C0EF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838200" y="1006475"/>
            <a:ext cx="10515600" cy="341313"/>
          </a:xfrm>
        </p:spPr>
        <p:txBody>
          <a:bodyPr/>
          <a:lstStyle/>
          <a:p>
            <a:pPr lvl="0" eaLnBrk="1" hangingPunct="1"/>
            <a:r>
              <a:rPr lang="en-US" altLang="de-DE" dirty="0">
                <a:solidFill>
                  <a:prstClr val="black"/>
                </a:solidFill>
              </a:rPr>
              <a:t>Do you still have questions? We are always at your disposal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DE4983-27A5-F2DF-5A6F-155071C8F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0513" y="5357813"/>
            <a:ext cx="222567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sz="1200"/>
              <a:t>Ferdinand-Harten-Straße 15</a:t>
            </a:r>
            <a:br>
              <a:rPr lang="de-DE" altLang="de-DE" sz="1200"/>
            </a:br>
            <a:r>
              <a:rPr lang="de-DE" altLang="de-DE" sz="1200"/>
              <a:t>22949 Ammersbek</a:t>
            </a:r>
            <a:endParaRPr lang="en-US" altLang="de-DE" sz="12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2AC469-0D59-506F-294A-08E4D48178C5}"/>
              </a:ext>
            </a:extLst>
          </p:cNvPr>
          <p:cNvSpPr txBox="1"/>
          <p:nvPr/>
        </p:nvSpPr>
        <p:spPr>
          <a:xfrm>
            <a:off x="1560513" y="5106988"/>
            <a:ext cx="24638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b="1" dirty="0">
                <a:latin typeface="+mj-lt"/>
              </a:rPr>
              <a:t>Adress</a:t>
            </a:r>
            <a:endParaRPr lang="en-US" b="1" dirty="0">
              <a:latin typeface="+mj-lt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5762043-A1CF-2631-8B28-C41E451CFBA0}"/>
              </a:ext>
            </a:extLst>
          </p:cNvPr>
          <p:cNvCxnSpPr/>
          <p:nvPr/>
        </p:nvCxnSpPr>
        <p:spPr>
          <a:xfrm>
            <a:off x="4033838" y="4814888"/>
            <a:ext cx="0" cy="15509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6ACFEC9-C21C-8478-6CE8-F16E2C4C815B}"/>
              </a:ext>
            </a:extLst>
          </p:cNvPr>
          <p:cNvCxnSpPr/>
          <p:nvPr/>
        </p:nvCxnSpPr>
        <p:spPr>
          <a:xfrm>
            <a:off x="7542213" y="4814888"/>
            <a:ext cx="0" cy="15509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637C859A-269E-AFD2-B586-1FE0513243DA}"/>
              </a:ext>
            </a:extLst>
          </p:cNvPr>
          <p:cNvSpPr/>
          <p:nvPr/>
        </p:nvSpPr>
        <p:spPr>
          <a:xfrm>
            <a:off x="700088" y="5143500"/>
            <a:ext cx="820737" cy="8207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Freeform 29">
            <a:extLst>
              <a:ext uri="{FF2B5EF4-FFF2-40B4-BE49-F238E27FC236}">
                <a16:creationId xmlns:a16="http://schemas.microsoft.com/office/drawing/2014/main" id="{3833D4C9-4EF4-485C-8551-C75008E845B9}"/>
              </a:ext>
            </a:extLst>
          </p:cNvPr>
          <p:cNvSpPr>
            <a:spLocks noEditPoints="1"/>
          </p:cNvSpPr>
          <p:nvPr/>
        </p:nvSpPr>
        <p:spPr bwMode="auto">
          <a:xfrm>
            <a:off x="869950" y="5313363"/>
            <a:ext cx="481013" cy="481012"/>
          </a:xfrm>
          <a:custGeom>
            <a:avLst/>
            <a:gdLst>
              <a:gd name="T0" fmla="*/ 2147483646 w 128"/>
              <a:gd name="T1" fmla="*/ 2147483646 h 128"/>
              <a:gd name="T2" fmla="*/ 2147483646 w 128"/>
              <a:gd name="T3" fmla="*/ 2147483646 h 128"/>
              <a:gd name="T4" fmla="*/ 2147483646 w 128"/>
              <a:gd name="T5" fmla="*/ 0 h 128"/>
              <a:gd name="T6" fmla="*/ 2147483646 w 128"/>
              <a:gd name="T7" fmla="*/ 2147483646 h 128"/>
              <a:gd name="T8" fmla="*/ 2147483646 w 128"/>
              <a:gd name="T9" fmla="*/ 2147483646 h 128"/>
              <a:gd name="T10" fmla="*/ 0 w 128"/>
              <a:gd name="T11" fmla="*/ 2147483646 h 128"/>
              <a:gd name="T12" fmla="*/ 2147483646 w 128"/>
              <a:gd name="T13" fmla="*/ 2147483646 h 128"/>
              <a:gd name="T14" fmla="*/ 2147483646 w 128"/>
              <a:gd name="T15" fmla="*/ 2147483646 h 128"/>
              <a:gd name="T16" fmla="*/ 2147483646 w 128"/>
              <a:gd name="T17" fmla="*/ 2147483646 h 128"/>
              <a:gd name="T18" fmla="*/ 2147483646 w 128"/>
              <a:gd name="T19" fmla="*/ 2147483646 h 128"/>
              <a:gd name="T20" fmla="*/ 2147483646 w 128"/>
              <a:gd name="T21" fmla="*/ 2147483646 h 128"/>
              <a:gd name="T22" fmla="*/ 2147483646 w 128"/>
              <a:gd name="T23" fmla="*/ 2147483646 h 128"/>
              <a:gd name="T24" fmla="*/ 2147483646 w 128"/>
              <a:gd name="T25" fmla="*/ 2147483646 h 128"/>
              <a:gd name="T26" fmla="*/ 2147483646 w 128"/>
              <a:gd name="T27" fmla="*/ 2147483646 h 128"/>
              <a:gd name="T28" fmla="*/ 2147483646 w 128"/>
              <a:gd name="T29" fmla="*/ 2147483646 h 128"/>
              <a:gd name="T30" fmla="*/ 2147483646 w 128"/>
              <a:gd name="T31" fmla="*/ 2147483646 h 128"/>
              <a:gd name="T32" fmla="*/ 2147483646 w 128"/>
              <a:gd name="T33" fmla="*/ 2147483646 h 128"/>
              <a:gd name="T34" fmla="*/ 2147483646 w 128"/>
              <a:gd name="T35" fmla="*/ 2147483646 h 128"/>
              <a:gd name="T36" fmla="*/ 2147483646 w 128"/>
              <a:gd name="T37" fmla="*/ 2147483646 h 128"/>
              <a:gd name="T38" fmla="*/ 2147483646 w 128"/>
              <a:gd name="T39" fmla="*/ 2147483646 h 128"/>
              <a:gd name="T40" fmla="*/ 2147483646 w 128"/>
              <a:gd name="T41" fmla="*/ 2147483646 h 128"/>
              <a:gd name="T42" fmla="*/ 2147483646 w 128"/>
              <a:gd name="T43" fmla="*/ 2147483646 h 128"/>
              <a:gd name="T44" fmla="*/ 2147483646 w 128"/>
              <a:gd name="T45" fmla="*/ 2147483646 h 128"/>
              <a:gd name="T46" fmla="*/ 2147483646 w 128"/>
              <a:gd name="T47" fmla="*/ 2147483646 h 128"/>
              <a:gd name="T48" fmla="*/ 2147483646 w 128"/>
              <a:gd name="T49" fmla="*/ 2147483646 h 128"/>
              <a:gd name="T50" fmla="*/ 2147483646 w 128"/>
              <a:gd name="T51" fmla="*/ 2147483646 h 128"/>
              <a:gd name="T52" fmla="*/ 2147483646 w 128"/>
              <a:gd name="T53" fmla="*/ 2147483646 h 128"/>
              <a:gd name="T54" fmla="*/ 2147483646 w 128"/>
              <a:gd name="T55" fmla="*/ 2147483646 h 128"/>
              <a:gd name="T56" fmla="*/ 2147483646 w 128"/>
              <a:gd name="T57" fmla="*/ 2147483646 h 128"/>
              <a:gd name="T58" fmla="*/ 2147483646 w 128"/>
              <a:gd name="T59" fmla="*/ 2147483646 h 128"/>
              <a:gd name="T60" fmla="*/ 2147483646 w 128"/>
              <a:gd name="T61" fmla="*/ 2147483646 h 128"/>
              <a:gd name="T62" fmla="*/ 2147483646 w 128"/>
              <a:gd name="T63" fmla="*/ 2147483646 h 128"/>
              <a:gd name="T64" fmla="*/ 2147483646 w 128"/>
              <a:gd name="T65" fmla="*/ 2147483646 h 128"/>
              <a:gd name="T66" fmla="*/ 2147483646 w 128"/>
              <a:gd name="T67" fmla="*/ 2147483646 h 128"/>
              <a:gd name="T68" fmla="*/ 2147483646 w 128"/>
              <a:gd name="T69" fmla="*/ 2147483646 h 128"/>
              <a:gd name="T70" fmla="*/ 2147483646 w 128"/>
              <a:gd name="T71" fmla="*/ 2147483646 h 128"/>
              <a:gd name="T72" fmla="*/ 2147483646 w 128"/>
              <a:gd name="T73" fmla="*/ 2147483646 h 128"/>
              <a:gd name="T74" fmla="*/ 2147483646 w 128"/>
              <a:gd name="T75" fmla="*/ 2147483646 h 128"/>
              <a:gd name="T76" fmla="*/ 2147483646 w 128"/>
              <a:gd name="T77" fmla="*/ 2147483646 h 128"/>
              <a:gd name="T78" fmla="*/ 2147483646 w 128"/>
              <a:gd name="T79" fmla="*/ 2147483646 h 128"/>
              <a:gd name="T80" fmla="*/ 2147483646 w 128"/>
              <a:gd name="T81" fmla="*/ 2147483646 h 128"/>
              <a:gd name="T82" fmla="*/ 2147483646 w 128"/>
              <a:gd name="T83" fmla="*/ 2147483646 h 12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18E4EF-F7FE-3D77-D65E-EC4D4F4A9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7350" y="5427663"/>
            <a:ext cx="2108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600"/>
              <a:t>+49 (0)40 668613-0</a:t>
            </a:r>
            <a:endParaRPr lang="en-US" altLang="de-DE" sz="16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E1E091-295B-A247-B410-64146BC09BEF}"/>
              </a:ext>
            </a:extLst>
          </p:cNvPr>
          <p:cNvSpPr txBox="1"/>
          <p:nvPr/>
        </p:nvSpPr>
        <p:spPr>
          <a:xfrm>
            <a:off x="5462587" y="5106988"/>
            <a:ext cx="14595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b="1" dirty="0">
                <a:latin typeface="+mj-lt"/>
              </a:rPr>
              <a:t>Tel</a:t>
            </a:r>
            <a:r>
              <a:rPr lang="de-DE" b="1" dirty="0" err="1">
                <a:latin typeface="+mj-lt"/>
              </a:rPr>
              <a:t>ephon</a:t>
            </a:r>
            <a:endParaRPr lang="en-US" b="1" dirty="0">
              <a:latin typeface="+mj-lt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9BAC5C1-3F58-7B7E-6564-D886050800E6}"/>
              </a:ext>
            </a:extLst>
          </p:cNvPr>
          <p:cNvSpPr/>
          <p:nvPr/>
        </p:nvSpPr>
        <p:spPr>
          <a:xfrm>
            <a:off x="4522788" y="5143500"/>
            <a:ext cx="819150" cy="8207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E56A8E87-D68A-E1AE-555B-1B1221F3EF1C}"/>
              </a:ext>
            </a:extLst>
          </p:cNvPr>
          <p:cNvSpPr>
            <a:spLocks/>
          </p:cNvSpPr>
          <p:nvPr/>
        </p:nvSpPr>
        <p:spPr bwMode="auto">
          <a:xfrm>
            <a:off x="4679950" y="5300663"/>
            <a:ext cx="504825" cy="506412"/>
          </a:xfrm>
          <a:custGeom>
            <a:avLst/>
            <a:gdLst>
              <a:gd name="T0" fmla="*/ 2147483646 w 185"/>
              <a:gd name="T1" fmla="*/ 2147483646 h 185"/>
              <a:gd name="T2" fmla="*/ 2147483646 w 185"/>
              <a:gd name="T3" fmla="*/ 2147483646 h 185"/>
              <a:gd name="T4" fmla="*/ 2147483646 w 185"/>
              <a:gd name="T5" fmla="*/ 2147483646 h 185"/>
              <a:gd name="T6" fmla="*/ 2147483646 w 185"/>
              <a:gd name="T7" fmla="*/ 2147483646 h 185"/>
              <a:gd name="T8" fmla="*/ 2147483646 w 185"/>
              <a:gd name="T9" fmla="*/ 2147483646 h 185"/>
              <a:gd name="T10" fmla="*/ 2147483646 w 185"/>
              <a:gd name="T11" fmla="*/ 2147483646 h 185"/>
              <a:gd name="T12" fmla="*/ 2147483646 w 185"/>
              <a:gd name="T13" fmla="*/ 2147483646 h 185"/>
              <a:gd name="T14" fmla="*/ 2147483646 w 185"/>
              <a:gd name="T15" fmla="*/ 2147483646 h 185"/>
              <a:gd name="T16" fmla="*/ 2147483646 w 185"/>
              <a:gd name="T17" fmla="*/ 2147483646 h 185"/>
              <a:gd name="T18" fmla="*/ 2147483646 w 185"/>
              <a:gd name="T19" fmla="*/ 2147483646 h 185"/>
              <a:gd name="T20" fmla="*/ 2147483646 w 185"/>
              <a:gd name="T21" fmla="*/ 2147483646 h 185"/>
              <a:gd name="T22" fmla="*/ 2147483646 w 185"/>
              <a:gd name="T23" fmla="*/ 2147483646 h 185"/>
              <a:gd name="T24" fmla="*/ 2147483646 w 185"/>
              <a:gd name="T25" fmla="*/ 2147483646 h 18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85" h="185">
                <a:moveTo>
                  <a:pt x="177" y="150"/>
                </a:moveTo>
                <a:cubicBezTo>
                  <a:pt x="169" y="159"/>
                  <a:pt x="156" y="171"/>
                  <a:pt x="156" y="171"/>
                </a:cubicBezTo>
                <a:cubicBezTo>
                  <a:pt x="143" y="185"/>
                  <a:pt x="106" y="171"/>
                  <a:pt x="60" y="125"/>
                </a:cubicBezTo>
                <a:cubicBezTo>
                  <a:pt x="14" y="79"/>
                  <a:pt x="0" y="42"/>
                  <a:pt x="14" y="29"/>
                </a:cubicBezTo>
                <a:cubicBezTo>
                  <a:pt x="14" y="29"/>
                  <a:pt x="26" y="16"/>
                  <a:pt x="35" y="8"/>
                </a:cubicBezTo>
                <a:cubicBezTo>
                  <a:pt x="43" y="0"/>
                  <a:pt x="53" y="14"/>
                  <a:pt x="61" y="25"/>
                </a:cubicBezTo>
                <a:cubicBezTo>
                  <a:pt x="69" y="36"/>
                  <a:pt x="70" y="44"/>
                  <a:pt x="67" y="47"/>
                </a:cubicBezTo>
                <a:cubicBezTo>
                  <a:pt x="65" y="49"/>
                  <a:pt x="54" y="60"/>
                  <a:pt x="47" y="67"/>
                </a:cubicBezTo>
                <a:cubicBezTo>
                  <a:pt x="44" y="70"/>
                  <a:pt x="44" y="81"/>
                  <a:pt x="74" y="111"/>
                </a:cubicBezTo>
                <a:cubicBezTo>
                  <a:pt x="104" y="141"/>
                  <a:pt x="115" y="141"/>
                  <a:pt x="118" y="138"/>
                </a:cubicBezTo>
                <a:cubicBezTo>
                  <a:pt x="125" y="131"/>
                  <a:pt x="136" y="120"/>
                  <a:pt x="138" y="118"/>
                </a:cubicBezTo>
                <a:cubicBezTo>
                  <a:pt x="141" y="115"/>
                  <a:pt x="149" y="116"/>
                  <a:pt x="160" y="124"/>
                </a:cubicBezTo>
                <a:cubicBezTo>
                  <a:pt x="171" y="132"/>
                  <a:pt x="185" y="142"/>
                  <a:pt x="177" y="150"/>
                </a:cubicBezTo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" name="Oval 21">
            <a:extLst>
              <a:ext uri="{FF2B5EF4-FFF2-40B4-BE49-F238E27FC236}">
                <a16:creationId xmlns:a16="http://schemas.microsoft.com/office/drawing/2014/main" id="{BFE4E60B-7FDA-04A5-B61A-3EC79D615C89}"/>
              </a:ext>
            </a:extLst>
          </p:cNvPr>
          <p:cNvSpPr/>
          <p:nvPr/>
        </p:nvSpPr>
        <p:spPr>
          <a:xfrm>
            <a:off x="8058150" y="5153025"/>
            <a:ext cx="819150" cy="82073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822F3155-D070-3115-DEB8-D9E818EDB87A}"/>
              </a:ext>
            </a:extLst>
          </p:cNvPr>
          <p:cNvSpPr>
            <a:spLocks noEditPoints="1"/>
          </p:cNvSpPr>
          <p:nvPr/>
        </p:nvSpPr>
        <p:spPr bwMode="auto">
          <a:xfrm>
            <a:off x="8223250" y="5316538"/>
            <a:ext cx="488950" cy="488950"/>
          </a:xfrm>
          <a:custGeom>
            <a:avLst/>
            <a:gdLst>
              <a:gd name="T0" fmla="*/ 0 w 176"/>
              <a:gd name="T1" fmla="*/ 2147483646 h 176"/>
              <a:gd name="T2" fmla="*/ 2147483646 w 176"/>
              <a:gd name="T3" fmla="*/ 2147483646 h 176"/>
              <a:gd name="T4" fmla="*/ 2147483646 w 176"/>
              <a:gd name="T5" fmla="*/ 2147483646 h 176"/>
              <a:gd name="T6" fmla="*/ 2147483646 w 176"/>
              <a:gd name="T7" fmla="*/ 2147483646 h 176"/>
              <a:gd name="T8" fmla="*/ 2147483646 w 176"/>
              <a:gd name="T9" fmla="*/ 2147483646 h 176"/>
              <a:gd name="T10" fmla="*/ 2147483646 w 176"/>
              <a:gd name="T11" fmla="*/ 2147483646 h 176"/>
              <a:gd name="T12" fmla="*/ 2147483646 w 176"/>
              <a:gd name="T13" fmla="*/ 2147483646 h 176"/>
              <a:gd name="T14" fmla="*/ 2147483646 w 176"/>
              <a:gd name="T15" fmla="*/ 2147483646 h 176"/>
              <a:gd name="T16" fmla="*/ 2147483646 w 176"/>
              <a:gd name="T17" fmla="*/ 2147483646 h 176"/>
              <a:gd name="T18" fmla="*/ 2147483646 w 176"/>
              <a:gd name="T19" fmla="*/ 2147483646 h 176"/>
              <a:gd name="T20" fmla="*/ 2147483646 w 176"/>
              <a:gd name="T21" fmla="*/ 2147483646 h 176"/>
              <a:gd name="T22" fmla="*/ 2147483646 w 176"/>
              <a:gd name="T23" fmla="*/ 2147483646 h 176"/>
              <a:gd name="T24" fmla="*/ 2147483646 w 176"/>
              <a:gd name="T25" fmla="*/ 2147483646 h 176"/>
              <a:gd name="T26" fmla="*/ 2147483646 w 176"/>
              <a:gd name="T27" fmla="*/ 2147483646 h 176"/>
              <a:gd name="T28" fmla="*/ 2147483646 w 176"/>
              <a:gd name="T29" fmla="*/ 2147483646 h 176"/>
              <a:gd name="T30" fmla="*/ 2147483646 w 176"/>
              <a:gd name="T31" fmla="*/ 2147483646 h 176"/>
              <a:gd name="T32" fmla="*/ 2147483646 w 176"/>
              <a:gd name="T33" fmla="*/ 2147483646 h 176"/>
              <a:gd name="T34" fmla="*/ 2147483646 w 176"/>
              <a:gd name="T35" fmla="*/ 2147483646 h 176"/>
              <a:gd name="T36" fmla="*/ 2147483646 w 176"/>
              <a:gd name="T37" fmla="*/ 2147483646 h 176"/>
              <a:gd name="T38" fmla="*/ 2147483646 w 176"/>
              <a:gd name="T39" fmla="*/ 2147483646 h 176"/>
              <a:gd name="T40" fmla="*/ 2147483646 w 176"/>
              <a:gd name="T41" fmla="*/ 2147483646 h 176"/>
              <a:gd name="T42" fmla="*/ 2147483646 w 176"/>
              <a:gd name="T43" fmla="*/ 2147483646 h 176"/>
              <a:gd name="T44" fmla="*/ 2147483646 w 176"/>
              <a:gd name="T45" fmla="*/ 2147483646 h 176"/>
              <a:gd name="T46" fmla="*/ 2147483646 w 176"/>
              <a:gd name="T47" fmla="*/ 2147483646 h 176"/>
              <a:gd name="T48" fmla="*/ 2147483646 w 176"/>
              <a:gd name="T49" fmla="*/ 2147483646 h 176"/>
              <a:gd name="T50" fmla="*/ 2147483646 w 176"/>
              <a:gd name="T51" fmla="*/ 2147483646 h 176"/>
              <a:gd name="T52" fmla="*/ 2147483646 w 176"/>
              <a:gd name="T53" fmla="*/ 2147483646 h 176"/>
              <a:gd name="T54" fmla="*/ 2147483646 w 176"/>
              <a:gd name="T55" fmla="*/ 2147483646 h 176"/>
              <a:gd name="T56" fmla="*/ 2147483646 w 176"/>
              <a:gd name="T57" fmla="*/ 2147483646 h 176"/>
              <a:gd name="T58" fmla="*/ 2147483646 w 176"/>
              <a:gd name="T59" fmla="*/ 2147483646 h 176"/>
              <a:gd name="T60" fmla="*/ 2147483646 w 176"/>
              <a:gd name="T61" fmla="*/ 2147483646 h 176"/>
              <a:gd name="T62" fmla="*/ 2147483646 w 176"/>
              <a:gd name="T63" fmla="*/ 2147483646 h 176"/>
              <a:gd name="T64" fmla="*/ 2147483646 w 176"/>
              <a:gd name="T65" fmla="*/ 2147483646 h 176"/>
              <a:gd name="T66" fmla="*/ 2147483646 w 176"/>
              <a:gd name="T67" fmla="*/ 2147483646 h 176"/>
              <a:gd name="T68" fmla="*/ 2147483646 w 176"/>
              <a:gd name="T69" fmla="*/ 2147483646 h 176"/>
              <a:gd name="T70" fmla="*/ 2147483646 w 176"/>
              <a:gd name="T71" fmla="*/ 2147483646 h 176"/>
              <a:gd name="T72" fmla="*/ 2147483646 w 176"/>
              <a:gd name="T73" fmla="*/ 2147483646 h 176"/>
              <a:gd name="T74" fmla="*/ 2147483646 w 176"/>
              <a:gd name="T75" fmla="*/ 2147483646 h 176"/>
              <a:gd name="T76" fmla="*/ 2147483646 w 176"/>
              <a:gd name="T77" fmla="*/ 0 h 176"/>
              <a:gd name="T78" fmla="*/ 2147483646 w 176"/>
              <a:gd name="T79" fmla="*/ 2147483646 h 176"/>
              <a:gd name="T80" fmla="*/ 2147483646 w 176"/>
              <a:gd name="T81" fmla="*/ 2147483646 h 176"/>
              <a:gd name="T82" fmla="*/ 2147483646 w 176"/>
              <a:gd name="T83" fmla="*/ 2147483646 h 176"/>
              <a:gd name="T84" fmla="*/ 2147483646 w 176"/>
              <a:gd name="T85" fmla="*/ 2147483646 h 176"/>
              <a:gd name="T86" fmla="*/ 2147483646 w 176"/>
              <a:gd name="T87" fmla="*/ 2147483646 h 176"/>
              <a:gd name="T88" fmla="*/ 2147483646 w 176"/>
              <a:gd name="T89" fmla="*/ 2147483646 h 176"/>
              <a:gd name="T90" fmla="*/ 2147483646 w 176"/>
              <a:gd name="T91" fmla="*/ 2147483646 h 176"/>
              <a:gd name="T92" fmla="*/ 2147483646 w 176"/>
              <a:gd name="T93" fmla="*/ 2147483646 h 176"/>
              <a:gd name="T94" fmla="*/ 2147483646 w 176"/>
              <a:gd name="T95" fmla="*/ 2147483646 h 176"/>
              <a:gd name="T96" fmla="*/ 2147483646 w 176"/>
              <a:gd name="T97" fmla="*/ 2147483646 h 176"/>
              <a:gd name="T98" fmla="*/ 2147483646 w 176"/>
              <a:gd name="T99" fmla="*/ 2147483646 h 176"/>
              <a:gd name="T100" fmla="*/ 2147483646 w 176"/>
              <a:gd name="T101" fmla="*/ 2147483646 h 176"/>
              <a:gd name="T102" fmla="*/ 2147483646 w 176"/>
              <a:gd name="T103" fmla="*/ 2147483646 h 176"/>
              <a:gd name="T104" fmla="*/ 2147483646 w 176"/>
              <a:gd name="T105" fmla="*/ 2147483646 h 176"/>
              <a:gd name="T106" fmla="*/ 2147483646 w 176"/>
              <a:gd name="T107" fmla="*/ 2147483646 h 17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76" h="176">
                <a:moveTo>
                  <a:pt x="72" y="32"/>
                </a:moveTo>
                <a:cubicBezTo>
                  <a:pt x="32" y="32"/>
                  <a:pt x="0" y="64"/>
                  <a:pt x="0" y="104"/>
                </a:cubicBezTo>
                <a:cubicBezTo>
                  <a:pt x="0" y="144"/>
                  <a:pt x="32" y="176"/>
                  <a:pt x="72" y="176"/>
                </a:cubicBezTo>
                <a:cubicBezTo>
                  <a:pt x="112" y="176"/>
                  <a:pt x="144" y="144"/>
                  <a:pt x="144" y="104"/>
                </a:cubicBezTo>
                <a:cubicBezTo>
                  <a:pt x="144" y="64"/>
                  <a:pt x="112" y="32"/>
                  <a:pt x="72" y="32"/>
                </a:cubicBezTo>
                <a:moveTo>
                  <a:pt x="50" y="44"/>
                </a:moveTo>
                <a:cubicBezTo>
                  <a:pt x="46" y="49"/>
                  <a:pt x="43" y="54"/>
                  <a:pt x="40" y="60"/>
                </a:cubicBezTo>
                <a:cubicBezTo>
                  <a:pt x="37" y="59"/>
                  <a:pt x="34" y="57"/>
                  <a:pt x="32" y="55"/>
                </a:cubicBezTo>
                <a:cubicBezTo>
                  <a:pt x="37" y="50"/>
                  <a:pt x="43" y="47"/>
                  <a:pt x="50" y="44"/>
                </a:cubicBezTo>
                <a:moveTo>
                  <a:pt x="26" y="60"/>
                </a:moveTo>
                <a:cubicBezTo>
                  <a:pt x="29" y="63"/>
                  <a:pt x="33" y="66"/>
                  <a:pt x="37" y="68"/>
                </a:cubicBezTo>
                <a:cubicBezTo>
                  <a:pt x="34" y="77"/>
                  <a:pt x="32" y="88"/>
                  <a:pt x="32" y="100"/>
                </a:cubicBezTo>
                <a:cubicBezTo>
                  <a:pt x="8" y="100"/>
                  <a:pt x="8" y="100"/>
                  <a:pt x="8" y="100"/>
                </a:cubicBezTo>
                <a:cubicBezTo>
                  <a:pt x="9" y="84"/>
                  <a:pt x="16" y="70"/>
                  <a:pt x="26" y="60"/>
                </a:cubicBezTo>
                <a:moveTo>
                  <a:pt x="8" y="108"/>
                </a:moveTo>
                <a:cubicBezTo>
                  <a:pt x="32" y="108"/>
                  <a:pt x="32" y="108"/>
                  <a:pt x="32" y="108"/>
                </a:cubicBezTo>
                <a:cubicBezTo>
                  <a:pt x="32" y="120"/>
                  <a:pt x="34" y="131"/>
                  <a:pt x="37" y="140"/>
                </a:cubicBezTo>
                <a:cubicBezTo>
                  <a:pt x="33" y="142"/>
                  <a:pt x="29" y="145"/>
                  <a:pt x="26" y="148"/>
                </a:cubicBezTo>
                <a:cubicBezTo>
                  <a:pt x="16" y="138"/>
                  <a:pt x="9" y="124"/>
                  <a:pt x="8" y="108"/>
                </a:cubicBezTo>
                <a:moveTo>
                  <a:pt x="32" y="153"/>
                </a:moveTo>
                <a:cubicBezTo>
                  <a:pt x="34" y="151"/>
                  <a:pt x="37" y="149"/>
                  <a:pt x="40" y="148"/>
                </a:cubicBezTo>
                <a:cubicBezTo>
                  <a:pt x="43" y="154"/>
                  <a:pt x="46" y="159"/>
                  <a:pt x="50" y="164"/>
                </a:cubicBezTo>
                <a:cubicBezTo>
                  <a:pt x="43" y="161"/>
                  <a:pt x="37" y="158"/>
                  <a:pt x="32" y="153"/>
                </a:cubicBezTo>
                <a:moveTo>
                  <a:pt x="68" y="167"/>
                </a:moveTo>
                <a:cubicBezTo>
                  <a:pt x="60" y="165"/>
                  <a:pt x="52" y="157"/>
                  <a:pt x="47" y="144"/>
                </a:cubicBezTo>
                <a:cubicBezTo>
                  <a:pt x="53" y="142"/>
                  <a:pt x="61" y="141"/>
                  <a:pt x="68" y="140"/>
                </a:cubicBezTo>
                <a:lnTo>
                  <a:pt x="68" y="167"/>
                </a:lnTo>
                <a:close/>
                <a:moveTo>
                  <a:pt x="68" y="132"/>
                </a:moveTo>
                <a:cubicBezTo>
                  <a:pt x="60" y="133"/>
                  <a:pt x="52" y="134"/>
                  <a:pt x="45" y="137"/>
                </a:cubicBezTo>
                <a:cubicBezTo>
                  <a:pt x="42" y="128"/>
                  <a:pt x="40" y="119"/>
                  <a:pt x="40" y="108"/>
                </a:cubicBezTo>
                <a:cubicBezTo>
                  <a:pt x="68" y="108"/>
                  <a:pt x="68" y="108"/>
                  <a:pt x="68" y="108"/>
                </a:cubicBezTo>
                <a:lnTo>
                  <a:pt x="68" y="132"/>
                </a:lnTo>
                <a:close/>
                <a:moveTo>
                  <a:pt x="68" y="100"/>
                </a:moveTo>
                <a:cubicBezTo>
                  <a:pt x="40" y="100"/>
                  <a:pt x="40" y="100"/>
                  <a:pt x="40" y="100"/>
                </a:cubicBezTo>
                <a:cubicBezTo>
                  <a:pt x="40" y="89"/>
                  <a:pt x="42" y="80"/>
                  <a:pt x="45" y="71"/>
                </a:cubicBezTo>
                <a:cubicBezTo>
                  <a:pt x="52" y="74"/>
                  <a:pt x="60" y="75"/>
                  <a:pt x="68" y="76"/>
                </a:cubicBezTo>
                <a:lnTo>
                  <a:pt x="68" y="100"/>
                </a:lnTo>
                <a:close/>
                <a:moveTo>
                  <a:pt x="68" y="68"/>
                </a:moveTo>
                <a:cubicBezTo>
                  <a:pt x="61" y="67"/>
                  <a:pt x="53" y="66"/>
                  <a:pt x="47" y="64"/>
                </a:cubicBezTo>
                <a:cubicBezTo>
                  <a:pt x="52" y="51"/>
                  <a:pt x="60" y="43"/>
                  <a:pt x="68" y="41"/>
                </a:cubicBezTo>
                <a:lnTo>
                  <a:pt x="68" y="68"/>
                </a:lnTo>
                <a:close/>
                <a:moveTo>
                  <a:pt x="112" y="55"/>
                </a:moveTo>
                <a:cubicBezTo>
                  <a:pt x="110" y="57"/>
                  <a:pt x="107" y="59"/>
                  <a:pt x="104" y="60"/>
                </a:cubicBezTo>
                <a:cubicBezTo>
                  <a:pt x="101" y="54"/>
                  <a:pt x="98" y="49"/>
                  <a:pt x="94" y="44"/>
                </a:cubicBezTo>
                <a:cubicBezTo>
                  <a:pt x="101" y="47"/>
                  <a:pt x="107" y="50"/>
                  <a:pt x="112" y="55"/>
                </a:cubicBezTo>
                <a:moveTo>
                  <a:pt x="76" y="41"/>
                </a:moveTo>
                <a:cubicBezTo>
                  <a:pt x="84" y="43"/>
                  <a:pt x="92" y="51"/>
                  <a:pt x="97" y="64"/>
                </a:cubicBezTo>
                <a:cubicBezTo>
                  <a:pt x="91" y="66"/>
                  <a:pt x="83" y="67"/>
                  <a:pt x="76" y="68"/>
                </a:cubicBezTo>
                <a:lnTo>
                  <a:pt x="76" y="41"/>
                </a:lnTo>
                <a:close/>
                <a:moveTo>
                  <a:pt x="76" y="76"/>
                </a:moveTo>
                <a:cubicBezTo>
                  <a:pt x="84" y="75"/>
                  <a:pt x="92" y="74"/>
                  <a:pt x="99" y="71"/>
                </a:cubicBezTo>
                <a:cubicBezTo>
                  <a:pt x="102" y="80"/>
                  <a:pt x="104" y="89"/>
                  <a:pt x="104" y="100"/>
                </a:cubicBezTo>
                <a:cubicBezTo>
                  <a:pt x="76" y="100"/>
                  <a:pt x="76" y="100"/>
                  <a:pt x="76" y="100"/>
                </a:cubicBezTo>
                <a:lnTo>
                  <a:pt x="76" y="76"/>
                </a:lnTo>
                <a:close/>
                <a:moveTo>
                  <a:pt x="76" y="108"/>
                </a:moveTo>
                <a:cubicBezTo>
                  <a:pt x="104" y="108"/>
                  <a:pt x="104" y="108"/>
                  <a:pt x="104" y="108"/>
                </a:cubicBezTo>
                <a:cubicBezTo>
                  <a:pt x="104" y="119"/>
                  <a:pt x="102" y="128"/>
                  <a:pt x="99" y="137"/>
                </a:cubicBezTo>
                <a:cubicBezTo>
                  <a:pt x="92" y="134"/>
                  <a:pt x="84" y="133"/>
                  <a:pt x="76" y="132"/>
                </a:cubicBezTo>
                <a:lnTo>
                  <a:pt x="76" y="108"/>
                </a:lnTo>
                <a:close/>
                <a:moveTo>
                  <a:pt x="76" y="167"/>
                </a:moveTo>
                <a:cubicBezTo>
                  <a:pt x="76" y="140"/>
                  <a:pt x="76" y="140"/>
                  <a:pt x="76" y="140"/>
                </a:cubicBezTo>
                <a:cubicBezTo>
                  <a:pt x="83" y="141"/>
                  <a:pt x="91" y="142"/>
                  <a:pt x="97" y="144"/>
                </a:cubicBezTo>
                <a:cubicBezTo>
                  <a:pt x="92" y="157"/>
                  <a:pt x="84" y="165"/>
                  <a:pt x="76" y="167"/>
                </a:cubicBezTo>
                <a:moveTo>
                  <a:pt x="94" y="164"/>
                </a:moveTo>
                <a:cubicBezTo>
                  <a:pt x="98" y="159"/>
                  <a:pt x="101" y="154"/>
                  <a:pt x="104" y="148"/>
                </a:cubicBezTo>
                <a:cubicBezTo>
                  <a:pt x="107" y="149"/>
                  <a:pt x="110" y="151"/>
                  <a:pt x="112" y="153"/>
                </a:cubicBezTo>
                <a:cubicBezTo>
                  <a:pt x="107" y="158"/>
                  <a:pt x="101" y="161"/>
                  <a:pt x="94" y="164"/>
                </a:cubicBezTo>
                <a:moveTo>
                  <a:pt x="118" y="148"/>
                </a:moveTo>
                <a:cubicBezTo>
                  <a:pt x="115" y="145"/>
                  <a:pt x="111" y="142"/>
                  <a:pt x="107" y="140"/>
                </a:cubicBezTo>
                <a:cubicBezTo>
                  <a:pt x="110" y="131"/>
                  <a:pt x="112" y="120"/>
                  <a:pt x="112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5" y="124"/>
                  <a:pt x="128" y="138"/>
                  <a:pt x="118" y="148"/>
                </a:cubicBezTo>
                <a:moveTo>
                  <a:pt x="112" y="100"/>
                </a:moveTo>
                <a:cubicBezTo>
                  <a:pt x="112" y="88"/>
                  <a:pt x="110" y="77"/>
                  <a:pt x="107" y="68"/>
                </a:cubicBezTo>
                <a:cubicBezTo>
                  <a:pt x="111" y="66"/>
                  <a:pt x="115" y="63"/>
                  <a:pt x="118" y="60"/>
                </a:cubicBezTo>
                <a:cubicBezTo>
                  <a:pt x="128" y="70"/>
                  <a:pt x="135" y="84"/>
                  <a:pt x="136" y="100"/>
                </a:cubicBezTo>
                <a:lnTo>
                  <a:pt x="112" y="100"/>
                </a:lnTo>
                <a:close/>
                <a:moveTo>
                  <a:pt x="104" y="0"/>
                </a:moveTo>
                <a:cubicBezTo>
                  <a:pt x="81" y="0"/>
                  <a:pt x="60" y="11"/>
                  <a:pt x="47" y="28"/>
                </a:cubicBezTo>
                <a:cubicBezTo>
                  <a:pt x="53" y="26"/>
                  <a:pt x="59" y="25"/>
                  <a:pt x="66" y="24"/>
                </a:cubicBezTo>
                <a:cubicBezTo>
                  <a:pt x="65" y="24"/>
                  <a:pt x="64" y="23"/>
                  <a:pt x="64" y="23"/>
                </a:cubicBezTo>
                <a:cubicBezTo>
                  <a:pt x="69" y="18"/>
                  <a:pt x="75" y="15"/>
                  <a:pt x="82" y="12"/>
                </a:cubicBezTo>
                <a:cubicBezTo>
                  <a:pt x="79" y="15"/>
                  <a:pt x="76" y="20"/>
                  <a:pt x="74" y="24"/>
                </a:cubicBezTo>
                <a:cubicBezTo>
                  <a:pt x="77" y="24"/>
                  <a:pt x="80" y="24"/>
                  <a:pt x="83" y="25"/>
                </a:cubicBezTo>
                <a:cubicBezTo>
                  <a:pt x="87" y="16"/>
                  <a:pt x="93" y="10"/>
                  <a:pt x="100" y="9"/>
                </a:cubicBezTo>
                <a:cubicBezTo>
                  <a:pt x="100" y="29"/>
                  <a:pt x="100" y="29"/>
                  <a:pt x="100" y="29"/>
                </a:cubicBezTo>
                <a:cubicBezTo>
                  <a:pt x="103" y="30"/>
                  <a:pt x="105" y="31"/>
                  <a:pt x="108" y="33"/>
                </a:cubicBezTo>
                <a:cubicBezTo>
                  <a:pt x="108" y="9"/>
                  <a:pt x="108" y="9"/>
                  <a:pt x="108" y="9"/>
                </a:cubicBezTo>
                <a:cubicBezTo>
                  <a:pt x="116" y="11"/>
                  <a:pt x="124" y="19"/>
                  <a:pt x="129" y="32"/>
                </a:cubicBezTo>
                <a:cubicBezTo>
                  <a:pt x="124" y="33"/>
                  <a:pt x="119" y="35"/>
                  <a:pt x="113" y="35"/>
                </a:cubicBezTo>
                <a:cubicBezTo>
                  <a:pt x="116" y="37"/>
                  <a:pt x="119" y="39"/>
                  <a:pt x="122" y="42"/>
                </a:cubicBezTo>
                <a:cubicBezTo>
                  <a:pt x="125" y="41"/>
                  <a:pt x="128" y="40"/>
                  <a:pt x="131" y="39"/>
                </a:cubicBezTo>
                <a:cubicBezTo>
                  <a:pt x="133" y="44"/>
                  <a:pt x="134" y="49"/>
                  <a:pt x="135" y="54"/>
                </a:cubicBezTo>
                <a:cubicBezTo>
                  <a:pt x="140" y="61"/>
                  <a:pt x="144" y="68"/>
                  <a:pt x="147" y="76"/>
                </a:cubicBezTo>
                <a:cubicBezTo>
                  <a:pt x="168" y="76"/>
                  <a:pt x="168" y="76"/>
                  <a:pt x="168" y="76"/>
                </a:cubicBezTo>
                <a:cubicBezTo>
                  <a:pt x="167" y="91"/>
                  <a:pt x="161" y="105"/>
                  <a:pt x="151" y="115"/>
                </a:cubicBezTo>
                <a:cubicBezTo>
                  <a:pt x="150" y="120"/>
                  <a:pt x="149" y="124"/>
                  <a:pt x="148" y="129"/>
                </a:cubicBezTo>
                <a:cubicBezTo>
                  <a:pt x="165" y="116"/>
                  <a:pt x="176" y="95"/>
                  <a:pt x="176" y="72"/>
                </a:cubicBezTo>
                <a:cubicBezTo>
                  <a:pt x="176" y="32"/>
                  <a:pt x="144" y="0"/>
                  <a:pt x="104" y="0"/>
                </a:cubicBezTo>
                <a:moveTo>
                  <a:pt x="126" y="12"/>
                </a:moveTo>
                <a:cubicBezTo>
                  <a:pt x="133" y="15"/>
                  <a:pt x="139" y="18"/>
                  <a:pt x="144" y="23"/>
                </a:cubicBezTo>
                <a:cubicBezTo>
                  <a:pt x="142" y="25"/>
                  <a:pt x="139" y="27"/>
                  <a:pt x="136" y="28"/>
                </a:cubicBezTo>
                <a:cubicBezTo>
                  <a:pt x="133" y="22"/>
                  <a:pt x="130" y="17"/>
                  <a:pt x="126" y="12"/>
                </a:cubicBezTo>
                <a:moveTo>
                  <a:pt x="144" y="68"/>
                </a:moveTo>
                <a:cubicBezTo>
                  <a:pt x="144" y="56"/>
                  <a:pt x="142" y="45"/>
                  <a:pt x="139" y="36"/>
                </a:cubicBezTo>
                <a:cubicBezTo>
                  <a:pt x="143" y="34"/>
                  <a:pt x="147" y="31"/>
                  <a:pt x="150" y="28"/>
                </a:cubicBezTo>
                <a:cubicBezTo>
                  <a:pt x="160" y="38"/>
                  <a:pt x="167" y="52"/>
                  <a:pt x="168" y="68"/>
                </a:cubicBezTo>
                <a:lnTo>
                  <a:pt x="144" y="6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" name="TextBox 28">
            <a:extLst>
              <a:ext uri="{FF2B5EF4-FFF2-40B4-BE49-F238E27FC236}">
                <a16:creationId xmlns:a16="http://schemas.microsoft.com/office/drawing/2014/main" id="{EF9F54AB-E37D-4763-8E1D-6F791279D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9538" y="5424488"/>
            <a:ext cx="2108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ROBOTO" panose="02000000000000000000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ROBOTO" panose="02000000000000000000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ROBOTO" panose="02000000000000000000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de-DE" altLang="de-DE" sz="1600"/>
              <a:t>www.dph.de</a:t>
            </a:r>
            <a:br>
              <a:rPr lang="de-DE" altLang="de-DE" sz="1600"/>
            </a:br>
            <a:r>
              <a:rPr lang="de-DE" altLang="de-DE" sz="1600"/>
              <a:t>service@dph.de</a:t>
            </a:r>
            <a:endParaRPr lang="en-US" altLang="de-DE" sz="1600"/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id="{5BE07B6D-A267-642D-D3E5-DD0112C39566}"/>
              </a:ext>
            </a:extLst>
          </p:cNvPr>
          <p:cNvSpPr txBox="1"/>
          <p:nvPr/>
        </p:nvSpPr>
        <p:spPr>
          <a:xfrm>
            <a:off x="8999538" y="5106988"/>
            <a:ext cx="1154112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b="1" dirty="0">
                <a:latin typeface="+mj-lt"/>
              </a:rPr>
              <a:t>Web</a:t>
            </a:r>
            <a:endParaRPr lang="en-US" b="1" dirty="0">
              <a:latin typeface="+mj-lt"/>
            </a:endParaRPr>
          </a:p>
        </p:txBody>
      </p:sp>
      <p:pic>
        <p:nvPicPr>
          <p:cNvPr id="12" name="Bildplatzhalter 9" descr="Ein Bild, das Gebäude, Baum, draußen, Haus enthält.&#10;&#10;Automatisch generierte Beschreibung">
            <a:extLst>
              <a:ext uri="{FF2B5EF4-FFF2-40B4-BE49-F238E27FC236}">
                <a16:creationId xmlns:a16="http://schemas.microsoft.com/office/drawing/2014/main" id="{43276366-462B-817B-6B9F-D17A6B74C8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598613"/>
            <a:ext cx="12192000" cy="26289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27" grpId="0"/>
      <p:bldP spid="28" grpId="0"/>
      <p:bldP spid="21" grpId="0" animBg="1"/>
      <p:bldP spid="29" grpId="0"/>
      <p:bldP spid="30" grpId="0"/>
      <p:bldP spid="22" grpId="0" animBg="1"/>
      <p:bldP spid="4" grpId="0" animBg="1"/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Bildplatzhalter 5" descr="Ein Bild, das Grafiken, Schrift, Logo, Grafikdesign enthält.&#10;&#10;Automatisch generierte Beschreibung">
            <a:extLst>
              <a:ext uri="{FF2B5EF4-FFF2-40B4-BE49-F238E27FC236}">
                <a16:creationId xmlns:a16="http://schemas.microsoft.com/office/drawing/2014/main" id="{AA6D9D48-BAFA-251E-54A9-461FC819EC93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04724B6-320E-871B-FCBF-2CFC990B940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7A3191-E1A6-9B3C-6EB5-BD340B8ECA6C}"/>
              </a:ext>
            </a:extLst>
          </p:cNvPr>
          <p:cNvSpPr txBox="1"/>
          <p:nvPr/>
        </p:nvSpPr>
        <p:spPr>
          <a:xfrm>
            <a:off x="449263" y="2822575"/>
            <a:ext cx="5631670" cy="37856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FFFFFF"/>
                </a:solidFill>
                <a:latin typeface="open sans"/>
              </a:rPr>
              <a:t>THANK YOU!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FFFFFF"/>
                </a:solidFill>
                <a:latin typeface="open sans"/>
              </a:rPr>
              <a:t>JUST COME IN 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FFFFFF"/>
                </a:solidFill>
                <a:latin typeface="open sans"/>
              </a:rPr>
              <a:t>AND TALK </a:t>
            </a:r>
          </a:p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FFFFFF"/>
                </a:solidFill>
                <a:latin typeface="open sans"/>
              </a:rPr>
              <a:t>TO US…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3E69EB77-966B-C911-FB24-8CA49991A1B4}"/>
              </a:ext>
            </a:extLst>
          </p:cNvPr>
          <p:cNvSpPr txBox="1"/>
          <p:nvPr/>
        </p:nvSpPr>
        <p:spPr>
          <a:xfrm>
            <a:off x="9937750" y="-4327525"/>
            <a:ext cx="4745038" cy="3784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bg2"/>
                </a:solidFill>
                <a:latin typeface="+mj-lt"/>
              </a:rPr>
              <a:t>THANK YOU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bg2"/>
                </a:solidFill>
                <a:latin typeface="+mj-lt"/>
              </a:rPr>
              <a:t>AND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bg2"/>
                </a:solidFill>
                <a:latin typeface="+mj-lt"/>
              </a:rPr>
              <a:t>SEE YOU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bg2"/>
                </a:solidFill>
                <a:latin typeface="+mj-lt"/>
              </a:rPr>
              <a:t>NEXT TIME</a:t>
            </a:r>
          </a:p>
        </p:txBody>
      </p:sp>
      <p:pic>
        <p:nvPicPr>
          <p:cNvPr id="33798" name="Grafik 9" descr="Ein Bild, das Grafiken, Schrift, Logo, Grafikdesign enthält.&#10;&#10;Automatisch generierte Beschreibung">
            <a:extLst>
              <a:ext uri="{FF2B5EF4-FFF2-40B4-BE49-F238E27FC236}">
                <a16:creationId xmlns:a16="http://schemas.microsoft.com/office/drawing/2014/main" id="{85675B0C-B8FD-00CA-46F6-B37AAAD22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69450" y="271463"/>
            <a:ext cx="2154238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464646"/>
      </a:dk2>
      <a:lt2>
        <a:srgbClr val="FFFFFF"/>
      </a:lt2>
      <a:accent1>
        <a:srgbClr val="56BEEC"/>
      </a:accent1>
      <a:accent2>
        <a:srgbClr val="31A8DF"/>
      </a:accent2>
      <a:accent3>
        <a:srgbClr val="238ACB"/>
      </a:accent3>
      <a:accent4>
        <a:srgbClr val="1A6798"/>
      </a:accent4>
      <a:accent5>
        <a:srgbClr val="189ED9"/>
      </a:accent5>
      <a:accent6>
        <a:srgbClr val="189ED9"/>
      </a:accent6>
      <a:hlink>
        <a:srgbClr val="A05024"/>
      </a:hlink>
      <a:folHlink>
        <a:srgbClr val="FEC037"/>
      </a:folHlink>
    </a:clrScheme>
    <a:fontScheme name="Custom 4">
      <a:majorFont>
        <a:latin typeface="open sans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1304</Words>
  <Application>Microsoft Office PowerPoint</Application>
  <PresentationFormat>Breitbild</PresentationFormat>
  <Paragraphs>403</Paragraphs>
  <Slides>29</Slides>
  <Notes>13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6" baseType="lpstr">
      <vt:lpstr>ROBOTO</vt:lpstr>
      <vt:lpstr>Roboto Light</vt:lpstr>
      <vt:lpstr>Arial</vt:lpstr>
      <vt:lpstr>open sans</vt:lpstr>
      <vt:lpstr>ROBOTO</vt:lpstr>
      <vt:lpstr>Calibri</vt:lpstr>
      <vt:lpstr>Office Theme</vt:lpstr>
      <vt:lpstr>PowerPoint-Präsentation</vt:lpstr>
      <vt:lpstr>PowerPoint-Präsentation</vt:lpstr>
      <vt:lpstr>Our Company</vt:lpstr>
      <vt:lpstr>Our Company</vt:lpstr>
      <vt:lpstr>Our partners and locations</vt:lpstr>
      <vt:lpstr>Our partners and locations</vt:lpstr>
      <vt:lpstr>Our Company</vt:lpstr>
      <vt:lpstr>Our production</vt:lpstr>
      <vt:lpstr>Our production</vt:lpstr>
      <vt:lpstr>Our production</vt:lpstr>
      <vt:lpstr>Our production</vt:lpstr>
      <vt:lpstr>Packaging &amp; Warehouse</vt:lpstr>
      <vt:lpstr>Packaging &amp; Warehouse</vt:lpstr>
      <vt:lpstr>Administration / Office</vt:lpstr>
      <vt:lpstr>Administration / Office</vt:lpstr>
      <vt:lpstr>Quality control</vt:lpstr>
      <vt:lpstr>Quality control</vt:lpstr>
      <vt:lpstr>Industries &amp; solutions</vt:lpstr>
      <vt:lpstr>PowerPoint-Präsentation</vt:lpstr>
      <vt:lpstr>Our Products</vt:lpstr>
      <vt:lpstr>Our Products</vt:lpstr>
      <vt:lpstr>Our Products</vt:lpstr>
      <vt:lpstr>Our Products</vt:lpstr>
      <vt:lpstr>Our Products</vt:lpstr>
      <vt:lpstr>Our Products</vt:lpstr>
      <vt:lpstr>Our Products</vt:lpstr>
      <vt:lpstr>Our Products</vt:lpstr>
      <vt:lpstr>Contact!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MKlesz@dph.de</dc:creator>
  <cp:lastModifiedBy>Matthias Klesz</cp:lastModifiedBy>
  <cp:revision>502</cp:revision>
  <dcterms:created xsi:type="dcterms:W3CDTF">2018-08-08T06:12:31Z</dcterms:created>
  <dcterms:modified xsi:type="dcterms:W3CDTF">2025-06-03T09:26:39Z</dcterms:modified>
</cp:coreProperties>
</file>